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048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74269" y="2985714"/>
            <a:ext cx="896570" cy="38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142" y="2717510"/>
            <a:ext cx="163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lots of little support forces</a:t>
            </a:r>
            <a:endParaRPr lang="en-US" sz="1050" dirty="0"/>
          </a:p>
        </p:txBody>
      </p:sp>
      <p:grpSp>
        <p:nvGrpSpPr>
          <p:cNvPr id="14" name="Group 13"/>
          <p:cNvGrpSpPr/>
          <p:nvPr/>
        </p:nvGrpSpPr>
        <p:grpSpPr>
          <a:xfrm flipV="1">
            <a:off x="4399280" y="3371215"/>
            <a:ext cx="3569017" cy="115570"/>
            <a:chOff x="0" y="0"/>
            <a:chExt cx="639874" cy="95956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39874" cy="914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95956"/>
              <a:ext cx="6398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698686" y="2628053"/>
                <a:ext cx="283405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86" y="2628053"/>
                <a:ext cx="283405" cy="29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7001164" y="2509520"/>
            <a:ext cx="0" cy="8562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67375" y="2985714"/>
            <a:ext cx="896570" cy="38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70855" y="3149600"/>
            <a:ext cx="689610" cy="209550"/>
            <a:chOff x="5164455" y="3149600"/>
            <a:chExt cx="689610" cy="20955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16445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27939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39432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50926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73913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85406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62419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10</cp:revision>
  <dcterms:created xsi:type="dcterms:W3CDTF">2016-05-21T22:47:44Z</dcterms:created>
  <dcterms:modified xsi:type="dcterms:W3CDTF">2016-05-21T23:53:14Z</dcterms:modified>
</cp:coreProperties>
</file>