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00" d="100"/>
          <a:sy n="400" d="100"/>
        </p:scale>
        <p:origin x="-12302" y="-3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30BA-6F8D-4CD9-B515-90D12B2DA4CA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C74E54-9AB8-4D56-BBF0-7743DBA4A7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80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C74E54-9AB8-4D56-BBF0-7743DBA4A72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39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67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8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54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17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492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37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94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53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26365-80EF-4A22-BD1B-8B7BA9D18AD5}" type="datetimeFigureOut">
              <a:rPr lang="en-US" smtClean="0"/>
              <a:t>5/21/2016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6B381F-121B-4F13-B30D-AB221C0664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456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1680000">
            <a:off x="4402857" y="2209084"/>
            <a:ext cx="2011680" cy="27432"/>
          </a:xfrm>
          <a:prstGeom prst="rect">
            <a:avLst/>
          </a:prstGeom>
          <a:pattFill prst="sphere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Triangle 3"/>
          <p:cNvSpPr/>
          <p:nvPr/>
        </p:nvSpPr>
        <p:spPr>
          <a:xfrm>
            <a:off x="4521292" y="1774979"/>
            <a:ext cx="1737360" cy="914400"/>
          </a:xfrm>
          <a:prstGeom prst="rt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5345798" y="1933244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798" y="1933244"/>
                <a:ext cx="283405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698994" y="2449203"/>
                <a:ext cx="28340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8994" y="2449203"/>
                <a:ext cx="283405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/>
          <p:nvPr/>
        </p:nvSpPr>
        <p:spPr>
          <a:xfrm rot="1680000">
            <a:off x="5221138" y="1902641"/>
            <a:ext cx="559397" cy="3227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581898" y="2422746"/>
            <a:ext cx="11170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rough plane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3197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5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>University of Richmond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Trawick, Matt</dc:creator>
  <cp:lastModifiedBy>Trawick, Matt</cp:lastModifiedBy>
  <cp:revision>12</cp:revision>
  <dcterms:created xsi:type="dcterms:W3CDTF">2016-05-21T22:47:44Z</dcterms:created>
  <dcterms:modified xsi:type="dcterms:W3CDTF">2016-05-21T23:11:11Z</dcterms:modified>
</cp:coreProperties>
</file>