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6744" y="-44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flipH="1">
            <a:off x="2725615" y="2110154"/>
            <a:ext cx="1737360" cy="914400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9933562">
            <a:off x="3469424" y="2217516"/>
            <a:ext cx="394595" cy="2651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 rot="19898072">
                <a:off x="3514980" y="2211575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98072">
                <a:off x="3514980" y="2211575"/>
                <a:ext cx="28340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8372" y="2783223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372" y="2783223"/>
                <a:ext cx="28340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398330" y="2760363"/>
            <a:ext cx="111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smooth plane</a:t>
            </a:r>
            <a:endParaRPr lang="en-US" sz="1200" dirty="0"/>
          </a:p>
        </p:txBody>
      </p:sp>
      <p:cxnSp>
        <p:nvCxnSpPr>
          <p:cNvPr id="9" name="Straight Connector 8"/>
          <p:cNvCxnSpPr>
            <a:endCxn id="10" idx="7"/>
          </p:cNvCxnSpPr>
          <p:nvPr/>
        </p:nvCxnSpPr>
        <p:spPr>
          <a:xfrm flipV="1">
            <a:off x="3849874" y="1932946"/>
            <a:ext cx="640895" cy="3254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 flipH="1">
            <a:off x="4449666" y="1891843"/>
            <a:ext cx="280670" cy="2806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Pentagon 10"/>
          <p:cNvSpPr/>
          <p:nvPr/>
        </p:nvSpPr>
        <p:spPr>
          <a:xfrm rot="18900000">
            <a:off x="4334675" y="2072300"/>
            <a:ext cx="313950" cy="109220"/>
          </a:xfrm>
          <a:prstGeom prst="homePlat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732179" y="2022811"/>
            <a:ext cx="0" cy="3962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576604" y="2370678"/>
            <a:ext cx="312420" cy="524922"/>
          </a:xfrm>
          <a:prstGeom prst="roundRect">
            <a:avLst/>
          </a:prstGeom>
          <a:solidFill>
            <a:schemeClr val="lt1"/>
          </a:solidFill>
          <a:ln w="19050">
            <a:solidFill>
              <a:prstClr val="black"/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64008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US" sz="1400" i="1">
              <a:solidFill>
                <a:schemeClr val="dk1"/>
              </a:solidFill>
              <a:latin typeface="Cambria Math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mass"/>
              <p:cNvSpPr txBox="1"/>
              <p:nvPr/>
            </p:nvSpPr>
            <p:spPr>
              <a:xfrm>
                <a:off x="4524153" y="2483822"/>
                <a:ext cx="313948" cy="330009"/>
              </a:xfrm>
              <a:prstGeom prst="rect">
                <a:avLst/>
              </a:prstGeom>
              <a:noFill/>
              <a:ln w="190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64008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mass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153" y="2483822"/>
                <a:ext cx="313948" cy="330009"/>
              </a:xfrm>
              <a:prstGeom prst="rect">
                <a:avLst/>
              </a:prstGeom>
              <a:blipFill>
                <a:blip r:embed="rId4"/>
                <a:stretch>
                  <a:fillRect r="-7692"/>
                </a:stretch>
              </a:blipFill>
              <a:ln w="19050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6</cp:revision>
  <dcterms:created xsi:type="dcterms:W3CDTF">2016-05-21T22:47:44Z</dcterms:created>
  <dcterms:modified xsi:type="dcterms:W3CDTF">2016-05-21T23:41:46Z</dcterms:modified>
</cp:coreProperties>
</file>