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6475" y="-20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0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0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3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7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4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5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19846-8DBE-4A05-82B6-89317EF4454E}" type="datetimeFigureOut">
              <a:rPr lang="en-US" smtClean="0"/>
              <a:t>5/17/2016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135EA-EAA7-4B72-ACB4-523B8C950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883" y="2130265"/>
            <a:ext cx="1499107" cy="164935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75730" y="2839720"/>
            <a:ext cx="207645" cy="207645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578600" y="3088640"/>
            <a:ext cx="3810" cy="35179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12"/>
              <p:cNvSpPr txBox="1"/>
              <p:nvPr/>
            </p:nvSpPr>
            <p:spPr>
              <a:xfrm>
                <a:off x="6687820" y="2813050"/>
                <a:ext cx="1101090" cy="6438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=0.2</m:t>
                    </m:r>
                  </m:oMath>
                </a14:m>
                <a:r>
                  <a:rPr lang="en-US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kg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=40</m:t>
                    </m:r>
                  </m:oMath>
                </a14:m>
                <a:r>
                  <a:rPr lang="en-US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m/s</a:t>
                </a: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20" y="2813050"/>
                <a:ext cx="1101090" cy="643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/>
          <p:cNvSpPr/>
          <p:nvPr/>
        </p:nvSpPr>
        <p:spPr>
          <a:xfrm>
            <a:off x="4403090" y="3495675"/>
            <a:ext cx="1225550" cy="172720"/>
          </a:xfrm>
          <a:custGeom>
            <a:avLst/>
            <a:gdLst>
              <a:gd name="connsiteX0" fmla="*/ 1226127 w 1226127"/>
              <a:gd name="connsiteY0" fmla="*/ 161 h 173342"/>
              <a:gd name="connsiteX1" fmla="*/ 768927 w 1226127"/>
              <a:gd name="connsiteY1" fmla="*/ 27870 h 173342"/>
              <a:gd name="connsiteX2" fmla="*/ 0 w 1226127"/>
              <a:gd name="connsiteY2" fmla="*/ 173342 h 17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127" h="173342">
                <a:moveTo>
                  <a:pt x="1226127" y="161"/>
                </a:moveTo>
                <a:cubicBezTo>
                  <a:pt x="1099704" y="-416"/>
                  <a:pt x="973281" y="-993"/>
                  <a:pt x="768927" y="27870"/>
                </a:cubicBezTo>
                <a:cubicBezTo>
                  <a:pt x="564573" y="56733"/>
                  <a:pt x="282286" y="115037"/>
                  <a:pt x="0" y="17334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817235" y="3495675"/>
            <a:ext cx="360045" cy="0"/>
          </a:xfrm>
          <a:custGeom>
            <a:avLst/>
            <a:gdLst>
              <a:gd name="connsiteX0" fmla="*/ 0 w 360219"/>
              <a:gd name="connsiteY0" fmla="*/ 0 h 0"/>
              <a:gd name="connsiteX1" fmla="*/ 360219 w 36021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0219">
                <a:moveTo>
                  <a:pt x="0" y="0"/>
                </a:moveTo>
                <a:lnTo>
                  <a:pt x="360219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383655" y="3495040"/>
            <a:ext cx="1113155" cy="139700"/>
          </a:xfrm>
          <a:custGeom>
            <a:avLst/>
            <a:gdLst>
              <a:gd name="connsiteX0" fmla="*/ 0 w 1302327"/>
              <a:gd name="connsiteY0" fmla="*/ 0 h 131618"/>
              <a:gd name="connsiteX1" fmla="*/ 990600 w 1302327"/>
              <a:gd name="connsiteY1" fmla="*/ 69272 h 131618"/>
              <a:gd name="connsiteX2" fmla="*/ 1302327 w 1302327"/>
              <a:gd name="connsiteY2" fmla="*/ 131618 h 1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327" h="131618">
                <a:moveTo>
                  <a:pt x="0" y="0"/>
                </a:moveTo>
                <a:lnTo>
                  <a:pt x="990600" y="69272"/>
                </a:lnTo>
                <a:cubicBezTo>
                  <a:pt x="1207654" y="91208"/>
                  <a:pt x="1254990" y="111413"/>
                  <a:pt x="1302327" y="13161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7"/>
              <p:cNvSpPr txBox="1"/>
              <p:nvPr/>
            </p:nvSpPr>
            <p:spPr>
              <a:xfrm>
                <a:off x="5543550" y="3731895"/>
                <a:ext cx="2051050" cy="31305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mass of moon:</a:t>
                </a:r>
                <a:r>
                  <a:rPr lang="en-US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7.4×</m:t>
                    </m:r>
                    <m:sSup>
                      <m:sSup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22</m:t>
                        </m:r>
                      </m:sup>
                    </m:sSup>
                  </m:oMath>
                </a14:m>
                <a:r>
                  <a:rPr lang="en-US" sz="1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kg</a:t>
                </a:r>
                <a:endParaRPr lang="en-US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550" y="3731895"/>
                <a:ext cx="2051050" cy="313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7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5</cp:revision>
  <dcterms:created xsi:type="dcterms:W3CDTF">2016-05-17T20:03:32Z</dcterms:created>
  <dcterms:modified xsi:type="dcterms:W3CDTF">2016-05-18T11:05:57Z</dcterms:modified>
</cp:coreProperties>
</file>