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0" d="100"/>
          <a:sy n="220" d="100"/>
        </p:scale>
        <p:origin x="40" y="-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379-A8CA-4620-88FC-C95BC8BE7BE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55D-FA50-45ED-8E07-D87B7952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AD55D-FA50-45ED-8E07-D87B7952E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/>
          <p:cNvSpPr/>
          <p:nvPr/>
        </p:nvSpPr>
        <p:spPr>
          <a:xfrm flipH="1">
            <a:off x="2725614" y="1840215"/>
            <a:ext cx="2250245" cy="118433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763158" y="1971010"/>
            <a:ext cx="559397" cy="322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3842710" y="1699665"/>
            <a:ext cx="293078" cy="575226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35573" y="2271338"/>
            <a:ext cx="348569" cy="6841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0493" y="2268798"/>
            <a:ext cx="0" cy="70808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958862">
            <a:off x="2404637" y="2162013"/>
            <a:ext cx="848098" cy="756323"/>
            <a:chOff x="2052582" y="1988067"/>
            <a:chExt cx="848098" cy="75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2296160" y="2565400"/>
              <a:ext cx="6045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96160" y="2057400"/>
              <a:ext cx="0" cy="5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blipFill>
                <a:blip r:embed="rId7"/>
                <a:stretch>
                  <a:fillRect t="-4082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6F48397C-D241-40C0-AF8F-D06AA76111BD}"/>
              </a:ext>
            </a:extLst>
          </p:cNvPr>
          <p:cNvSpPr/>
          <p:nvPr/>
        </p:nvSpPr>
        <p:spPr>
          <a:xfrm>
            <a:off x="2894301" y="2903249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253B98E-4A12-4268-A024-AB4B56AAB03D}"/>
              </a:ext>
            </a:extLst>
          </p:cNvPr>
          <p:cNvSpPr/>
          <p:nvPr/>
        </p:nvSpPr>
        <p:spPr>
          <a:xfrm rot="6437155">
            <a:off x="4113529" y="239438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11</cp:revision>
  <dcterms:created xsi:type="dcterms:W3CDTF">2016-05-21T22:47:44Z</dcterms:created>
  <dcterms:modified xsi:type="dcterms:W3CDTF">2019-07-25T14:08:06Z</dcterms:modified>
</cp:coreProperties>
</file>