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6F59-00A3-48C8-BD69-AAE04CEE6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8245E-1E0E-4863-90CD-9CB963955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6E2B-A333-41C9-A6D3-191F373E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52EE-6BAE-4A6F-9D9D-DA160DCE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4F287-573C-4481-A5F3-5F946A02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10B1-2F55-4086-AD5E-38843698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90D9C-EFBD-47E3-8C95-DCF84EB55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BE3E-E8CA-4EAA-9938-6BD5F701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0608-3014-4C11-8881-DA8C2F94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64FD-3820-4792-B40D-EB7E6D5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4968C-9B92-4908-8DB7-4769AB72A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F2E10-ED78-41DB-A1DC-1610E3EB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B7DE-8A69-41B8-BD16-84771255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37AC-A2F4-4CB7-B742-671C3A68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23EF-FDFF-45FD-98EE-872C6C87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B466-5813-4856-8DE0-4770BA7E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A51D-4A0F-49BD-9230-9FB13F16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1CF4-86B6-4399-A1DD-AB90958E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27C2-3AAD-4768-81CD-5976498A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995C-6157-47F9-AC65-9B4D235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ECF3-8C8B-44DA-ABB4-2BB72E01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DF88B-6BFE-4B5C-804D-919EA1D1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03FC-0952-48BA-B48F-36C31D31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5127-E127-43CB-94DE-A5D57114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888E-8FE9-4D11-8BF1-BB87A705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A9DA-606E-43D0-96F9-09139E7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5509-7E09-4439-8A66-A19684B27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511C8-FF26-416A-B24D-2DA40313F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6231F-0668-4235-A9EB-05937B49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0EBDC-FA26-4E82-A263-03679F63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6D50F-5C20-4403-833C-7D13A8C7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655-27F6-4EFA-ACE7-23B8EC09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FE0B-359D-48F8-8DB6-8FE2BED24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1326-6886-4F10-869A-944B37913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B0B9A-6C83-4457-87EC-0DFEB209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095C9-1086-41D1-AB28-A3C052F87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D7D8A-4DE4-4367-B90F-B09B5454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4942D-A865-44FA-8763-4F11A8C2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C33C4-CB5B-45F7-B462-A0576C54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61C1-2CBA-4E85-81B8-2F308564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73885-AEE5-4D20-99E7-B20690B6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80AAF-3A42-4167-82A9-D0D3661E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540B1-D982-4172-89FF-CF6B17D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3E6F0-B8ED-43B5-B2EE-1986BAE2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6DF0E-4297-43EA-89E2-BCE9F28A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04B7-DDCF-4E8D-8D8A-C4AB27EC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E773-F081-4CA5-90EE-F129C7D5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BD20-5DC4-4C17-BD69-7E5C8D18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8A976-544A-459F-B3D9-41FD44844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E1C2-5EC4-4BE8-838A-BCF3C6F2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7F73A-E900-4DF5-9B9F-1E064831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5FE83-6FB7-4984-9E9F-BA940FA1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D5-5AF1-46AE-B85A-7484172E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163E1-C5A8-4D93-93B9-F73230CB3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DBB67-6CE7-4670-94E0-C28A71B10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7A94-1A6D-4356-B379-2C237967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9E41-A82A-454C-ADBE-FCAE669C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0B7A6-6AA3-420B-AF38-411E657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251A4-5DFE-4BEE-A0BB-8FA701E0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0106-6D79-462E-AF24-A10ED510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1F7D-4A18-4F9D-AB69-FAA528EF6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22CE-68CA-4E7E-8371-EFB204F3D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6356-6F66-4BDC-89D0-EC5453F44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8EB958-3541-4FFC-81FF-9DF917EC72D2}"/>
              </a:ext>
            </a:extLst>
          </p:cNvPr>
          <p:cNvGrpSpPr/>
          <p:nvPr/>
        </p:nvGrpSpPr>
        <p:grpSpPr>
          <a:xfrm>
            <a:off x="2375235" y="2072936"/>
            <a:ext cx="6099972" cy="2059780"/>
            <a:chOff x="2995437" y="180525"/>
            <a:chExt cx="6099972" cy="20597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8198CD-4F25-4350-A91F-B1B085C739D9}"/>
                </a:ext>
              </a:extLst>
            </p:cNvPr>
            <p:cNvCxnSpPr/>
            <p:nvPr/>
          </p:nvCxnSpPr>
          <p:spPr>
            <a:xfrm>
              <a:off x="3512887" y="180525"/>
              <a:ext cx="0" cy="19112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F0965E-5E7B-4874-B152-7FE41194CC4E}"/>
                </a:ext>
              </a:extLst>
            </p:cNvPr>
            <p:cNvSpPr txBox="1"/>
            <p:nvPr/>
          </p:nvSpPr>
          <p:spPr>
            <a:xfrm rot="16200000">
              <a:off x="2488247" y="1024834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 (m)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BE46DC-B5A4-4873-88DD-A42E0D3195EC}"/>
                </a:ext>
              </a:extLst>
            </p:cNvPr>
            <p:cNvSpPr txBox="1"/>
            <p:nvPr/>
          </p:nvSpPr>
          <p:spPr>
            <a:xfrm>
              <a:off x="3215438" y="184019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BA9E79-C4B7-4258-B183-704FEAAE6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0924" y="2094482"/>
              <a:ext cx="5564485" cy="148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4C5FA4-7B19-418C-B746-E1088023EBD5}"/>
                </a:ext>
              </a:extLst>
            </p:cNvPr>
            <p:cNvSpPr/>
            <p:nvPr/>
          </p:nvSpPr>
          <p:spPr>
            <a:xfrm>
              <a:off x="4608576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FF19DC7-9C46-4B33-A2C1-8AF7965518C4}"/>
                </a:ext>
              </a:extLst>
            </p:cNvPr>
            <p:cNvSpPr/>
            <p:nvPr/>
          </p:nvSpPr>
          <p:spPr>
            <a:xfrm>
              <a:off x="4611754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AB3936-FEDA-4C27-B463-628DA3FA8871}"/>
                </a:ext>
              </a:extLst>
            </p:cNvPr>
            <p:cNvSpPr/>
            <p:nvPr/>
          </p:nvSpPr>
          <p:spPr>
            <a:xfrm>
              <a:off x="4611753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630FFE2-8B9C-49E0-95A7-3B1E57631AD6}"/>
                </a:ext>
              </a:extLst>
            </p:cNvPr>
            <p:cNvSpPr/>
            <p:nvPr/>
          </p:nvSpPr>
          <p:spPr>
            <a:xfrm>
              <a:off x="4611753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A748B4-8D7E-444C-A35D-C70E946DB1FD}"/>
                </a:ext>
              </a:extLst>
            </p:cNvPr>
            <p:cNvSpPr/>
            <p:nvPr/>
          </p:nvSpPr>
          <p:spPr>
            <a:xfrm>
              <a:off x="5660136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C54985-7458-4A72-BF96-FCEEAF25FE98}"/>
                </a:ext>
              </a:extLst>
            </p:cNvPr>
            <p:cNvSpPr/>
            <p:nvPr/>
          </p:nvSpPr>
          <p:spPr>
            <a:xfrm>
              <a:off x="5660140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7FB228-4E5F-4099-ADF6-25A8C4F8D0AE}"/>
                </a:ext>
              </a:extLst>
            </p:cNvPr>
            <p:cNvSpPr/>
            <p:nvPr/>
          </p:nvSpPr>
          <p:spPr>
            <a:xfrm>
              <a:off x="5660139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42FCD9-A015-4ACF-96F6-F72C4FC71C77}"/>
                </a:ext>
              </a:extLst>
            </p:cNvPr>
            <p:cNvSpPr/>
            <p:nvPr/>
          </p:nvSpPr>
          <p:spPr>
            <a:xfrm>
              <a:off x="5660139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B58645-36EF-4DDB-BF68-BA8843230FA9}"/>
                </a:ext>
              </a:extLst>
            </p:cNvPr>
            <p:cNvSpPr/>
            <p:nvPr/>
          </p:nvSpPr>
          <p:spPr>
            <a:xfrm>
              <a:off x="6729984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F346D1-9C9B-4529-AAD6-9D67E1FBD235}"/>
                </a:ext>
              </a:extLst>
            </p:cNvPr>
            <p:cNvSpPr/>
            <p:nvPr/>
          </p:nvSpPr>
          <p:spPr>
            <a:xfrm>
              <a:off x="6731521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0DE5046-8551-415E-A51B-9C8DA2CBB073}"/>
                </a:ext>
              </a:extLst>
            </p:cNvPr>
            <p:cNvSpPr/>
            <p:nvPr/>
          </p:nvSpPr>
          <p:spPr>
            <a:xfrm>
              <a:off x="6731520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31CA4EB-1E0B-4F9B-A018-AFBD7EDCB3E2}"/>
                </a:ext>
              </a:extLst>
            </p:cNvPr>
            <p:cNvSpPr/>
            <p:nvPr/>
          </p:nvSpPr>
          <p:spPr>
            <a:xfrm>
              <a:off x="6731520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085E27-3A57-4BF5-B948-BD35D4DC271B}"/>
                </a:ext>
              </a:extLst>
            </p:cNvPr>
            <p:cNvSpPr/>
            <p:nvPr/>
          </p:nvSpPr>
          <p:spPr>
            <a:xfrm>
              <a:off x="7818120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B81177F-14FB-44F3-9026-0B48063EB435}"/>
                </a:ext>
              </a:extLst>
            </p:cNvPr>
            <p:cNvSpPr/>
            <p:nvPr/>
          </p:nvSpPr>
          <p:spPr>
            <a:xfrm>
              <a:off x="7820409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DAE8148-8901-43D1-9B60-D215C758FBF4}"/>
                </a:ext>
              </a:extLst>
            </p:cNvPr>
            <p:cNvSpPr/>
            <p:nvPr/>
          </p:nvSpPr>
          <p:spPr>
            <a:xfrm>
              <a:off x="7820408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736C51-3060-4978-9345-995F0FD5123F}"/>
                </a:ext>
              </a:extLst>
            </p:cNvPr>
            <p:cNvSpPr/>
            <p:nvPr/>
          </p:nvSpPr>
          <p:spPr>
            <a:xfrm>
              <a:off x="7820408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6814C94-E501-4392-9C75-6E260E6B42FE}"/>
                </a:ext>
              </a:extLst>
            </p:cNvPr>
            <p:cNvSpPr/>
            <p:nvPr/>
          </p:nvSpPr>
          <p:spPr>
            <a:xfrm>
              <a:off x="8878824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0C1E20E-660B-401E-89CF-F26837ECD659}"/>
                </a:ext>
              </a:extLst>
            </p:cNvPr>
            <p:cNvSpPr/>
            <p:nvPr/>
          </p:nvSpPr>
          <p:spPr>
            <a:xfrm>
              <a:off x="8876824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37F836-2ED5-40ED-A0F1-7C3A3A551276}"/>
                </a:ext>
              </a:extLst>
            </p:cNvPr>
            <p:cNvSpPr/>
            <p:nvPr/>
          </p:nvSpPr>
          <p:spPr>
            <a:xfrm>
              <a:off x="8876823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225C82-56B3-4FBC-9615-A0CCC9C4C36C}"/>
                </a:ext>
              </a:extLst>
            </p:cNvPr>
            <p:cNvSpPr/>
            <p:nvPr/>
          </p:nvSpPr>
          <p:spPr>
            <a:xfrm>
              <a:off x="8876823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3F1827-4EAD-4842-9651-C1C97CABC3BB}"/>
                </a:ext>
              </a:extLst>
            </p:cNvPr>
            <p:cNvSpPr/>
            <p:nvPr/>
          </p:nvSpPr>
          <p:spPr>
            <a:xfrm>
              <a:off x="4608576" y="1136883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29216D-6E49-4158-A983-BBBF7DD02F9D}"/>
                </a:ext>
              </a:extLst>
            </p:cNvPr>
            <p:cNvSpPr/>
            <p:nvPr/>
          </p:nvSpPr>
          <p:spPr>
            <a:xfrm>
              <a:off x="5655564" y="1135772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8945F0C-151A-4F29-8686-22599025BD69}"/>
                </a:ext>
              </a:extLst>
            </p:cNvPr>
            <p:cNvSpPr/>
            <p:nvPr/>
          </p:nvSpPr>
          <p:spPr>
            <a:xfrm>
              <a:off x="6729984" y="1135772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D7034AA-7F01-4418-AFEC-6E2A5F9F8B31}"/>
                </a:ext>
              </a:extLst>
            </p:cNvPr>
            <p:cNvSpPr/>
            <p:nvPr/>
          </p:nvSpPr>
          <p:spPr>
            <a:xfrm>
              <a:off x="7818120" y="1135772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FB2F03B-665F-469E-8169-87EBA193D3F5}"/>
                </a:ext>
              </a:extLst>
            </p:cNvPr>
            <p:cNvSpPr/>
            <p:nvPr/>
          </p:nvSpPr>
          <p:spPr>
            <a:xfrm>
              <a:off x="8876820" y="1135772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22A0F7B-4FDB-4A95-98EF-79FB404ACAB8}"/>
                </a:ext>
              </a:extLst>
            </p:cNvPr>
            <p:cNvSpPr/>
            <p:nvPr/>
          </p:nvSpPr>
          <p:spPr>
            <a:xfrm>
              <a:off x="3488985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591E35B-9DBA-4B6A-BDEB-4732BBE84958}"/>
                </a:ext>
              </a:extLst>
            </p:cNvPr>
            <p:cNvSpPr/>
            <p:nvPr/>
          </p:nvSpPr>
          <p:spPr>
            <a:xfrm>
              <a:off x="3492163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665FF8E-8288-4191-8C34-D1C3BFD33634}"/>
                </a:ext>
              </a:extLst>
            </p:cNvPr>
            <p:cNvSpPr/>
            <p:nvPr/>
          </p:nvSpPr>
          <p:spPr>
            <a:xfrm>
              <a:off x="3492162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053042A-BA0E-4714-89E3-4E04B8B91B71}"/>
                </a:ext>
              </a:extLst>
            </p:cNvPr>
            <p:cNvSpPr/>
            <p:nvPr/>
          </p:nvSpPr>
          <p:spPr>
            <a:xfrm>
              <a:off x="3492162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420523-801E-4294-ACF2-056983A8CDE4}"/>
                </a:ext>
              </a:extLst>
            </p:cNvPr>
            <p:cNvSpPr/>
            <p:nvPr/>
          </p:nvSpPr>
          <p:spPr>
            <a:xfrm>
              <a:off x="3488985" y="1136883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69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Rebello de Sousa Dias, Mariama</dc:creator>
  <cp:lastModifiedBy>Rebello de Sousa Dias, Mariama</cp:lastModifiedBy>
  <cp:revision>5</cp:revision>
  <dcterms:created xsi:type="dcterms:W3CDTF">2019-07-25T14:20:55Z</dcterms:created>
  <dcterms:modified xsi:type="dcterms:W3CDTF">2019-07-25T14:42:05Z</dcterms:modified>
</cp:coreProperties>
</file>