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6F59-00A3-48C8-BD69-AAE04CEE6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8245E-1E0E-4863-90CD-9CB963955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6E2B-A333-41C9-A6D3-191F373E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52EE-6BAE-4A6F-9D9D-DA160DCE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F287-573C-4481-A5F3-5F946A02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10B1-2F55-4086-AD5E-3884369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90D9C-EFBD-47E3-8C95-DCF84EB55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0BE3E-E8CA-4EAA-9938-6BD5F701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0608-3014-4C11-8881-DA8C2F94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64FD-3820-4792-B40D-EB7E6D5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4968C-9B92-4908-8DB7-4769AB72A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F2E10-ED78-41DB-A1DC-1610E3EB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B7DE-8A69-41B8-BD16-84771255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E37AC-A2F4-4CB7-B742-671C3A68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23EF-FDFF-45FD-98EE-872C6C87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B466-5813-4856-8DE0-4770BA7E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A51D-4A0F-49BD-9230-9FB13F16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1CF4-86B6-4399-A1DD-AB90958E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27C2-3AAD-4768-81CD-5976498A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995C-6157-47F9-AC65-9B4D235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ECF3-8C8B-44DA-ABB4-2BB72E01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DF88B-6BFE-4B5C-804D-919EA1D1B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003FC-0952-48BA-B48F-36C31D3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5127-E127-43CB-94DE-A5D57114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888E-8FE9-4D11-8BF1-BB87A705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A9DA-606E-43D0-96F9-09139E7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5509-7E09-4439-8A66-A19684B27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511C8-FF26-416A-B24D-2DA40313F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6231F-0668-4235-A9EB-05937B49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0EBDC-FA26-4E82-A263-03679F63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6D50F-5C20-4403-833C-7D13A8C7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0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1655-27F6-4EFA-ACE7-23B8EC09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FE0B-359D-48F8-8DB6-8FE2BED2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1326-6886-4F10-869A-944B37913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B0B9A-6C83-4457-87EC-0DFEB209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095C9-1086-41D1-AB28-A3C052F87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D7D8A-4DE4-4367-B90F-B09B5454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4942D-A865-44FA-8763-4F11A8C2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C33C4-CB5B-45F7-B462-A0576C54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61C1-2CBA-4E85-81B8-2F308564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73885-AEE5-4D20-99E7-B20690B6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80AAF-3A42-4167-82A9-D0D3661E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540B1-D982-4172-89FF-CF6B17D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3E6F0-B8ED-43B5-B2EE-1986BAE2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6DF0E-4297-43EA-89E2-BCE9F28A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B04B7-DDCF-4E8D-8D8A-C4AB27EC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E773-F081-4CA5-90EE-F129C7D5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BD20-5DC4-4C17-BD69-7E5C8D18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8A976-544A-459F-B3D9-41FD4484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E1C2-5EC4-4BE8-838A-BCF3C6F2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7F73A-E900-4DF5-9B9F-1E064831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5FE83-6FB7-4984-9E9F-BA940FA1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3DD5-5AF1-46AE-B85A-7484172E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163E1-C5A8-4D93-93B9-F73230CB3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DBB67-6CE7-4670-94E0-C28A71B1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D7A94-1A6D-4356-B379-2C237967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9E41-A82A-454C-ADBE-FCAE669C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0B7A6-6AA3-420B-AF38-411E657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251A4-5DFE-4BEE-A0BB-8FA701E0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0106-6D79-462E-AF24-A10ED510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91F7D-4A18-4F9D-AB69-FAA528EF6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B9BA9-8567-4773-AAAC-95D09F51437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22CE-68CA-4E7E-8371-EFB204F3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6356-6F66-4BDC-89D0-EC5453F44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0564-B49C-4D75-8F83-4CAD9F6C2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9365411-BCDF-4438-BFEE-FD48D36DAD97}"/>
              </a:ext>
            </a:extLst>
          </p:cNvPr>
          <p:cNvGrpSpPr/>
          <p:nvPr/>
        </p:nvGrpSpPr>
        <p:grpSpPr>
          <a:xfrm>
            <a:off x="2995436" y="9950"/>
            <a:ext cx="6111748" cy="6888200"/>
            <a:chOff x="2995436" y="9950"/>
            <a:chExt cx="6111748" cy="68882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8198CD-4F25-4350-A91F-B1B085C739D9}"/>
                </a:ext>
              </a:extLst>
            </p:cNvPr>
            <p:cNvCxnSpPr/>
            <p:nvPr/>
          </p:nvCxnSpPr>
          <p:spPr>
            <a:xfrm>
              <a:off x="3512887" y="180525"/>
              <a:ext cx="0" cy="19112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5D90A1-106A-40BE-99C0-F0C3369E3B08}"/>
                </a:ext>
              </a:extLst>
            </p:cNvPr>
            <p:cNvCxnSpPr/>
            <p:nvPr/>
          </p:nvCxnSpPr>
          <p:spPr>
            <a:xfrm>
              <a:off x="3523927" y="2241236"/>
              <a:ext cx="0" cy="201168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9316D4-6E61-493F-AC0E-7FBF489C38E1}"/>
                </a:ext>
              </a:extLst>
            </p:cNvPr>
            <p:cNvCxnSpPr/>
            <p:nvPr/>
          </p:nvCxnSpPr>
          <p:spPr>
            <a:xfrm>
              <a:off x="3529403" y="4434470"/>
              <a:ext cx="0" cy="201168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F0965E-5E7B-4874-B152-7FE41194CC4E}"/>
                </a:ext>
              </a:extLst>
            </p:cNvPr>
            <p:cNvSpPr txBox="1"/>
            <p:nvPr/>
          </p:nvSpPr>
          <p:spPr>
            <a:xfrm rot="16200000">
              <a:off x="2430506" y="1024834"/>
              <a:ext cx="1499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Velocity (m/s)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AC33FC-26E4-4606-8F9A-799592029597}"/>
                </a:ext>
              </a:extLst>
            </p:cNvPr>
            <p:cNvSpPr txBox="1"/>
            <p:nvPr/>
          </p:nvSpPr>
          <p:spPr>
            <a:xfrm rot="16200000">
              <a:off x="2138793" y="3062410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Acceleration  (m/s</a:t>
              </a:r>
              <a:r>
                <a:rPr lang="en-US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9B0C72-C216-4FFF-A847-666DA0EC7264}"/>
                </a:ext>
              </a:extLst>
            </p:cNvPr>
            <p:cNvSpPr txBox="1"/>
            <p:nvPr/>
          </p:nvSpPr>
          <p:spPr>
            <a:xfrm rot="16200000">
              <a:off x="2606868" y="5255644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Force  (N)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F58708-E222-43B6-9C57-D774D9BAA836}"/>
                </a:ext>
              </a:extLst>
            </p:cNvPr>
            <p:cNvSpPr txBox="1"/>
            <p:nvPr/>
          </p:nvSpPr>
          <p:spPr>
            <a:xfrm>
              <a:off x="3166277" y="9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96B15B-CF85-43E7-A44F-44F30308A8F7}"/>
                </a:ext>
              </a:extLst>
            </p:cNvPr>
            <p:cNvSpPr txBox="1"/>
            <p:nvPr/>
          </p:nvSpPr>
          <p:spPr>
            <a:xfrm>
              <a:off x="3185935" y="20692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B88716-3CC0-44EC-B0F7-20CA29B46844}"/>
                </a:ext>
              </a:extLst>
            </p:cNvPr>
            <p:cNvSpPr txBox="1"/>
            <p:nvPr/>
          </p:nvSpPr>
          <p:spPr>
            <a:xfrm>
              <a:off x="3166277" y="42524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AE02DB-8736-4542-9BB1-5811FB04C29D}"/>
                </a:ext>
              </a:extLst>
            </p:cNvPr>
            <p:cNvSpPr txBox="1"/>
            <p:nvPr/>
          </p:nvSpPr>
          <p:spPr>
            <a:xfrm>
              <a:off x="3215438" y="3975319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D1BBCF-62A4-417C-BC79-E134E52A842E}"/>
                </a:ext>
              </a:extLst>
            </p:cNvPr>
            <p:cNvSpPr txBox="1"/>
            <p:nvPr/>
          </p:nvSpPr>
          <p:spPr>
            <a:xfrm>
              <a:off x="3217133" y="6175849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BE46DC-B5A4-4873-88DD-A42E0D3195EC}"/>
                </a:ext>
              </a:extLst>
            </p:cNvPr>
            <p:cNvSpPr txBox="1"/>
            <p:nvPr/>
          </p:nvSpPr>
          <p:spPr>
            <a:xfrm>
              <a:off x="3215438" y="1840195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D761D7-FCAF-4445-9584-9004BF86ED1B}"/>
                </a:ext>
              </a:extLst>
            </p:cNvPr>
            <p:cNvSpPr txBox="1"/>
            <p:nvPr/>
          </p:nvSpPr>
          <p:spPr>
            <a:xfrm>
              <a:off x="3297045" y="524945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EEDD32-258A-4C3D-B41A-F2E91A20FB02}"/>
                </a:ext>
              </a:extLst>
            </p:cNvPr>
            <p:cNvSpPr txBox="1"/>
            <p:nvPr/>
          </p:nvSpPr>
          <p:spPr>
            <a:xfrm>
              <a:off x="3291969" y="30513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642DCE-09A0-4065-9399-900F7EA49316}"/>
                </a:ext>
              </a:extLst>
            </p:cNvPr>
            <p:cNvSpPr txBox="1"/>
            <p:nvPr/>
          </p:nvSpPr>
          <p:spPr>
            <a:xfrm>
              <a:off x="3280504" y="9636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BA9E79-C4B7-4258-B183-704FEAAE6C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0924" y="1156228"/>
              <a:ext cx="5564485" cy="148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435083-DD7B-41DA-B0AC-28D5D49BD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699" y="3241173"/>
              <a:ext cx="5564485" cy="148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24B7DB-2042-4D87-A5CF-8977F67E0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8705" y="5438823"/>
              <a:ext cx="5564485" cy="1486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879D675-AB7E-4A7D-B21F-5D933C329E83}"/>
                </a:ext>
              </a:extLst>
            </p:cNvPr>
            <p:cNvGrpSpPr/>
            <p:nvPr/>
          </p:nvGrpSpPr>
          <p:grpSpPr>
            <a:xfrm>
              <a:off x="4608576" y="194370"/>
              <a:ext cx="48897" cy="5715421"/>
              <a:chOff x="4617410" y="189953"/>
              <a:chExt cx="48897" cy="571542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14C5FA4-7B19-418C-B746-E1088023EBD5}"/>
                  </a:ext>
                </a:extLst>
              </p:cNvPr>
              <p:cNvSpPr/>
              <p:nvPr/>
            </p:nvSpPr>
            <p:spPr>
              <a:xfrm>
                <a:off x="4617410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FF19DC7-9C46-4B33-A2C1-8AF7965518C4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1AB3936-FEDA-4C27-B463-628DA3FA8871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630FFE2-8B9C-49E0-95A7-3B1E57631AD6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F123D7-FFD7-4A9B-A489-8B0623132A5A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8015F03-79EE-49EC-B1D8-C2D09D519E47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AE4D815-DB06-47BF-BCF8-9A5F9B97CEBB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E7847EA-8530-4739-A209-D7919BD6FD90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16743B3-10CA-4F92-ADD0-B48DA02E4D92}"/>
                </a:ext>
              </a:extLst>
            </p:cNvPr>
            <p:cNvGrpSpPr/>
            <p:nvPr/>
          </p:nvGrpSpPr>
          <p:grpSpPr>
            <a:xfrm>
              <a:off x="5660136" y="194370"/>
              <a:ext cx="45723" cy="5715421"/>
              <a:chOff x="4620584" y="189953"/>
              <a:chExt cx="45723" cy="571542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2A748B4-8D7E-444C-A35D-C70E946DB1FD}"/>
                  </a:ext>
                </a:extLst>
              </p:cNvPr>
              <p:cNvSpPr/>
              <p:nvPr/>
            </p:nvSpPr>
            <p:spPr>
              <a:xfrm>
                <a:off x="4620584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9C54985-7458-4A72-BF96-FCEEAF25FE98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7FB228-4E5F-4099-ADF6-25A8C4F8D0AE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C42FCD9-A015-4ACF-96F6-F72C4FC71C77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3C6D4DC-A405-4C93-8248-0F90AB4C58B3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018C353-5C2C-480C-9B68-B42453C4D1F7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9D8672A-F828-4D22-B38C-B11EC74EEC9C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1ABEAC-6565-4E25-A22A-9A86BF7AD394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36D7CC1-1AB7-471A-ADC6-A6F9A02C8DCD}"/>
                </a:ext>
              </a:extLst>
            </p:cNvPr>
            <p:cNvGrpSpPr/>
            <p:nvPr/>
          </p:nvGrpSpPr>
          <p:grpSpPr>
            <a:xfrm>
              <a:off x="6729984" y="194370"/>
              <a:ext cx="47256" cy="5715421"/>
              <a:chOff x="4619051" y="189953"/>
              <a:chExt cx="47256" cy="5715421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B58645-36EF-4DDB-BF68-BA8843230FA9}"/>
                  </a:ext>
                </a:extLst>
              </p:cNvPr>
              <p:cNvSpPr/>
              <p:nvPr/>
            </p:nvSpPr>
            <p:spPr>
              <a:xfrm>
                <a:off x="4619051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8F346D1-9C9B-4529-AAD6-9D67E1FBD235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DE5046-8551-415E-A51B-9C8DA2CBB073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31CA4EB-1E0B-4F9B-A018-AFBD7EDCB3E2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3E4468F-FED4-43A1-B43E-4185FBC9997D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61A421-3C04-4D2A-A124-21C5EA96AFEE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C7D47E4-AFB5-4E48-9144-985CED547A5C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FF5AA91-0A47-4726-870B-5036780A3847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B9E37D-05E0-4AD1-A99E-48B3B8646FD1}"/>
                </a:ext>
              </a:extLst>
            </p:cNvPr>
            <p:cNvGrpSpPr/>
            <p:nvPr/>
          </p:nvGrpSpPr>
          <p:grpSpPr>
            <a:xfrm>
              <a:off x="7818120" y="194370"/>
              <a:ext cx="48008" cy="5715421"/>
              <a:chOff x="4618299" y="189953"/>
              <a:chExt cx="48008" cy="5715421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F085E27-3A57-4BF5-B948-BD35D4DC271B}"/>
                  </a:ext>
                </a:extLst>
              </p:cNvPr>
              <p:cNvSpPr/>
              <p:nvPr/>
            </p:nvSpPr>
            <p:spPr>
              <a:xfrm>
                <a:off x="4618299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B81177F-14FB-44F3-9026-0B48063EB435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DAE8148-8901-43D1-9B60-D215C758FBF4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9736C51-3060-4978-9345-995F0FD5123F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8FBC5B-D99B-41D2-8EAD-4B531ECED1B4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7CDB6F-2A61-4138-AE6B-EEDE4892028E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C213AF5-D8AB-4998-AB01-318747396AF0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69B5B9E-654A-4089-8FE6-4208B6A1B7A5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E5125FF-B08D-4D4E-8E12-3D7C0BECAC21}"/>
                </a:ext>
              </a:extLst>
            </p:cNvPr>
            <p:cNvGrpSpPr/>
            <p:nvPr/>
          </p:nvGrpSpPr>
          <p:grpSpPr>
            <a:xfrm>
              <a:off x="8876820" y="194370"/>
              <a:ext cx="47723" cy="5715421"/>
              <a:chOff x="4620584" y="189953"/>
              <a:chExt cx="47723" cy="571542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814C94-E501-4392-9C75-6E260E6B42FE}"/>
                  </a:ext>
                </a:extLst>
              </p:cNvPr>
              <p:cNvSpPr/>
              <p:nvPr/>
            </p:nvSpPr>
            <p:spPr>
              <a:xfrm>
                <a:off x="4622588" y="189953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0C1E20E-660B-401E-89CF-F26837ECD659}"/>
                  </a:ext>
                </a:extLst>
              </p:cNvPr>
              <p:cNvSpPr/>
              <p:nvPr/>
            </p:nvSpPr>
            <p:spPr>
              <a:xfrm>
                <a:off x="4620588" y="71318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237F836-2ED5-40ED-A0F1-7C3A3A551276}"/>
                  </a:ext>
                </a:extLst>
              </p:cNvPr>
              <p:cNvSpPr/>
              <p:nvPr/>
            </p:nvSpPr>
            <p:spPr>
              <a:xfrm>
                <a:off x="4620587" y="154620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4225C82-56B3-4FBC-9615-A0CCC9C4C36C}"/>
                  </a:ext>
                </a:extLst>
              </p:cNvPr>
              <p:cNvSpPr/>
              <p:nvPr/>
            </p:nvSpPr>
            <p:spPr>
              <a:xfrm>
                <a:off x="4620587" y="2756237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B1D79C1-0116-420C-B229-845F0A1A3D31}"/>
                  </a:ext>
                </a:extLst>
              </p:cNvPr>
              <p:cNvSpPr/>
              <p:nvPr/>
            </p:nvSpPr>
            <p:spPr>
              <a:xfrm>
                <a:off x="4620586" y="365309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B6E4D09-5977-4E44-873E-FF4D1DA8018E}"/>
                  </a:ext>
                </a:extLst>
              </p:cNvPr>
              <p:cNvSpPr/>
              <p:nvPr/>
            </p:nvSpPr>
            <p:spPr>
              <a:xfrm>
                <a:off x="4620585" y="4411610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8BB80B3-14AD-4561-9934-BCC213B60EF6}"/>
                  </a:ext>
                </a:extLst>
              </p:cNvPr>
              <p:cNvSpPr/>
              <p:nvPr/>
            </p:nvSpPr>
            <p:spPr>
              <a:xfrm>
                <a:off x="4620585" y="4956818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19CFB2-9485-4752-9DF6-3F26A11A4A83}"/>
                  </a:ext>
                </a:extLst>
              </p:cNvPr>
              <p:cNvSpPr/>
              <p:nvPr/>
            </p:nvSpPr>
            <p:spPr>
              <a:xfrm>
                <a:off x="4620584" y="5859654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A369056-7F3E-49D8-A37F-CF003D02946F}"/>
                </a:ext>
              </a:extLst>
            </p:cNvPr>
            <p:cNvSpPr txBox="1"/>
            <p:nvPr/>
          </p:nvSpPr>
          <p:spPr>
            <a:xfrm>
              <a:off x="5852473" y="6528818"/>
              <a:ext cx="102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 (s)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A31671E-05C9-45D5-B74A-962E4775B6F2}"/>
                </a:ext>
              </a:extLst>
            </p:cNvPr>
            <p:cNvGrpSpPr/>
            <p:nvPr/>
          </p:nvGrpSpPr>
          <p:grpSpPr>
            <a:xfrm>
              <a:off x="4608576" y="2066669"/>
              <a:ext cx="4288536" cy="27432"/>
              <a:chOff x="4608576" y="2066669"/>
              <a:chExt cx="4288536" cy="2743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1154B4C-EC9D-4604-9D9C-B43A1A7F3BEE}"/>
                  </a:ext>
                </a:extLst>
              </p:cNvPr>
              <p:cNvSpPr/>
              <p:nvPr/>
            </p:nvSpPr>
            <p:spPr>
              <a:xfrm>
                <a:off x="4608576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B8409A-40A6-4043-A44E-D5B63D6812FD}"/>
                  </a:ext>
                </a:extLst>
              </p:cNvPr>
              <p:cNvSpPr/>
              <p:nvPr/>
            </p:nvSpPr>
            <p:spPr>
              <a:xfrm>
                <a:off x="7818120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43231F3-3707-4271-BD7A-334D898ABE4F}"/>
                  </a:ext>
                </a:extLst>
              </p:cNvPr>
              <p:cNvSpPr/>
              <p:nvPr/>
            </p:nvSpPr>
            <p:spPr>
              <a:xfrm>
                <a:off x="8878824" y="2067805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25B5611-B2A8-4728-B908-4F1649F26539}"/>
                  </a:ext>
                </a:extLst>
              </p:cNvPr>
              <p:cNvSpPr/>
              <p:nvPr/>
            </p:nvSpPr>
            <p:spPr>
              <a:xfrm>
                <a:off x="6729984" y="2073451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AC2A365-39A7-4874-9BAA-1B83B1BD6B3A}"/>
                  </a:ext>
                </a:extLst>
              </p:cNvPr>
              <p:cNvSpPr/>
              <p:nvPr/>
            </p:nvSpPr>
            <p:spPr>
              <a:xfrm>
                <a:off x="5660136" y="2066669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93DBA5A-9661-4EFB-A980-3C667777B1C7}"/>
                </a:ext>
              </a:extLst>
            </p:cNvPr>
            <p:cNvGrpSpPr/>
            <p:nvPr/>
          </p:nvGrpSpPr>
          <p:grpSpPr>
            <a:xfrm>
              <a:off x="4608576" y="4211220"/>
              <a:ext cx="4288536" cy="27432"/>
              <a:chOff x="4624841" y="2066669"/>
              <a:chExt cx="4288536" cy="2743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00D0967-7920-49CE-BD67-6501C7DE7A19}"/>
                  </a:ext>
                </a:extLst>
              </p:cNvPr>
              <p:cNvSpPr/>
              <p:nvPr/>
            </p:nvSpPr>
            <p:spPr>
              <a:xfrm>
                <a:off x="4624841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859F8AF-BC28-440A-8B6F-972C55996129}"/>
                  </a:ext>
                </a:extLst>
              </p:cNvPr>
              <p:cNvSpPr/>
              <p:nvPr/>
            </p:nvSpPr>
            <p:spPr>
              <a:xfrm>
                <a:off x="7834385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AFE1958-5034-4621-A068-94E5A81142EE}"/>
                  </a:ext>
                </a:extLst>
              </p:cNvPr>
              <p:cNvSpPr/>
              <p:nvPr/>
            </p:nvSpPr>
            <p:spPr>
              <a:xfrm>
                <a:off x="8895089" y="2067805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79E220C-D8C4-4FF1-84DB-4978E0267F63}"/>
                  </a:ext>
                </a:extLst>
              </p:cNvPr>
              <p:cNvSpPr/>
              <p:nvPr/>
            </p:nvSpPr>
            <p:spPr>
              <a:xfrm>
                <a:off x="6746249" y="2073451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8624D6A-46A0-42EA-94FC-3B5956FF21B1}"/>
                  </a:ext>
                </a:extLst>
              </p:cNvPr>
              <p:cNvSpPr/>
              <p:nvPr/>
            </p:nvSpPr>
            <p:spPr>
              <a:xfrm>
                <a:off x="5676401" y="2066669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7B559BF-0A31-481A-B499-3C596B2494E1}"/>
                </a:ext>
              </a:extLst>
            </p:cNvPr>
            <p:cNvGrpSpPr/>
            <p:nvPr/>
          </p:nvGrpSpPr>
          <p:grpSpPr>
            <a:xfrm>
              <a:off x="4608576" y="6411956"/>
              <a:ext cx="4288536" cy="27432"/>
              <a:chOff x="4615697" y="2066669"/>
              <a:chExt cx="4288536" cy="2743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8C58F34-5C48-4897-BED2-BFD0850346C9}"/>
                  </a:ext>
                </a:extLst>
              </p:cNvPr>
              <p:cNvSpPr/>
              <p:nvPr/>
            </p:nvSpPr>
            <p:spPr>
              <a:xfrm>
                <a:off x="4615697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55C98E7-7FB2-4493-B448-EA3AC76BBB08}"/>
                  </a:ext>
                </a:extLst>
              </p:cNvPr>
              <p:cNvSpPr/>
              <p:nvPr/>
            </p:nvSpPr>
            <p:spPr>
              <a:xfrm>
                <a:off x="7824976" y="2075813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FC47136-A423-4C3B-8319-378C45D2FE24}"/>
                  </a:ext>
                </a:extLst>
              </p:cNvPr>
              <p:cNvSpPr/>
              <p:nvPr/>
            </p:nvSpPr>
            <p:spPr>
              <a:xfrm>
                <a:off x="8885945" y="2067805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4A6AAB3-A0B9-4A85-B9B4-DD0B4F54AEAB}"/>
                  </a:ext>
                </a:extLst>
              </p:cNvPr>
              <p:cNvSpPr/>
              <p:nvPr/>
            </p:nvSpPr>
            <p:spPr>
              <a:xfrm>
                <a:off x="6738638" y="2073451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E643272-D623-4FB6-A6BD-55BAD260B81A}"/>
                  </a:ext>
                </a:extLst>
              </p:cNvPr>
              <p:cNvSpPr/>
              <p:nvPr/>
            </p:nvSpPr>
            <p:spPr>
              <a:xfrm>
                <a:off x="5667257" y="2066669"/>
                <a:ext cx="18288" cy="18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4618CCC-1FDE-4085-84C6-6DF1462E02FD}"/>
                </a:ext>
              </a:extLst>
            </p:cNvPr>
            <p:cNvGrpSpPr/>
            <p:nvPr/>
          </p:nvGrpSpPr>
          <p:grpSpPr>
            <a:xfrm>
              <a:off x="4608576" y="3218688"/>
              <a:ext cx="4313963" cy="46831"/>
              <a:chOff x="4608576" y="3223105"/>
              <a:chExt cx="4313963" cy="46831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4FF65B6-6EEE-4C09-9437-C8F114466BCB}"/>
                  </a:ext>
                </a:extLst>
              </p:cNvPr>
              <p:cNvSpPr/>
              <p:nvPr/>
            </p:nvSpPr>
            <p:spPr>
              <a:xfrm>
                <a:off x="4608576" y="3224216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DE212BD-2943-4B8C-BADB-6E07E85100C2}"/>
                  </a:ext>
                </a:extLst>
              </p:cNvPr>
              <p:cNvSpPr/>
              <p:nvPr/>
            </p:nvSpPr>
            <p:spPr>
              <a:xfrm>
                <a:off x="565556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B9DC228-56B6-4E91-A946-18B1DA8C5806}"/>
                  </a:ext>
                </a:extLst>
              </p:cNvPr>
              <p:cNvSpPr/>
              <p:nvPr/>
            </p:nvSpPr>
            <p:spPr>
              <a:xfrm>
                <a:off x="672998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392D0564-F82B-4233-BEE7-70A041248DEC}"/>
                  </a:ext>
                </a:extLst>
              </p:cNvPr>
              <p:cNvSpPr/>
              <p:nvPr/>
            </p:nvSpPr>
            <p:spPr>
              <a:xfrm>
                <a:off x="78181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E34C4B9-C1A0-4ACE-B1D1-D46C662E4C84}"/>
                  </a:ext>
                </a:extLst>
              </p:cNvPr>
              <p:cNvSpPr/>
              <p:nvPr/>
            </p:nvSpPr>
            <p:spPr>
              <a:xfrm>
                <a:off x="88768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D1B9E7-4EE6-41AB-B530-D18A1935FBF1}"/>
                </a:ext>
              </a:extLst>
            </p:cNvPr>
            <p:cNvGrpSpPr/>
            <p:nvPr/>
          </p:nvGrpSpPr>
          <p:grpSpPr>
            <a:xfrm>
              <a:off x="4608576" y="1135772"/>
              <a:ext cx="4313963" cy="46831"/>
              <a:chOff x="4608576" y="3223105"/>
              <a:chExt cx="4313963" cy="46831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D3F1827-4EAD-4842-9651-C1C97CABC3BB}"/>
                  </a:ext>
                </a:extLst>
              </p:cNvPr>
              <p:cNvSpPr/>
              <p:nvPr/>
            </p:nvSpPr>
            <p:spPr>
              <a:xfrm>
                <a:off x="4608576" y="3224216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029216D-6E49-4158-A983-BBBF7DD02F9D}"/>
                  </a:ext>
                </a:extLst>
              </p:cNvPr>
              <p:cNvSpPr/>
              <p:nvPr/>
            </p:nvSpPr>
            <p:spPr>
              <a:xfrm>
                <a:off x="565556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8945F0C-151A-4F29-8686-22599025BD69}"/>
                  </a:ext>
                </a:extLst>
              </p:cNvPr>
              <p:cNvSpPr/>
              <p:nvPr/>
            </p:nvSpPr>
            <p:spPr>
              <a:xfrm>
                <a:off x="672998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D7034AA-7F01-4418-AFEC-6E2A5F9F8B31}"/>
                  </a:ext>
                </a:extLst>
              </p:cNvPr>
              <p:cNvSpPr/>
              <p:nvPr/>
            </p:nvSpPr>
            <p:spPr>
              <a:xfrm>
                <a:off x="78181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FB2F03B-665F-469E-8169-87EBA193D3F5}"/>
                  </a:ext>
                </a:extLst>
              </p:cNvPr>
              <p:cNvSpPr/>
              <p:nvPr/>
            </p:nvSpPr>
            <p:spPr>
              <a:xfrm>
                <a:off x="88768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A6F3B8F-7DAA-4ABC-BE81-F57C6A6BC72B}"/>
                </a:ext>
              </a:extLst>
            </p:cNvPr>
            <p:cNvGrpSpPr/>
            <p:nvPr/>
          </p:nvGrpSpPr>
          <p:grpSpPr>
            <a:xfrm>
              <a:off x="4608576" y="5411718"/>
              <a:ext cx="4313963" cy="46831"/>
              <a:chOff x="4608576" y="3223105"/>
              <a:chExt cx="4313963" cy="46831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62BECB3-64F7-446A-A77B-C6239FF444C1}"/>
                  </a:ext>
                </a:extLst>
              </p:cNvPr>
              <p:cNvSpPr/>
              <p:nvPr/>
            </p:nvSpPr>
            <p:spPr>
              <a:xfrm>
                <a:off x="4608576" y="3224216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74F0B06-EE92-4025-A0B7-0D5B915DEDDD}"/>
                  </a:ext>
                </a:extLst>
              </p:cNvPr>
              <p:cNvSpPr/>
              <p:nvPr/>
            </p:nvSpPr>
            <p:spPr>
              <a:xfrm>
                <a:off x="565556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99AFE1D-7B0A-4D16-92CD-62D9D7524981}"/>
                  </a:ext>
                </a:extLst>
              </p:cNvPr>
              <p:cNvSpPr/>
              <p:nvPr/>
            </p:nvSpPr>
            <p:spPr>
              <a:xfrm>
                <a:off x="6729984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9E02119-E47B-4784-9953-5A1B8997E683}"/>
                  </a:ext>
                </a:extLst>
              </p:cNvPr>
              <p:cNvSpPr/>
              <p:nvPr/>
            </p:nvSpPr>
            <p:spPr>
              <a:xfrm>
                <a:off x="78181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7223E20-9329-4578-9A3A-F6CD28320A97}"/>
                  </a:ext>
                </a:extLst>
              </p:cNvPr>
              <p:cNvSpPr/>
              <p:nvPr/>
            </p:nvSpPr>
            <p:spPr>
              <a:xfrm>
                <a:off x="8876820" y="3223105"/>
                <a:ext cx="45719" cy="457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69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Rebello de Sousa Dias, Mariama</cp:lastModifiedBy>
  <cp:revision>3</cp:revision>
  <dcterms:created xsi:type="dcterms:W3CDTF">2019-07-25T14:20:55Z</dcterms:created>
  <dcterms:modified xsi:type="dcterms:W3CDTF">2019-07-25T14:37:52Z</dcterms:modified>
</cp:coreProperties>
</file>