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772400" cy="10058400"/>
  <p:notesSz cx="7010400" cy="92964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3" autoAdjust="0"/>
    <p:restoredTop sz="94660"/>
  </p:normalViewPr>
  <p:slideViewPr>
    <p:cSldViewPr snapToGrid="0">
      <p:cViewPr>
        <p:scale>
          <a:sx n="200" d="100"/>
          <a:sy n="200" d="100"/>
        </p:scale>
        <p:origin x="-1541" y="-4536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85822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85822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50" Type="http://schemas.openxmlformats.org/officeDocument/2006/relationships/image" Target="../media/image430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IN TITLE BOX"/>
          <p:cNvSpPr txBox="1"/>
          <p:nvPr/>
        </p:nvSpPr>
        <p:spPr>
          <a:xfrm>
            <a:off x="1750060" y="1828800"/>
            <a:ext cx="4272280" cy="1087762"/>
          </a:xfrm>
          <a:prstGeom prst="rect">
            <a:avLst/>
          </a:prstGeom>
          <a:solidFill>
            <a:schemeClr val="bg1"/>
          </a:solidFill>
          <a:ln w="50800" cmpd="thickThin">
            <a:noFill/>
          </a:ln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4000" b="1" i="1" dirty="0" smtClean="0"/>
              <a:t>Physics For Doing!</a:t>
            </a:r>
          </a:p>
          <a:p>
            <a:r>
              <a:rPr lang="en-US" sz="2300" dirty="0" smtClean="0"/>
              <a:t> Part 1: Activities for Physics 131</a:t>
            </a:r>
            <a:endParaRPr lang="en-US" sz="2300" dirty="0"/>
          </a:p>
        </p:txBody>
      </p:sp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84" y="639876"/>
            <a:ext cx="1545478" cy="199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878" y="2857585"/>
            <a:ext cx="1182540" cy="154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352" y="614425"/>
            <a:ext cx="4194598" cy="1244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795972" y="6485291"/>
            <a:ext cx="2755775" cy="1884102"/>
            <a:chOff x="569506" y="4524375"/>
            <a:chExt cx="2553370" cy="1745719"/>
          </a:xfrm>
        </p:grpSpPr>
        <p:pic>
          <p:nvPicPr>
            <p:cNvPr id="1030" name="Histogram"/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E8E8E8"/>
                </a:clrFrom>
                <a:clrTo>
                  <a:srgbClr val="E8E8E8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28000" contrast="5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43"/>
            <a:stretch/>
          </p:blipFill>
          <p:spPr bwMode="auto">
            <a:xfrm>
              <a:off x="569506" y="4556793"/>
              <a:ext cx="2533361" cy="1713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518285" y="4524375"/>
              <a:ext cx="1604591" cy="647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11804" y="4591050"/>
              <a:ext cx="91063" cy="13696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osition vs time graph A &amp; B"/>
          <p:cNvPicPr>
            <a:picLocks noChangeAspect="1" noChangeArrowheads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4" t="11038" r="23041" b="8448"/>
          <a:stretch/>
        </p:blipFill>
        <p:spPr bwMode="auto">
          <a:xfrm>
            <a:off x="8239661" y="1899372"/>
            <a:ext cx="2554315" cy="135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osition vs time graph with numbers"/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5" t="14604" r="34399" b="3895"/>
          <a:stretch/>
        </p:blipFill>
        <p:spPr bwMode="auto">
          <a:xfrm>
            <a:off x="5030691" y="4063622"/>
            <a:ext cx="2123234" cy="1937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Cart on track"/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06"/>
          <a:stretch/>
        </p:blipFill>
        <p:spPr bwMode="auto">
          <a:xfrm>
            <a:off x="780247" y="8369392"/>
            <a:ext cx="6370493" cy="123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Target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982" y="5682982"/>
            <a:ext cx="1353955" cy="1342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Circle Track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659" y="264084"/>
            <a:ext cx="1696160" cy="156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Vector difference (LOW RES) from circular motion lab"/>
          <p:cNvPicPr>
            <a:picLocks noChangeAspect="1" noChangeArrowheads="1"/>
          </p:cNvPicPr>
          <p:nvPr/>
        </p:nvPicPr>
        <p:blipFill>
          <a:blip r:embed="rId1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451" y="7025527"/>
            <a:ext cx="1142985" cy="147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64069" y="4741773"/>
            <a:ext cx="2206481" cy="111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673" y="6947205"/>
            <a:ext cx="2342276" cy="16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123" y="3554688"/>
            <a:ext cx="2324169" cy="182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516" y="2585160"/>
            <a:ext cx="2641944" cy="1489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65505" y="6293354"/>
            <a:ext cx="1946487" cy="130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 rotWithShape="1"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1" t="16749" b="33523"/>
          <a:stretch/>
        </p:blipFill>
        <p:spPr bwMode="auto">
          <a:xfrm>
            <a:off x="5319688" y="5882132"/>
            <a:ext cx="1914523" cy="116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55769" y="2627349"/>
            <a:ext cx="1041759" cy="168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0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0077" y="815701"/>
            <a:ext cx="3435851" cy="13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695" y="8871457"/>
            <a:ext cx="2092911" cy="117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 rotWithShape="1"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71" b="15686"/>
          <a:stretch/>
        </p:blipFill>
        <p:spPr bwMode="auto">
          <a:xfrm>
            <a:off x="8314299" y="5505233"/>
            <a:ext cx="1452313" cy="1415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2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6269" y="8399208"/>
            <a:ext cx="225742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 rotWithShape="1">
          <a:blip r:embed="rId2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1"/>
          <a:stretch/>
        </p:blipFill>
        <p:spPr bwMode="auto">
          <a:xfrm>
            <a:off x="617584" y="4145280"/>
            <a:ext cx="4413107" cy="137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16786" y="7288660"/>
            <a:ext cx="12096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28"/>
          <p:cNvPicPr>
            <a:picLocks noChangeAspect="1" noChangeArrowheads="1"/>
          </p:cNvPicPr>
          <p:nvPr/>
        </p:nvPicPr>
        <p:blipFill rotWithShape="1">
          <a:blip r:embed="rId26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r="35912" b="13232"/>
          <a:stretch/>
        </p:blipFill>
        <p:spPr bwMode="auto">
          <a:xfrm flipH="1">
            <a:off x="6069171" y="1155181"/>
            <a:ext cx="1106964" cy="126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2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639" y="6434382"/>
            <a:ext cx="2153327" cy="94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1"/>
          <p:cNvPicPr>
            <a:picLocks noChangeAspect="1" noChangeArrowheads="1"/>
          </p:cNvPicPr>
          <p:nvPr/>
        </p:nvPicPr>
        <p:blipFill rotWithShape="1">
          <a:blip r:embed="rId2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49"/>
          <a:stretch/>
        </p:blipFill>
        <p:spPr bwMode="auto">
          <a:xfrm>
            <a:off x="569506" y="2602749"/>
            <a:ext cx="2504374" cy="1542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569506" y="5486328"/>
            <a:ext cx="3395987" cy="860513"/>
            <a:chOff x="569506" y="5486328"/>
            <a:chExt cx="3395987" cy="860513"/>
          </a:xfrm>
        </p:grpSpPr>
        <p:pic>
          <p:nvPicPr>
            <p:cNvPr id="1056" name="Picture 32"/>
            <p:cNvPicPr>
              <a:picLocks noChangeAspect="1" noChangeArrowheads="1"/>
            </p:cNvPicPr>
            <p:nvPr/>
          </p:nvPicPr>
          <p:blipFill rotWithShape="1">
            <a:blip r:embed="rId2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321"/>
            <a:stretch/>
          </p:blipFill>
          <p:spPr bwMode="auto">
            <a:xfrm>
              <a:off x="617584" y="5486328"/>
              <a:ext cx="3347909" cy="86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Rectangle 34"/>
            <p:cNvSpPr/>
            <p:nvPr/>
          </p:nvSpPr>
          <p:spPr>
            <a:xfrm>
              <a:off x="569506" y="5978714"/>
              <a:ext cx="618273" cy="241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Parallelogram 154"/>
          <p:cNvSpPr/>
          <p:nvPr/>
        </p:nvSpPr>
        <p:spPr>
          <a:xfrm>
            <a:off x="1667641" y="1829943"/>
            <a:ext cx="4389120" cy="1088136"/>
          </a:xfrm>
          <a:prstGeom prst="parallelogram">
            <a:avLst>
              <a:gd name="adj" fmla="val 19588"/>
            </a:avLst>
          </a:prstGeom>
          <a:noFill/>
          <a:ln w="50800" cmpd="thickThin">
            <a:solidFill>
              <a:schemeClr val="tx1"/>
            </a:solidFill>
          </a:ln>
        </p:spPr>
        <p:txBody>
          <a:bodyPr wrap="square" lIns="101882" tIns="50941" rIns="101882" bIns="50941" rtlCol="0">
            <a:spAutoFit/>
          </a:bodyPr>
          <a:lstStyle/>
          <a:p>
            <a:pPr lvl="0" algn="ctr"/>
            <a:endParaRPr lang="en-US" sz="2300" dirty="0">
              <a:solidFill>
                <a:prstClr val="black"/>
              </a:solidFill>
            </a:endParaRPr>
          </a:p>
        </p:txBody>
      </p:sp>
      <p:grpSp>
        <p:nvGrpSpPr>
          <p:cNvPr id="36" name="disk and weight (ang_mom)"/>
          <p:cNvGrpSpPr/>
          <p:nvPr/>
        </p:nvGrpSpPr>
        <p:grpSpPr>
          <a:xfrm>
            <a:off x="-3980161" y="7572836"/>
            <a:ext cx="3818871" cy="1298621"/>
            <a:chOff x="886941" y="5335331"/>
            <a:chExt cx="3818871" cy="1298621"/>
          </a:xfrm>
        </p:grpSpPr>
        <p:grpSp>
          <p:nvGrpSpPr>
            <p:cNvPr id="37" name="Group 36"/>
            <p:cNvGrpSpPr/>
            <p:nvPr/>
          </p:nvGrpSpPr>
          <p:grpSpPr>
            <a:xfrm>
              <a:off x="1244791" y="5591456"/>
              <a:ext cx="1730974" cy="878901"/>
              <a:chOff x="-7356" y="0"/>
              <a:chExt cx="2575296" cy="1307415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12420" y="15240"/>
                <a:ext cx="2255520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 flipH="1">
                <a:off x="175260" y="0"/>
                <a:ext cx="281305" cy="280670"/>
              </a:xfrm>
              <a:prstGeom prst="ellipse">
                <a:avLst/>
              </a:prstGeom>
              <a:solidFill>
                <a:srgbClr val="000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6" name="Pentagon 65"/>
              <p:cNvSpPr/>
              <p:nvPr/>
            </p:nvSpPr>
            <p:spPr>
              <a:xfrm rot="2700000" flipH="1">
                <a:off x="190500" y="388620"/>
                <a:ext cx="858205" cy="109546"/>
              </a:xfrm>
              <a:prstGeom prst="homePlate">
                <a:avLst/>
              </a:prstGeom>
              <a:solidFill>
                <a:srgbClr val="000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7" name="mass"/>
              <p:cNvSpPr txBox="1"/>
              <p:nvPr/>
            </p:nvSpPr>
            <p:spPr>
              <a:xfrm>
                <a:off x="-7356" y="941656"/>
                <a:ext cx="365760" cy="365759"/>
              </a:xfrm>
              <a:prstGeom prst="rect">
                <a:avLst/>
              </a:prstGeom>
              <a:solidFill>
                <a:srgbClr val="0000A0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64008" rIns="9144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sz="1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75497" y="189082"/>
                <a:ext cx="0" cy="752574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mass"/>
                <p:cNvSpPr txBox="1"/>
                <p:nvPr/>
              </p:nvSpPr>
              <p:spPr>
                <a:xfrm>
                  <a:off x="1130481" y="6311479"/>
                  <a:ext cx="474073" cy="322473"/>
                </a:xfrm>
                <a:prstGeom prst="rect">
                  <a:avLst/>
                </a:prstGeom>
                <a:noFill/>
                <a:ln w="190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64008" rIns="91440" bIns="45720" numCol="1" spcCol="0" rtlCol="0" fromWordArt="0" anchor="b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bg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3" name="mass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481" y="6311479"/>
                  <a:ext cx="474073" cy="322473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 w="190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oup 38"/>
            <p:cNvGrpSpPr/>
            <p:nvPr/>
          </p:nvGrpSpPr>
          <p:grpSpPr>
            <a:xfrm>
              <a:off x="2525413" y="5504373"/>
              <a:ext cx="1628951" cy="538716"/>
              <a:chOff x="0" y="0"/>
              <a:chExt cx="2423160" cy="80137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2270760" y="594360"/>
                <a:ext cx="52705" cy="2070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04800" y="594360"/>
                <a:ext cx="52705" cy="2070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3" name="axle"/>
              <p:cNvSpPr/>
              <p:nvPr/>
            </p:nvSpPr>
            <p:spPr>
              <a:xfrm>
                <a:off x="754380" y="251460"/>
                <a:ext cx="117475" cy="11684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4" name="base"/>
              <p:cNvSpPr/>
              <p:nvPr/>
            </p:nvSpPr>
            <p:spPr>
              <a:xfrm>
                <a:off x="137160" y="358140"/>
                <a:ext cx="2286000" cy="22796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5" name="disk"/>
              <p:cNvSpPr/>
              <p:nvPr/>
            </p:nvSpPr>
            <p:spPr>
              <a:xfrm>
                <a:off x="0" y="175260"/>
                <a:ext cx="1613535" cy="863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56" name="spindle"/>
              <p:cNvGrpSpPr/>
              <p:nvPr/>
            </p:nvGrpSpPr>
            <p:grpSpPr>
              <a:xfrm>
                <a:off x="609600" y="0"/>
                <a:ext cx="411480" cy="166333"/>
                <a:chOff x="0" y="0"/>
                <a:chExt cx="411480" cy="166688"/>
              </a:xfrm>
            </p:grpSpPr>
            <p:sp>
              <p:nvSpPr>
                <p:cNvPr id="57" name="Rectangle 56"/>
                <p:cNvSpPr/>
                <p:nvPr/>
              </p:nvSpPr>
              <p:spPr>
                <a:xfrm>
                  <a:off x="114300" y="0"/>
                  <a:ext cx="182880" cy="508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Rectangle 57"/>
                <p:cNvSpPr/>
                <p:nvPr/>
              </p:nvSpPr>
              <p:spPr>
                <a:xfrm>
                  <a:off x="68263" y="58738"/>
                  <a:ext cx="274320" cy="508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Rectangle 58"/>
                <p:cNvSpPr/>
                <p:nvPr/>
              </p:nvSpPr>
              <p:spPr>
                <a:xfrm>
                  <a:off x="22225" y="115888"/>
                  <a:ext cx="367030" cy="508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90488" y="0"/>
                  <a:ext cx="22987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44450" y="53975"/>
                  <a:ext cx="32004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0" y="111125"/>
                  <a:ext cx="41148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0" y="166688"/>
                  <a:ext cx="41148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0" name="Group 39"/>
            <p:cNvGrpSpPr/>
            <p:nvPr/>
          </p:nvGrpSpPr>
          <p:grpSpPr>
            <a:xfrm flipV="1">
              <a:off x="1720328" y="6046931"/>
              <a:ext cx="2517276" cy="77691"/>
              <a:chOff x="0" y="0"/>
              <a:chExt cx="639874" cy="95956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0" y="0"/>
                <a:ext cx="639874" cy="91413"/>
              </a:xfrm>
              <a:prstGeom prst="rect">
                <a:avLst/>
              </a:prstGeom>
              <a:pattFill prst="wdUpDiag">
                <a:fgClr>
                  <a:schemeClr val="bg1"/>
                </a:fgClr>
                <a:bgClr>
                  <a:srgbClr val="0000A0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>
                <a:off x="0" y="95956"/>
                <a:ext cx="639874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labels"/>
            <p:cNvGrpSpPr/>
            <p:nvPr/>
          </p:nvGrpSpPr>
          <p:grpSpPr>
            <a:xfrm>
              <a:off x="886941" y="5335331"/>
              <a:ext cx="3818871" cy="575427"/>
              <a:chOff x="-357062" y="0"/>
              <a:chExt cx="5680793" cy="855980"/>
            </a:xfrm>
          </p:grpSpPr>
          <p:sp>
            <p:nvSpPr>
              <p:cNvPr id="42" name="Text Box 17"/>
              <p:cNvSpPr txBox="1"/>
              <p:nvPr/>
            </p:nvSpPr>
            <p:spPr>
              <a:xfrm>
                <a:off x="3741420" y="160019"/>
                <a:ext cx="1215950" cy="2997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metal disk</a:t>
                </a:r>
              </a:p>
            </p:txBody>
          </p:sp>
          <p:sp>
            <p:nvSpPr>
              <p:cNvPr id="43" name="Text Box 18"/>
              <p:cNvSpPr txBox="1"/>
              <p:nvPr/>
            </p:nvSpPr>
            <p:spPr>
              <a:xfrm>
                <a:off x="3101340" y="0"/>
                <a:ext cx="794494" cy="2997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spool</a:t>
                </a:r>
              </a:p>
            </p:txBody>
          </p:sp>
          <p:sp>
            <p:nvSpPr>
              <p:cNvPr id="44" name="Text Box 19"/>
              <p:cNvSpPr txBox="1"/>
              <p:nvPr/>
            </p:nvSpPr>
            <p:spPr>
              <a:xfrm>
                <a:off x="4556760" y="556260"/>
                <a:ext cx="766971" cy="2997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base</a:t>
                </a:r>
              </a:p>
            </p:txBody>
          </p:sp>
          <p:sp>
            <p:nvSpPr>
              <p:cNvPr id="45" name="Text Box 20"/>
              <p:cNvSpPr txBox="1"/>
              <p:nvPr/>
            </p:nvSpPr>
            <p:spPr>
              <a:xfrm>
                <a:off x="-357062" y="186215"/>
                <a:ext cx="899160" cy="299720"/>
              </a:xfrm>
              <a:prstGeom prst="rect">
                <a:avLst/>
              </a:prstGeom>
              <a:noFill/>
              <a:ln w="6350">
                <a:noFill/>
              </a:ln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100" dirty="0">
                    <a:solidFill>
                      <a:schemeClr val="bg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pulley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H="1">
                <a:off x="2971800" y="190500"/>
                <a:ext cx="182880" cy="14224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3558540" y="358140"/>
                <a:ext cx="243840" cy="1117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4381500" y="708660"/>
                <a:ext cx="218440" cy="508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470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7976</TotalTime>
  <Words>18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145</cp:revision>
  <cp:lastPrinted>2016-05-20T00:33:53Z</cp:lastPrinted>
  <dcterms:created xsi:type="dcterms:W3CDTF">2006-08-16T00:00:00Z</dcterms:created>
  <dcterms:modified xsi:type="dcterms:W3CDTF">2016-05-20T09:46:27Z</dcterms:modified>
</cp:coreProperties>
</file>