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CF09-5B27-4159-BE36-BC07CF514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29232-2337-4FBB-BBD8-4725E4F0A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3377F-E555-4573-9FAC-BB2AD36F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C4F4D-A359-4412-B602-913B4C933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5ED9-67CC-4A77-9017-C3DA3A70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3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6D9F9-A2E9-42C2-8532-88DFC641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14105-B9D0-43B0-A946-E6F75F3BC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53AD-C921-40E7-B860-743E4FD2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24718-56BA-4683-8772-88FE8C60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02D78-ACDF-46DD-B37E-61FE4E1D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32AA9-76B5-4D4E-9C1F-F0F6243D5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37090-D5B6-48D2-8AFA-CDD1D809B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CCCFD-568D-4436-92B7-61815A40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7310-4AA0-4178-BA58-183387CD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43CC-A07C-463C-B9B5-A01C0F3E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3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F693-B429-4C33-BCEB-ED9A52BF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FDA07-9257-4525-BC31-C129B8FDA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3E803-C101-42D1-96FB-537C4FFF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A5F81-5E2D-4317-B925-33C928E2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CDE5-4B65-45F3-B180-303075B8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C691-C4FC-4CB1-AD3C-0AE38B48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5C15-334B-4439-859E-EB63BE43C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62049-3AA2-4E1A-BAE5-5125C7E3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476D-52EC-46DD-B2D1-36C68254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CD08-3223-4F58-B7E0-015BA654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9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878A-C6FF-4CF6-9952-C390CA00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8607-C31A-4713-BF67-F8FBE43C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0FC3-7F6A-4CF2-AC50-0961A9E9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80EE7-70EA-41C8-878B-3175D67C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FF68-CAEC-4D01-9EE2-480F4819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8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B7B3-AFFD-4F60-A2BD-8F0EBFC5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F69B-8183-426D-85D5-87146685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19D88-D3BF-459A-A68E-FA35E027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21A5B-F8D8-4374-B308-39955E37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DF927-AF2F-465E-B258-D31506BF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FD5BB-DEC3-44BA-9F01-FCB28E47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5608-CDCC-45B5-A8F3-02C5948E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0ED21-812F-4F41-B942-69AF2105C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D3E23-DE54-427E-9BD0-4F2B4579D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92B78-A70D-4C7C-8F79-252AABE70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CC0DF-DC5F-47A8-8375-BAC938239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157F6D-A62A-47A3-B35A-174CAEA8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5E052-935F-4817-82CE-2F417EC0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038A6-A776-4E19-9CDA-0B55EF44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5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51C1-6302-456C-9EA9-1F56809E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B9718-C7A0-4281-B261-46DD22E56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64C2-259D-4D4E-8693-777ABF91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E5C9-87F7-448B-9283-75A7522A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0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670A0-E2DB-4E51-B4B3-7A30EFCE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37248-193B-4091-8A60-5D13AB2D0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084B8-25EE-4F90-A273-FB8F7510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1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DF6C-D5CC-4A37-9B75-92DAF201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C39B2-D4D7-4EF2-B21E-A76CD0F6A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AE1C0-C863-4126-8468-604EAB918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D2FD6-9629-4EB6-91FB-0C083518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62550-A0CB-4FC0-A4A6-A76A8EE3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5CC1-69ED-438C-8AEB-0B7E948B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CE7F-E18F-4DE2-87AD-D74654CD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26D4-A45D-4D7E-B852-B58E328BC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0258C-18C2-4626-847E-707B6957D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FBB2A-133E-42D8-A8A7-6ABAA453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B547E-D8FE-47F3-9B85-8CF890E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2C821-0111-47ED-8F76-3A309483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1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DF21B-9820-4396-A8BC-3A54D616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2E4D9-38E6-4A5C-99D0-2A2E3F446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33D6-7C9E-473E-A486-90637E0E5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2A8C-288D-4ED9-9970-2399C2510545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9828A-143B-490C-8CE3-00D3AD59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4A44-A31F-4E5C-9DB6-3863FD9E3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BE93C-19DA-4F29-B1B8-264C5A105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4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FA630F4-3DBF-448C-BD58-A3F8138D8BD1}"/>
              </a:ext>
            </a:extLst>
          </p:cNvPr>
          <p:cNvGrpSpPr/>
          <p:nvPr/>
        </p:nvGrpSpPr>
        <p:grpSpPr>
          <a:xfrm>
            <a:off x="3346129" y="2914335"/>
            <a:ext cx="5499741" cy="1029329"/>
            <a:chOff x="1604521" y="2052320"/>
            <a:chExt cx="5499741" cy="102932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DEE20F-762A-4D71-9CF4-0E83FEEFFB67}"/>
                </a:ext>
              </a:extLst>
            </p:cNvPr>
            <p:cNvCxnSpPr>
              <a:cxnSpLocks/>
            </p:cNvCxnSpPr>
            <p:nvPr/>
          </p:nvCxnSpPr>
          <p:spPr>
            <a:xfrm>
              <a:off x="1604521" y="2596351"/>
              <a:ext cx="1463040" cy="0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EE2FF1D-F1C1-4D82-8E0E-4F0D0BE8D1A1}"/>
                </a:ext>
              </a:extLst>
            </p:cNvPr>
            <p:cNvCxnSpPr>
              <a:cxnSpLocks/>
            </p:cNvCxnSpPr>
            <p:nvPr/>
          </p:nvCxnSpPr>
          <p:spPr>
            <a:xfrm>
              <a:off x="5641222" y="2596351"/>
              <a:ext cx="146304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95879A8-6491-4092-A1C0-FC003B933548}"/>
                </a:ext>
              </a:extLst>
            </p:cNvPr>
            <p:cNvCxnSpPr>
              <a:cxnSpLocks/>
            </p:cNvCxnSpPr>
            <p:nvPr/>
          </p:nvCxnSpPr>
          <p:spPr>
            <a:xfrm>
              <a:off x="3639106" y="2596351"/>
              <a:ext cx="146304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2B7A97-1202-448A-9FE2-AC573D02F9C7}"/>
                </a:ext>
              </a:extLst>
            </p:cNvPr>
            <p:cNvSpPr txBox="1"/>
            <p:nvPr/>
          </p:nvSpPr>
          <p:spPr>
            <a:xfrm>
              <a:off x="1780408" y="2052320"/>
              <a:ext cx="954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Velocity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55EAD81-8F21-4F12-ABD8-A48EEADC0801}"/>
                </a:ext>
              </a:extLst>
            </p:cNvPr>
            <p:cNvSpPr txBox="1"/>
            <p:nvPr/>
          </p:nvSpPr>
          <p:spPr>
            <a:xfrm>
              <a:off x="3662941" y="2052320"/>
              <a:ext cx="13544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Acceleration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77AD1D-0FB7-4C27-830E-E0A0D724A544}"/>
                </a:ext>
              </a:extLst>
            </p:cNvPr>
            <p:cNvSpPr txBox="1"/>
            <p:nvPr/>
          </p:nvSpPr>
          <p:spPr>
            <a:xfrm>
              <a:off x="5955102" y="2052320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A0FDEA-132A-4B13-8519-790481EFDAB4}"/>
                    </a:ext>
                  </a:extLst>
                </p:cNvPr>
                <p:cNvSpPr txBox="1"/>
                <p:nvPr/>
              </p:nvSpPr>
              <p:spPr>
                <a:xfrm>
                  <a:off x="2151375" y="2771051"/>
                  <a:ext cx="184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A0FDEA-132A-4B13-8519-790481EFD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1375" y="2771051"/>
                  <a:ext cx="1846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3333" t="-48889" r="-10333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97A514-B9E1-4BBB-91F1-E56FFFDDDDD2}"/>
                    </a:ext>
                  </a:extLst>
                </p:cNvPr>
                <p:cNvSpPr txBox="1"/>
                <p:nvPr/>
              </p:nvSpPr>
              <p:spPr>
                <a:xfrm>
                  <a:off x="4247813" y="2771051"/>
                  <a:ext cx="186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D97A514-B9E1-4BBB-91F1-E56FFFDDD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7813" y="2771051"/>
                  <a:ext cx="18678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667" t="-48889" r="-100000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D4B15B-A07D-401A-8943-818A5C88CD3E}"/>
                    </a:ext>
                  </a:extLst>
                </p:cNvPr>
                <p:cNvSpPr txBox="1"/>
                <p:nvPr/>
              </p:nvSpPr>
              <p:spPr>
                <a:xfrm>
                  <a:off x="6203151" y="2771051"/>
                  <a:ext cx="2030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D4B15B-A07D-401A-8943-818A5C88C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151" y="2771051"/>
                  <a:ext cx="203004" cy="310598"/>
                </a:xfrm>
                <a:prstGeom prst="rect">
                  <a:avLst/>
                </a:prstGeom>
                <a:blipFill>
                  <a:blip r:embed="rId4"/>
                  <a:stretch>
                    <a:fillRect l="-30303" t="-45098" r="-10000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35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force2_fig1</Template>
  <TotalTime>11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Rebello de Sousa Dias, Mariama</cp:lastModifiedBy>
  <cp:revision>3</cp:revision>
  <dcterms:created xsi:type="dcterms:W3CDTF">2019-07-24T15:54:25Z</dcterms:created>
  <dcterms:modified xsi:type="dcterms:W3CDTF">2019-07-24T16:09:02Z</dcterms:modified>
</cp:coreProperties>
</file>