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6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9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5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1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9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3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3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9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5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5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74269" y="2985714"/>
            <a:ext cx="896570" cy="3800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19142" y="2717510"/>
            <a:ext cx="1636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cs typeface="Times New Roman" panose="02020603050405020304" pitchFamily="18" charset="0"/>
              </a:rPr>
              <a:t>lots of little support forces</a:t>
            </a:r>
          </a:p>
        </p:txBody>
      </p:sp>
      <p:grpSp>
        <p:nvGrpSpPr>
          <p:cNvPr id="14" name="Group 13"/>
          <p:cNvGrpSpPr/>
          <p:nvPr/>
        </p:nvGrpSpPr>
        <p:grpSpPr>
          <a:xfrm flipV="1">
            <a:off x="4399280" y="3371215"/>
            <a:ext cx="3569017" cy="115570"/>
            <a:chOff x="0" y="0"/>
            <a:chExt cx="639874" cy="95956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639874" cy="91413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0" y="95956"/>
              <a:ext cx="6398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698686" y="2628053"/>
                <a:ext cx="283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686" y="2628053"/>
                <a:ext cx="283405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V="1">
            <a:off x="7001164" y="2509520"/>
            <a:ext cx="0" cy="85622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067375" y="2985714"/>
            <a:ext cx="896570" cy="3800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170855" y="3149600"/>
            <a:ext cx="689610" cy="209550"/>
            <a:chOff x="5164455" y="3149600"/>
            <a:chExt cx="689610" cy="209550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5164455" y="3149600"/>
              <a:ext cx="0" cy="2095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5279390" y="3149600"/>
              <a:ext cx="0" cy="2095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5394325" y="3149600"/>
              <a:ext cx="0" cy="2095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509260" y="3149600"/>
              <a:ext cx="0" cy="2095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5739130" y="3149600"/>
              <a:ext cx="0" cy="2095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5854065" y="3149600"/>
              <a:ext cx="0" cy="2095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5624195" y="3149600"/>
              <a:ext cx="0" cy="2095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197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Rebello de Sousa Dias, Mariama</cp:lastModifiedBy>
  <cp:revision>13</cp:revision>
  <dcterms:created xsi:type="dcterms:W3CDTF">2016-05-21T22:47:44Z</dcterms:created>
  <dcterms:modified xsi:type="dcterms:W3CDTF">2019-07-24T16:15:27Z</dcterms:modified>
</cp:coreProperties>
</file>