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725615" y="2110154"/>
            <a:ext cx="1737360" cy="91440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469424" y="2217516"/>
            <a:ext cx="394595" cy="2651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9898072">
                <a:off x="3514980" y="2211575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8072">
                <a:off x="3514980" y="2211575"/>
                <a:ext cx="28340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98330" y="2760363"/>
            <a:ext cx="111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smooth plane</a:t>
            </a:r>
          </a:p>
        </p:txBody>
      </p:sp>
      <p:cxnSp>
        <p:nvCxnSpPr>
          <p:cNvPr id="9" name="Straight Connector 8"/>
          <p:cNvCxnSpPr>
            <a:endCxn id="10" idx="7"/>
          </p:cNvCxnSpPr>
          <p:nvPr/>
        </p:nvCxnSpPr>
        <p:spPr>
          <a:xfrm flipV="1">
            <a:off x="3849874" y="1932946"/>
            <a:ext cx="640895" cy="325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>
            <a:off x="4449666" y="1891843"/>
            <a:ext cx="280670" cy="2806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Pentagon 10"/>
          <p:cNvSpPr/>
          <p:nvPr/>
        </p:nvSpPr>
        <p:spPr>
          <a:xfrm rot="18900000">
            <a:off x="4334675" y="2072300"/>
            <a:ext cx="313950" cy="10922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32179" y="2022811"/>
            <a:ext cx="0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6604" y="2370678"/>
            <a:ext cx="312420" cy="524922"/>
          </a:xfrm>
          <a:prstGeom prst="roundRect">
            <a:avLst/>
          </a:prstGeom>
          <a:solidFill>
            <a:schemeClr val="lt1"/>
          </a:solidFill>
          <a:ln w="190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64008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i="1">
              <a:solidFill>
                <a:schemeClr val="dk1"/>
              </a:solidFill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ss"/>
              <p:cNvSpPr txBox="1"/>
              <p:nvPr/>
            </p:nvSpPr>
            <p:spPr>
              <a:xfrm>
                <a:off x="4524153" y="2483822"/>
                <a:ext cx="313948" cy="330009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64008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mas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53" y="2483822"/>
                <a:ext cx="313948" cy="330009"/>
              </a:xfrm>
              <a:prstGeom prst="rect">
                <a:avLst/>
              </a:prstGeom>
              <a:blipFill>
                <a:blip r:embed="rId4"/>
                <a:stretch>
                  <a:fillRect r="-7692"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6F48397C-D241-40C0-AF8F-D06AA76111BD}"/>
              </a:ext>
            </a:extLst>
          </p:cNvPr>
          <p:cNvSpPr/>
          <p:nvPr/>
        </p:nvSpPr>
        <p:spPr>
          <a:xfrm>
            <a:off x="2940977" y="2895600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7</cp:revision>
  <dcterms:created xsi:type="dcterms:W3CDTF">2016-05-21T22:47:44Z</dcterms:created>
  <dcterms:modified xsi:type="dcterms:W3CDTF">2019-07-24T16:18:42Z</dcterms:modified>
</cp:coreProperties>
</file>