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B68EA2-9AFF-4EAF-8C24-77220C28B892}"/>
              </a:ext>
            </a:extLst>
          </p:cNvPr>
          <p:cNvGrpSpPr/>
          <p:nvPr/>
        </p:nvGrpSpPr>
        <p:grpSpPr>
          <a:xfrm>
            <a:off x="1905353" y="2471420"/>
            <a:ext cx="3913493" cy="1155700"/>
            <a:chOff x="1905353" y="2471420"/>
            <a:chExt cx="3913493" cy="1155700"/>
          </a:xfrm>
        </p:grpSpPr>
        <p:pic>
          <p:nvPicPr>
            <p:cNvPr id="13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60ABC673-9FB8-40BA-949F-7D1C0601E4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54" r="5852"/>
            <a:stretch/>
          </p:blipFill>
          <p:spPr bwMode="auto">
            <a:xfrm>
              <a:off x="3703245" y="2474248"/>
              <a:ext cx="1663435" cy="1152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1A449FD4-9E40-43FD-B185-9E95052D37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85" r="3"/>
            <a:stretch/>
          </p:blipFill>
          <p:spPr bwMode="auto">
            <a:xfrm flipH="1">
              <a:off x="1969787" y="2471420"/>
              <a:ext cx="1798540" cy="115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03E4962E-7C34-4F8F-8200-FC613E458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3" t="89513" r="37648"/>
            <a:stretch/>
          </p:blipFill>
          <p:spPr bwMode="auto">
            <a:xfrm flipH="1">
              <a:off x="3255032" y="3505199"/>
              <a:ext cx="341546" cy="121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40988" y="2991416"/>
                  <a:ext cx="609598" cy="32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8" y="2991416"/>
                  <a:ext cx="609598" cy="3231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88079" y="2977638"/>
              <a:ext cx="485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353" y="2560630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6211" y="2560630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1B4565-C315-4893-BD40-74F1FFADD145}"/>
                    </a:ext>
                  </a:extLst>
                </p:cNvPr>
                <p:cNvSpPr txBox="1"/>
                <p:nvPr/>
              </p:nvSpPr>
              <p:spPr>
                <a:xfrm>
                  <a:off x="4369649" y="2988923"/>
                  <a:ext cx="609598" cy="32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1B4565-C315-4893-BD40-74F1FFADD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649" y="2988923"/>
                  <a:ext cx="609598" cy="323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4CC7B3-B551-4E20-ACC7-D368A7A5D906}"/>
                    </a:ext>
                  </a:extLst>
                </p:cNvPr>
                <p:cNvSpPr txBox="1"/>
                <p:nvPr/>
              </p:nvSpPr>
              <p:spPr>
                <a:xfrm>
                  <a:off x="3255032" y="2609431"/>
                  <a:ext cx="4151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4CC7B3-B551-4E20-ACC7-D368A7A5D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032" y="2609431"/>
                  <a:ext cx="41516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2941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DB582E3-FA0E-4B41-A781-A29BB41FADEC}"/>
                    </a:ext>
                  </a:extLst>
                </p:cNvPr>
                <p:cNvSpPr txBox="1"/>
                <p:nvPr/>
              </p:nvSpPr>
              <p:spPr>
                <a:xfrm>
                  <a:off x="3872263" y="2611253"/>
                  <a:ext cx="4151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DB582E3-FA0E-4B41-A781-A29BB41FA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63" y="2611253"/>
                  <a:ext cx="41516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6029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7C426C-68FB-40C8-B0F0-206EFB21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898" y="2977638"/>
              <a:ext cx="485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Rebello de Sousa Dias, Mariama</cp:lastModifiedBy>
  <cp:revision>12</cp:revision>
  <dcterms:created xsi:type="dcterms:W3CDTF">2016-05-05T13:01:01Z</dcterms:created>
  <dcterms:modified xsi:type="dcterms:W3CDTF">2019-07-24T16:55:39Z</dcterms:modified>
</cp:coreProperties>
</file>