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586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7C9B-BC28-4F1E-862A-C4D0FF41B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96F-DB72-42D2-B7EA-FAC5DE3C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A96F-DB72-42D2-B7EA-FAC5DE3C2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/>
          <p:nvPr/>
        </p:nvSpPr>
        <p:spPr>
          <a:xfrm>
            <a:off x="1862667" y="3158066"/>
            <a:ext cx="2286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hidden="1"/>
          <p:cNvSpPr/>
          <p:nvPr/>
        </p:nvSpPr>
        <p:spPr>
          <a:xfrm>
            <a:off x="1862667" y="2015066"/>
            <a:ext cx="22860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 hidden="1"/>
              <p:cNvSpPr txBox="1"/>
              <p:nvPr/>
            </p:nvSpPr>
            <p:spPr>
              <a:xfrm>
                <a:off x="2655115" y="2910639"/>
                <a:ext cx="2966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6" name="TextBox 15" hidden="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5" y="2910639"/>
                <a:ext cx="296671" cy="246221"/>
              </a:xfrm>
              <a:prstGeom prst="rect">
                <a:avLst/>
              </a:prstGeom>
              <a:blipFill>
                <a:blip r:embed="rId3"/>
                <a:stretch>
                  <a:fillRect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05" hidden="1"/>
          <p:cNvSpPr/>
          <p:nvPr/>
        </p:nvSpPr>
        <p:spPr>
          <a:xfrm>
            <a:off x="3427392" y="2972453"/>
            <a:ext cx="694375" cy="122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 hidden="1"/>
          <p:cNvSpPr/>
          <p:nvPr/>
        </p:nvSpPr>
        <p:spPr>
          <a:xfrm>
            <a:off x="3400722" y="3201053"/>
            <a:ext cx="694375" cy="1228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hidden="1"/>
          <p:cNvSpPr txBox="1"/>
          <p:nvPr/>
        </p:nvSpPr>
        <p:spPr>
          <a:xfrm>
            <a:off x="3243071" y="2908389"/>
            <a:ext cx="95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fast medium</a:t>
            </a:r>
            <a:endParaRPr lang="en-US" sz="1000" dirty="0"/>
          </a:p>
        </p:txBody>
      </p:sp>
      <p:sp>
        <p:nvSpPr>
          <p:cNvPr id="6" name="TextBox 5" hidden="1"/>
          <p:cNvSpPr txBox="1"/>
          <p:nvPr/>
        </p:nvSpPr>
        <p:spPr>
          <a:xfrm>
            <a:off x="3186513" y="3144688"/>
            <a:ext cx="1007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slow medium</a:t>
            </a:r>
            <a:endParaRPr lang="en-US" sz="1000" dirty="0"/>
          </a:p>
        </p:txBody>
      </p:sp>
      <p:grpSp>
        <p:nvGrpSpPr>
          <p:cNvPr id="143" name="Group 142"/>
          <p:cNvGrpSpPr/>
          <p:nvPr/>
        </p:nvGrpSpPr>
        <p:grpSpPr>
          <a:xfrm>
            <a:off x="2304469" y="2234077"/>
            <a:ext cx="3047727" cy="2307055"/>
            <a:chOff x="2304469" y="2234077"/>
            <a:chExt cx="2282771" cy="1728002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028526" y="2234077"/>
              <a:ext cx="0" cy="1705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 rot="5400000">
              <a:off x="2956243" y="3160325"/>
              <a:ext cx="73152" cy="73152"/>
            </a:xfrm>
            <a:custGeom>
              <a:avLst/>
              <a:gdLst>
                <a:gd name="connsiteX0" fmla="*/ 0 w 441960"/>
                <a:gd name="connsiteY0" fmla="*/ 406400 h 406400"/>
                <a:gd name="connsiteX1" fmla="*/ 441960 w 441960"/>
                <a:gd name="connsiteY1" fmla="*/ 406400 h 406400"/>
                <a:gd name="connsiteX2" fmla="*/ 441960 w 441960"/>
                <a:gd name="connsiteY2" fmla="*/ 0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960" h="406400">
                  <a:moveTo>
                    <a:pt x="0" y="406400"/>
                  </a:moveTo>
                  <a:lnTo>
                    <a:pt x="441960" y="406400"/>
                  </a:lnTo>
                  <a:lnTo>
                    <a:pt x="44196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794837" y="2790826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837" y="2790826"/>
                  <a:ext cx="340910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781988" y="2815243"/>
                  <a:ext cx="3409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988" y="2815243"/>
                  <a:ext cx="340910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931137" y="3715858"/>
                  <a:ext cx="34091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1137" y="3715858"/>
                  <a:ext cx="340910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2346960" y="3158066"/>
              <a:ext cx="224028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2360616" y="2234077"/>
              <a:ext cx="826235" cy="5480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3024970" y="2410124"/>
              <a:ext cx="1127666" cy="7479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07657" y="2931420"/>
              <a:ext cx="341710" cy="2266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2304469" y="3159382"/>
              <a:ext cx="724228" cy="1564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2323870" y="3159406"/>
              <a:ext cx="1896355" cy="4097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3033158" y="3172740"/>
              <a:ext cx="83733" cy="4060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 noChangeAspect="1"/>
            </p:cNvCxnSpPr>
            <p:nvPr/>
          </p:nvCxnSpPr>
          <p:spPr>
            <a:xfrm>
              <a:off x="2484450" y="2334259"/>
              <a:ext cx="540266" cy="82682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Arc 125"/>
            <p:cNvSpPr/>
            <p:nvPr/>
          </p:nvSpPr>
          <p:spPr>
            <a:xfrm>
              <a:off x="2593740" y="2713616"/>
              <a:ext cx="872490" cy="872490"/>
            </a:xfrm>
            <a:prstGeom prst="arc">
              <a:avLst>
                <a:gd name="adj1" fmla="val 14109418"/>
                <a:gd name="adj2" fmla="val 161697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/>
            <p:cNvSpPr/>
            <p:nvPr/>
          </p:nvSpPr>
          <p:spPr>
            <a:xfrm>
              <a:off x="2435095" y="2562920"/>
              <a:ext cx="1182310" cy="1182310"/>
            </a:xfrm>
            <a:prstGeom prst="arc">
              <a:avLst>
                <a:gd name="adj1" fmla="val 4722044"/>
                <a:gd name="adj2" fmla="val 54256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>
              <a:cxnSpLocks/>
            </p:cNvCxnSpPr>
            <p:nvPr/>
          </p:nvCxnSpPr>
          <p:spPr>
            <a:xfrm>
              <a:off x="3116891" y="3578753"/>
              <a:ext cx="74406" cy="360787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cxnSpLocks noChangeAspect="1"/>
            </p:cNvCxnSpPr>
            <p:nvPr/>
          </p:nvCxnSpPr>
          <p:spPr>
            <a:xfrm>
              <a:off x="3849153" y="2609414"/>
              <a:ext cx="358504" cy="548652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/>
                <p:cNvSpPr txBox="1"/>
                <p:nvPr/>
              </p:nvSpPr>
              <p:spPr>
                <a:xfrm>
                  <a:off x="2955844" y="3189839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6" name="TextBox 1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844" y="3189839"/>
                  <a:ext cx="340910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/>
                <p:cNvSpPr txBox="1"/>
                <p:nvPr/>
              </p:nvSpPr>
              <p:spPr>
                <a:xfrm>
                  <a:off x="3413725" y="3001805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7" name="TextBox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725" y="3001805"/>
                  <a:ext cx="340910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3289046" y="3119955"/>
                  <a:ext cx="340910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046" y="3119955"/>
                  <a:ext cx="340910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0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21</cp:revision>
  <dcterms:created xsi:type="dcterms:W3CDTF">2017-12-05T18:33:41Z</dcterms:created>
  <dcterms:modified xsi:type="dcterms:W3CDTF">2017-12-05T21:54:14Z</dcterms:modified>
</cp:coreProperties>
</file>