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64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A7C9B-BC28-4F1E-862A-C4D0FF41B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96F-DB72-42D2-B7EA-FAC5DE3C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1A96F-DB72-42D2-B7EA-FAC5DE3C2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2667" y="3158066"/>
            <a:ext cx="2286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62667" y="2015066"/>
            <a:ext cx="22860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3071" y="2908389"/>
            <a:ext cx="951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fast medium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86513" y="3144688"/>
            <a:ext cx="1007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slow medium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19867" y="1329266"/>
            <a:ext cx="1371600" cy="1371600"/>
            <a:chOff x="2929467" y="1786466"/>
            <a:chExt cx="914400" cy="914400"/>
          </a:xfrm>
        </p:grpSpPr>
        <p:sp>
          <p:nvSpPr>
            <p:cNvPr id="7" name="Arc 6"/>
            <p:cNvSpPr/>
            <p:nvPr/>
          </p:nvSpPr>
          <p:spPr>
            <a:xfrm>
              <a:off x="3158067" y="2015066"/>
              <a:ext cx="457200" cy="457200"/>
            </a:xfrm>
            <a:prstGeom prst="arc">
              <a:avLst>
                <a:gd name="adj1" fmla="val 128848"/>
                <a:gd name="adj2" fmla="val 10591910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2975187" y="1832186"/>
              <a:ext cx="822960" cy="822960"/>
            </a:xfrm>
            <a:prstGeom prst="arc">
              <a:avLst>
                <a:gd name="adj1" fmla="val 128848"/>
                <a:gd name="adj2" fmla="val 10591910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12347" y="1969346"/>
              <a:ext cx="548640" cy="548640"/>
            </a:xfrm>
            <a:prstGeom prst="arc">
              <a:avLst>
                <a:gd name="adj1" fmla="val 128848"/>
                <a:gd name="adj2" fmla="val 10591910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>
              <a:off x="3066627" y="1923626"/>
              <a:ext cx="640080" cy="640080"/>
            </a:xfrm>
            <a:prstGeom prst="arc">
              <a:avLst>
                <a:gd name="adj1" fmla="val 128848"/>
                <a:gd name="adj2" fmla="val 10591910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3020907" y="1877906"/>
              <a:ext cx="731520" cy="731520"/>
            </a:xfrm>
            <a:prstGeom prst="arc">
              <a:avLst>
                <a:gd name="adj1" fmla="val 128848"/>
                <a:gd name="adj2" fmla="val 10591910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2929467" y="1786466"/>
              <a:ext cx="914400" cy="914400"/>
            </a:xfrm>
            <a:prstGeom prst="arc">
              <a:avLst>
                <a:gd name="adj1" fmla="val 128848"/>
                <a:gd name="adj2" fmla="val 10591910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005667" y="2700866"/>
            <a:ext cx="0" cy="29227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46401" y="2809408"/>
                <a:ext cx="296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1" y="2809408"/>
                <a:ext cx="296671" cy="261610"/>
              </a:xfrm>
              <a:prstGeom prst="rect">
                <a:avLst/>
              </a:prstGeom>
              <a:blipFill>
                <a:blip r:embed="rId3"/>
                <a:stretch>
                  <a:fillRect t="-2326"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862667" y="2617285"/>
            <a:ext cx="808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wave fronts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30382" y="2662555"/>
            <a:ext cx="145203" cy="5417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32160" y="2562946"/>
            <a:ext cx="97176" cy="153955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62667" y="3158066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7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8</cp:revision>
  <dcterms:created xsi:type="dcterms:W3CDTF">2017-12-05T18:33:41Z</dcterms:created>
  <dcterms:modified xsi:type="dcterms:W3CDTF">2017-12-05T20:15:14Z</dcterms:modified>
</cp:coreProperties>
</file>