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2026" y="-23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4A7C9B-BC28-4F1E-862A-C4D0FF41BEC5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1A96F-DB72-42D2-B7EA-FAC5DE3C2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63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E1A96F-DB72-42D2-B7EA-FAC5DE3C29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6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7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32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55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78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269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71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77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4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1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ADB6F-2D36-4A3E-A8B2-186C67720820}" type="datetimeFigureOut">
              <a:rPr lang="en-US" smtClean="0"/>
              <a:t>12/5/2017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595D-06EC-4CB5-9AAD-2FD273C93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03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/>
          <p:cNvSpPr/>
          <p:nvPr/>
        </p:nvSpPr>
        <p:spPr>
          <a:xfrm>
            <a:off x="1862667" y="3158066"/>
            <a:ext cx="2286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 hidden="1"/>
          <p:cNvSpPr/>
          <p:nvPr/>
        </p:nvSpPr>
        <p:spPr>
          <a:xfrm>
            <a:off x="1862667" y="2015066"/>
            <a:ext cx="2286000" cy="228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43071" y="2908389"/>
            <a:ext cx="951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fast medium</a:t>
            </a:r>
            <a:endParaRPr lang="en-US" sz="1000" dirty="0"/>
          </a:p>
        </p:txBody>
      </p:sp>
      <p:sp>
        <p:nvSpPr>
          <p:cNvPr id="6" name="TextBox 5"/>
          <p:cNvSpPr txBox="1"/>
          <p:nvPr/>
        </p:nvSpPr>
        <p:spPr>
          <a:xfrm>
            <a:off x="3186513" y="3144688"/>
            <a:ext cx="10078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slow medium</a:t>
            </a:r>
            <a:endParaRPr lang="en-US" sz="1000" dirty="0"/>
          </a:p>
        </p:txBody>
      </p:sp>
      <p:cxnSp>
        <p:nvCxnSpPr>
          <p:cNvPr id="15" name="Straight Arrow Connector 14"/>
          <p:cNvCxnSpPr>
            <a:cxnSpLocks noChangeAspect="1"/>
          </p:cNvCxnSpPr>
          <p:nvPr/>
        </p:nvCxnSpPr>
        <p:spPr>
          <a:xfrm>
            <a:off x="2484450" y="2334259"/>
            <a:ext cx="540266" cy="82682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2655115" y="2910639"/>
                <a:ext cx="29667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5115" y="2910639"/>
                <a:ext cx="296671" cy="246221"/>
              </a:xfrm>
              <a:prstGeom prst="rect">
                <a:avLst/>
              </a:prstGeom>
              <a:blipFill>
                <a:blip r:embed="rId3"/>
                <a:stretch>
                  <a:fillRect t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>
          <a:xfrm>
            <a:off x="3028526" y="2169160"/>
            <a:ext cx="0" cy="202692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cxnSpLocks noChangeAspect="1"/>
          </p:cNvCxnSpPr>
          <p:nvPr/>
        </p:nvCxnSpPr>
        <p:spPr>
          <a:xfrm flipV="1">
            <a:off x="3039088" y="2326187"/>
            <a:ext cx="540266" cy="826821"/>
          </a:xfrm>
          <a:prstGeom prst="straightConnector1">
            <a:avLst/>
          </a:prstGeom>
          <a:ln w="9525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 rot="5400000">
            <a:off x="2956243" y="3160325"/>
            <a:ext cx="73152" cy="73152"/>
          </a:xfrm>
          <a:custGeom>
            <a:avLst/>
            <a:gdLst>
              <a:gd name="connsiteX0" fmla="*/ 0 w 441960"/>
              <a:gd name="connsiteY0" fmla="*/ 406400 h 406400"/>
              <a:gd name="connsiteX1" fmla="*/ 441960 w 441960"/>
              <a:gd name="connsiteY1" fmla="*/ 406400 h 406400"/>
              <a:gd name="connsiteX2" fmla="*/ 441960 w 441960"/>
              <a:gd name="connsiteY2" fmla="*/ 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1960" h="406400">
                <a:moveTo>
                  <a:pt x="0" y="406400"/>
                </a:moveTo>
                <a:lnTo>
                  <a:pt x="441960" y="406400"/>
                </a:lnTo>
                <a:lnTo>
                  <a:pt x="441960" y="0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3448034" y="2367404"/>
                <a:ext cx="340910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sz="1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0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034" y="2367404"/>
                <a:ext cx="340910" cy="253916"/>
              </a:xfrm>
              <a:prstGeom prst="rect">
                <a:avLst/>
              </a:prstGeom>
              <a:blipFill>
                <a:blip r:embed="rId4"/>
                <a:stretch>
                  <a:fillRect t="-4762" r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2959853" y="2661579"/>
                <a:ext cx="3409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853" y="2661579"/>
                <a:ext cx="340910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2717509" y="2628370"/>
                <a:ext cx="3409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509" y="2628370"/>
                <a:ext cx="340910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/>
              <p:cNvSpPr txBox="1"/>
              <p:nvPr/>
            </p:nvSpPr>
            <p:spPr>
              <a:xfrm>
                <a:off x="2939499" y="3449994"/>
                <a:ext cx="34091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499" y="3449994"/>
                <a:ext cx="340910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>
            <a:off x="1862667" y="3158066"/>
            <a:ext cx="2286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07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11</cp:revision>
  <dcterms:created xsi:type="dcterms:W3CDTF">2017-12-05T18:33:41Z</dcterms:created>
  <dcterms:modified xsi:type="dcterms:W3CDTF">2017-12-05T20:15:42Z</dcterms:modified>
</cp:coreProperties>
</file>