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4685" y="-6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4C1A-A43A-4748-9871-B47CD031D1B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4E38-C933-4646-B299-247FB5F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2887133" y="3361268"/>
            <a:ext cx="2675467" cy="1270000"/>
          </a:xfrm>
          <a:prstGeom prst="cube">
            <a:avLst>
              <a:gd name="adj" fmla="val 89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456198" y="2735580"/>
            <a:ext cx="0" cy="16528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17803730">
            <a:off x="3607215" y="4001606"/>
            <a:ext cx="1280160" cy="182880"/>
            <a:chOff x="4546597" y="2512907"/>
            <a:chExt cx="1117604" cy="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4546597" y="2512907"/>
              <a:ext cx="5080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978402" y="2512907"/>
              <a:ext cx="68579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19730398">
            <a:off x="4428454" y="3189612"/>
            <a:ext cx="1043358" cy="176326"/>
            <a:chOff x="4546597" y="2512907"/>
            <a:chExt cx="1117604" cy="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546597" y="2512907"/>
              <a:ext cx="5080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78402" y="2512907"/>
              <a:ext cx="68579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/>
          <p:cNvSpPr/>
          <p:nvPr/>
        </p:nvSpPr>
        <p:spPr>
          <a:xfrm>
            <a:off x="4147921" y="3165099"/>
            <a:ext cx="605367" cy="605367"/>
          </a:xfrm>
          <a:prstGeom prst="arc">
            <a:avLst>
              <a:gd name="adj1" fmla="val 16200000"/>
              <a:gd name="adj2" fmla="val 198544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50604" y="294515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04" y="2945155"/>
                <a:ext cx="3810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3870118" y="3715057"/>
            <a:ext cx="0" cy="15122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rot="19730398">
            <a:off x="2949009" y="4889550"/>
            <a:ext cx="1043358" cy="176326"/>
            <a:chOff x="4546597" y="2512907"/>
            <a:chExt cx="1117604" cy="0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4546597" y="2512907"/>
              <a:ext cx="5080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78402" y="2512907"/>
              <a:ext cx="68579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c 23"/>
          <p:cNvSpPr/>
          <p:nvPr/>
        </p:nvSpPr>
        <p:spPr>
          <a:xfrm>
            <a:off x="4152154" y="3174533"/>
            <a:ext cx="605367" cy="605367"/>
          </a:xfrm>
          <a:prstGeom prst="arc">
            <a:avLst>
              <a:gd name="adj1" fmla="val 5344695"/>
              <a:gd name="adj2" fmla="val 6975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>
            <a:off x="3577781" y="4328583"/>
            <a:ext cx="605367" cy="605367"/>
          </a:xfrm>
          <a:prstGeom prst="arc">
            <a:avLst>
              <a:gd name="adj1" fmla="val 5344695"/>
              <a:gd name="adj2" fmla="val 6975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3574500" y="4329706"/>
            <a:ext cx="605367" cy="605367"/>
          </a:xfrm>
          <a:prstGeom prst="arc">
            <a:avLst>
              <a:gd name="adj1" fmla="val 16200000"/>
              <a:gd name="adj2" fmla="val 198544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89781" y="410781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81" y="4107810"/>
                <a:ext cx="3810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486325" y="485435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5" y="4854351"/>
                <a:ext cx="3810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83905" y="3714172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05" y="3714172"/>
                <a:ext cx="381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165096" y="269142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96" y="2691421"/>
                <a:ext cx="381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802619" y="4964592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19" y="4964592"/>
                <a:ext cx="3810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063108" y="4636313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air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30054" y="308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air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721661" y="3852671"/>
            <a:ext cx="85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plexiglass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51501" y="2658626"/>
            <a:ext cx="8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incident ray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4153" y="4720849"/>
            <a:ext cx="44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exit ray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48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6</cp:revision>
  <dcterms:created xsi:type="dcterms:W3CDTF">2017-11-21T03:43:04Z</dcterms:created>
  <dcterms:modified xsi:type="dcterms:W3CDTF">2017-11-21T12:58:15Z</dcterms:modified>
</cp:coreProperties>
</file>