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8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2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1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8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A161-C501-405F-A5FF-34183762BDDD}" type="datetimeFigureOut">
              <a:rPr lang="en-US" smtClean="0"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F6FE8-7935-4477-80EE-83E4F0722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0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47" t="11885" r="87229" b="86012"/>
          <a:stretch/>
        </p:blipFill>
        <p:spPr>
          <a:xfrm>
            <a:off x="2804160" y="1874520"/>
            <a:ext cx="1875971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1447" t="11885" r="87229" b="86012"/>
          <a:stretch/>
        </p:blipFill>
        <p:spPr>
          <a:xfrm>
            <a:off x="5242560" y="1889760"/>
            <a:ext cx="187597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3</cp:revision>
  <dcterms:created xsi:type="dcterms:W3CDTF">2015-11-10T20:56:47Z</dcterms:created>
  <dcterms:modified xsi:type="dcterms:W3CDTF">2015-11-10T21:05:43Z</dcterms:modified>
</cp:coreProperties>
</file>