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7C7C7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50" d="100"/>
          <a:sy n="150" d="100"/>
        </p:scale>
        <p:origin x="86" y="-12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90F60C-615B-447C-82B8-C8001B127D70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4FB446-590C-413B-A4EE-9D4A1A7A4F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4293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4FB446-590C-413B-A4EE-9D4A1A7A4F0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8524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24DFE-C982-4093-8F8B-71E1A35C7976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14209-D362-40EC-9D11-F6457473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560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24DFE-C982-4093-8F8B-71E1A35C7976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14209-D362-40EC-9D11-F6457473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291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24DFE-C982-4093-8F8B-71E1A35C7976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14209-D362-40EC-9D11-F6457473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418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24DFE-C982-4093-8F8B-71E1A35C7976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14209-D362-40EC-9D11-F6457473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980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24DFE-C982-4093-8F8B-71E1A35C7976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14209-D362-40EC-9D11-F6457473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177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24DFE-C982-4093-8F8B-71E1A35C7976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14209-D362-40EC-9D11-F6457473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422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24DFE-C982-4093-8F8B-71E1A35C7976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14209-D362-40EC-9D11-F6457473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200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24DFE-C982-4093-8F8B-71E1A35C7976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14209-D362-40EC-9D11-F6457473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277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24DFE-C982-4093-8F8B-71E1A35C7976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14209-D362-40EC-9D11-F6457473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026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24DFE-C982-4093-8F8B-71E1A35C7976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14209-D362-40EC-9D11-F6457473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013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24DFE-C982-4093-8F8B-71E1A35C7976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14209-D362-40EC-9D11-F6457473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79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D24DFE-C982-4093-8F8B-71E1A35C7976}" type="datetimeFigureOut">
              <a:rPr lang="en-US" smtClean="0"/>
              <a:t>12/3/2017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E14209-D362-40EC-9D11-F6457473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445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onut 3"/>
          <p:cNvSpPr/>
          <p:nvPr/>
        </p:nvSpPr>
        <p:spPr>
          <a:xfrm>
            <a:off x="1573916" y="2431625"/>
            <a:ext cx="1507951" cy="1507951"/>
          </a:xfrm>
          <a:prstGeom prst="donut">
            <a:avLst>
              <a:gd name="adj" fmla="val 393"/>
            </a:avLst>
          </a:prstGeom>
          <a:solidFill>
            <a:schemeClr val="bg1">
              <a:lumMod val="75000"/>
            </a:schemeClr>
          </a:solidFill>
          <a:ln>
            <a:noFill/>
          </a:ln>
          <a:effectLst>
            <a:glow rad="101600">
              <a:schemeClr val="bg1">
                <a:lumMod val="65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Donut 4"/>
          <p:cNvSpPr/>
          <p:nvPr/>
        </p:nvSpPr>
        <p:spPr>
          <a:xfrm>
            <a:off x="1290320" y="2287693"/>
            <a:ext cx="1791547" cy="1791547"/>
          </a:xfrm>
          <a:prstGeom prst="donut">
            <a:avLst>
              <a:gd name="adj" fmla="val 319"/>
            </a:avLst>
          </a:prstGeom>
          <a:solidFill>
            <a:srgbClr val="C7C7C7"/>
          </a:solidFill>
          <a:ln>
            <a:noFill/>
          </a:ln>
          <a:effectLst>
            <a:glow rad="101600">
              <a:schemeClr val="bg1">
                <a:lumMod val="65000"/>
                <a:alpha val="6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1286321" y="3039956"/>
            <a:ext cx="982957" cy="307340"/>
            <a:chOff x="4003040" y="3018155"/>
            <a:chExt cx="1143000" cy="307340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4041140" y="3079623"/>
              <a:ext cx="0" cy="18440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4079240" y="3079623"/>
              <a:ext cx="0" cy="18440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4117340" y="3079623"/>
              <a:ext cx="0" cy="18440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4155440" y="3079623"/>
              <a:ext cx="0" cy="18440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4193540" y="3048889"/>
              <a:ext cx="0" cy="24587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4003040" y="3018155"/>
              <a:ext cx="0" cy="3073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4231640" y="3079623"/>
              <a:ext cx="0" cy="18440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4269740" y="3079623"/>
              <a:ext cx="0" cy="18440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4307840" y="3079623"/>
              <a:ext cx="0" cy="18440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4345940" y="3079623"/>
              <a:ext cx="0" cy="18440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4422140" y="3079623"/>
              <a:ext cx="0" cy="18440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4460240" y="3079623"/>
              <a:ext cx="0" cy="18440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4498340" y="3079623"/>
              <a:ext cx="0" cy="18440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4536440" y="3079623"/>
              <a:ext cx="0" cy="18440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4574540" y="3048889"/>
              <a:ext cx="0" cy="24587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4384040" y="3018155"/>
              <a:ext cx="0" cy="3073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4612640" y="3079623"/>
              <a:ext cx="0" cy="18440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4650740" y="3079623"/>
              <a:ext cx="0" cy="18440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4688840" y="3079623"/>
              <a:ext cx="0" cy="18440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4726940" y="3079623"/>
              <a:ext cx="0" cy="18440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4803140" y="3079623"/>
              <a:ext cx="0" cy="18440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4841240" y="3079623"/>
              <a:ext cx="0" cy="18440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4879340" y="3079623"/>
              <a:ext cx="0" cy="18440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4917440" y="3079623"/>
              <a:ext cx="0" cy="18440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4955540" y="3048889"/>
              <a:ext cx="0" cy="24587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4765040" y="3018155"/>
              <a:ext cx="0" cy="3073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4993640" y="3079623"/>
              <a:ext cx="0" cy="18440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5031740" y="3079623"/>
              <a:ext cx="0" cy="18440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069840" y="3079623"/>
              <a:ext cx="0" cy="18440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5107940" y="3079623"/>
              <a:ext cx="0" cy="18440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5146040" y="3018155"/>
              <a:ext cx="0" cy="3073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/>
          <p:cNvGrpSpPr/>
          <p:nvPr/>
        </p:nvGrpSpPr>
        <p:grpSpPr>
          <a:xfrm>
            <a:off x="2269278" y="3039956"/>
            <a:ext cx="982957" cy="307340"/>
            <a:chOff x="4003040" y="3018155"/>
            <a:chExt cx="1143000" cy="307340"/>
          </a:xfrm>
        </p:grpSpPr>
        <p:cxnSp>
          <p:nvCxnSpPr>
            <p:cNvPr id="48" name="Straight Connector 47"/>
            <p:cNvCxnSpPr/>
            <p:nvPr/>
          </p:nvCxnSpPr>
          <p:spPr>
            <a:xfrm>
              <a:off x="4041140" y="3079623"/>
              <a:ext cx="0" cy="18440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4079240" y="3079623"/>
              <a:ext cx="0" cy="18440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4117340" y="3079623"/>
              <a:ext cx="0" cy="18440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4155440" y="3079623"/>
              <a:ext cx="0" cy="18440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4193540" y="3048889"/>
              <a:ext cx="0" cy="24587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4003040" y="3018155"/>
              <a:ext cx="0" cy="3073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4231640" y="3079623"/>
              <a:ext cx="0" cy="18440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4269740" y="3079623"/>
              <a:ext cx="0" cy="18440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4307840" y="3079623"/>
              <a:ext cx="0" cy="18440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>
              <a:off x="4345940" y="3079623"/>
              <a:ext cx="0" cy="18440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4422140" y="3079623"/>
              <a:ext cx="0" cy="18440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4460240" y="3079623"/>
              <a:ext cx="0" cy="18440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4498340" y="3079623"/>
              <a:ext cx="0" cy="18440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4536440" y="3079623"/>
              <a:ext cx="0" cy="18440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4574540" y="3048889"/>
              <a:ext cx="0" cy="24587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4384040" y="3018155"/>
              <a:ext cx="0" cy="3073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4612640" y="3079623"/>
              <a:ext cx="0" cy="18440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4650740" y="3079623"/>
              <a:ext cx="0" cy="18440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4688840" y="3079623"/>
              <a:ext cx="0" cy="18440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>
              <a:off x="4726940" y="3079623"/>
              <a:ext cx="0" cy="18440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>
              <a:off x="4803140" y="3079623"/>
              <a:ext cx="0" cy="18440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>
              <a:off x="4841240" y="3079623"/>
              <a:ext cx="0" cy="18440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>
              <a:off x="4879340" y="3079623"/>
              <a:ext cx="0" cy="18440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4917440" y="3079623"/>
              <a:ext cx="0" cy="18440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4955540" y="3048889"/>
              <a:ext cx="0" cy="24587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4765040" y="3018155"/>
              <a:ext cx="0" cy="3073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4993640" y="3079623"/>
              <a:ext cx="0" cy="18440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5031740" y="3079623"/>
              <a:ext cx="0" cy="18440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>
              <a:off x="5069840" y="3079623"/>
              <a:ext cx="0" cy="18440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5107940" y="3079623"/>
              <a:ext cx="0" cy="18440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>
              <a:off x="5146040" y="3018155"/>
              <a:ext cx="0" cy="3073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TextBox 78"/>
          <p:cNvSpPr txBox="1"/>
          <p:nvPr/>
        </p:nvSpPr>
        <p:spPr>
          <a:xfrm>
            <a:off x="2473218" y="3304046"/>
            <a:ext cx="2271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1</a:t>
            </a:r>
            <a:endParaRPr lang="en-US" sz="1050" dirty="0"/>
          </a:p>
        </p:txBody>
      </p:sp>
      <p:sp>
        <p:nvSpPr>
          <p:cNvPr id="80" name="TextBox 79"/>
          <p:cNvSpPr txBox="1"/>
          <p:nvPr/>
        </p:nvSpPr>
        <p:spPr>
          <a:xfrm>
            <a:off x="2801963" y="3304046"/>
            <a:ext cx="2271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2</a:t>
            </a:r>
            <a:endParaRPr lang="en-US" sz="1050" dirty="0"/>
          </a:p>
        </p:txBody>
      </p:sp>
      <p:sp>
        <p:nvSpPr>
          <p:cNvPr id="81" name="TextBox 80"/>
          <p:cNvSpPr txBox="1"/>
          <p:nvPr/>
        </p:nvSpPr>
        <p:spPr>
          <a:xfrm>
            <a:off x="3130708" y="3304046"/>
            <a:ext cx="2271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3</a:t>
            </a:r>
            <a:endParaRPr lang="en-US" sz="1050" dirty="0"/>
          </a:p>
        </p:txBody>
      </p:sp>
      <p:sp>
        <p:nvSpPr>
          <p:cNvPr id="82" name="TextBox 81"/>
          <p:cNvSpPr txBox="1"/>
          <p:nvPr/>
        </p:nvSpPr>
        <p:spPr>
          <a:xfrm>
            <a:off x="2144474" y="3304046"/>
            <a:ext cx="2271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0</a:t>
            </a:r>
            <a:endParaRPr lang="en-US" sz="1050" dirty="0"/>
          </a:p>
        </p:txBody>
      </p:sp>
      <p:sp>
        <p:nvSpPr>
          <p:cNvPr id="83" name="TextBox 82"/>
          <p:cNvSpPr txBox="1"/>
          <p:nvPr/>
        </p:nvSpPr>
        <p:spPr>
          <a:xfrm>
            <a:off x="1815729" y="3304046"/>
            <a:ext cx="2271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1</a:t>
            </a:r>
            <a:endParaRPr lang="en-US" sz="1050" dirty="0"/>
          </a:p>
        </p:txBody>
      </p:sp>
      <p:sp>
        <p:nvSpPr>
          <p:cNvPr id="84" name="TextBox 83"/>
          <p:cNvSpPr txBox="1"/>
          <p:nvPr/>
        </p:nvSpPr>
        <p:spPr>
          <a:xfrm>
            <a:off x="1486985" y="3304046"/>
            <a:ext cx="2271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2</a:t>
            </a:r>
            <a:endParaRPr lang="en-US" sz="1050" dirty="0"/>
          </a:p>
        </p:txBody>
      </p:sp>
      <p:sp>
        <p:nvSpPr>
          <p:cNvPr id="85" name="TextBox 84"/>
          <p:cNvSpPr txBox="1"/>
          <p:nvPr/>
        </p:nvSpPr>
        <p:spPr>
          <a:xfrm>
            <a:off x="1158240" y="3304046"/>
            <a:ext cx="2271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3</a:t>
            </a:r>
            <a:endParaRPr lang="en-US" sz="1050" dirty="0"/>
          </a:p>
        </p:txBody>
      </p:sp>
      <p:sp>
        <p:nvSpPr>
          <p:cNvPr id="86" name="TextBox 85"/>
          <p:cNvSpPr txBox="1"/>
          <p:nvPr/>
        </p:nvSpPr>
        <p:spPr>
          <a:xfrm>
            <a:off x="1158240" y="3927362"/>
            <a:ext cx="6596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beam</a:t>
            </a:r>
            <a:endParaRPr lang="en-US" sz="1050" dirty="0"/>
          </a:p>
        </p:txBody>
      </p:sp>
      <p:sp>
        <p:nvSpPr>
          <p:cNvPr id="87" name="TextBox 86"/>
          <p:cNvSpPr txBox="1"/>
          <p:nvPr/>
        </p:nvSpPr>
        <p:spPr>
          <a:xfrm>
            <a:off x="1905525" y="3531845"/>
            <a:ext cx="79303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reflection</a:t>
            </a:r>
            <a:endParaRPr lang="en-US" sz="1050" dirty="0"/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1488083" y="3775710"/>
            <a:ext cx="19971" cy="2049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flipV="1">
            <a:off x="1765609" y="3670233"/>
            <a:ext cx="193256" cy="194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5974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7640</TotalTime>
  <Words>10</Words>
  <Application>Microsoft Office PowerPoint</Application>
  <PresentationFormat>Widescreen</PresentationFormat>
  <Paragraphs>10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University of Richmond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Trawick, Matt</dc:creator>
  <cp:lastModifiedBy>Trawick, Matt</cp:lastModifiedBy>
  <cp:revision>12</cp:revision>
  <dcterms:created xsi:type="dcterms:W3CDTF">2017-11-21T16:12:58Z</dcterms:created>
  <dcterms:modified xsi:type="dcterms:W3CDTF">2017-12-03T11:14:49Z</dcterms:modified>
</cp:coreProperties>
</file>