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FF"/>
    <a:srgbClr val="000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843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3A2E-EF27-4F88-A230-C22FC5EE1674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BB949-109D-4874-9DFC-81014E4D6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83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3A2E-EF27-4F88-A230-C22FC5EE1674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BB949-109D-4874-9DFC-81014E4D6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84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3A2E-EF27-4F88-A230-C22FC5EE1674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BB949-109D-4874-9DFC-81014E4D6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193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3A2E-EF27-4F88-A230-C22FC5EE1674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BB949-109D-4874-9DFC-81014E4D6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607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3A2E-EF27-4F88-A230-C22FC5EE1674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BB949-109D-4874-9DFC-81014E4D6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433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3A2E-EF27-4F88-A230-C22FC5EE1674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BB949-109D-4874-9DFC-81014E4D6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30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3A2E-EF27-4F88-A230-C22FC5EE1674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BB949-109D-4874-9DFC-81014E4D6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611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3A2E-EF27-4F88-A230-C22FC5EE1674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BB949-109D-4874-9DFC-81014E4D6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4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3A2E-EF27-4F88-A230-C22FC5EE1674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BB949-109D-4874-9DFC-81014E4D6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13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3A2E-EF27-4F88-A230-C22FC5EE1674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BB949-109D-4874-9DFC-81014E4D6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92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23A2E-EF27-4F88-A230-C22FC5EE1674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BB949-109D-4874-9DFC-81014E4D6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74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23A2E-EF27-4F88-A230-C22FC5EE1674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BB949-109D-4874-9DFC-81014E4D6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80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8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Induction Setup"/>
          <p:cNvGrpSpPr/>
          <p:nvPr/>
        </p:nvGrpSpPr>
        <p:grpSpPr>
          <a:xfrm>
            <a:off x="2738716" y="1672961"/>
            <a:ext cx="3190240" cy="3376295"/>
            <a:chOff x="3967597" y="6586220"/>
            <a:chExt cx="3190240" cy="3376295"/>
          </a:xfrm>
        </p:grpSpPr>
        <p:sp>
          <p:nvSpPr>
            <p:cNvPr id="5" name="Freeform 4"/>
            <p:cNvSpPr/>
            <p:nvPr/>
          </p:nvSpPr>
          <p:spPr>
            <a:xfrm>
              <a:off x="6033252" y="7727950"/>
              <a:ext cx="961390" cy="1022985"/>
            </a:xfrm>
            <a:custGeom>
              <a:avLst/>
              <a:gdLst>
                <a:gd name="connsiteX0" fmla="*/ 465871 w 923285"/>
                <a:gd name="connsiteY0" fmla="*/ 1089660 h 1089660"/>
                <a:gd name="connsiteX1" fmla="*/ 915451 w 923285"/>
                <a:gd name="connsiteY1" fmla="*/ 792480 h 1089660"/>
                <a:gd name="connsiteX2" fmla="*/ 130591 w 923285"/>
                <a:gd name="connsiteY2" fmla="*/ 419100 h 1089660"/>
                <a:gd name="connsiteX3" fmla="*/ 8671 w 923285"/>
                <a:gd name="connsiteY3" fmla="*/ 0 h 1089660"/>
                <a:gd name="connsiteX0" fmla="*/ 460444 w 660973"/>
                <a:gd name="connsiteY0" fmla="*/ 1089660 h 1089660"/>
                <a:gd name="connsiteX1" fmla="*/ 620266 w 660973"/>
                <a:gd name="connsiteY1" fmla="*/ 845820 h 1089660"/>
                <a:gd name="connsiteX2" fmla="*/ 125164 w 660973"/>
                <a:gd name="connsiteY2" fmla="*/ 419100 h 1089660"/>
                <a:gd name="connsiteX3" fmla="*/ 3244 w 660973"/>
                <a:gd name="connsiteY3" fmla="*/ 0 h 1089660"/>
                <a:gd name="connsiteX0" fmla="*/ 800881 w 1001410"/>
                <a:gd name="connsiteY0" fmla="*/ 1005840 h 1005840"/>
                <a:gd name="connsiteX1" fmla="*/ 960703 w 1001410"/>
                <a:gd name="connsiteY1" fmla="*/ 762000 h 1005840"/>
                <a:gd name="connsiteX2" fmla="*/ 465601 w 1001410"/>
                <a:gd name="connsiteY2" fmla="*/ 335280 h 1005840"/>
                <a:gd name="connsiteX3" fmla="*/ 483 w 1001410"/>
                <a:gd name="connsiteY3" fmla="*/ 0 h 1005840"/>
                <a:gd name="connsiteX0" fmla="*/ 803302 w 1024426"/>
                <a:gd name="connsiteY0" fmla="*/ 1005840 h 1005840"/>
                <a:gd name="connsiteX1" fmla="*/ 963124 w 1024426"/>
                <a:gd name="connsiteY1" fmla="*/ 762000 h 1005840"/>
                <a:gd name="connsiteX2" fmla="*/ 185720 w 1024426"/>
                <a:gd name="connsiteY2" fmla="*/ 320040 h 1005840"/>
                <a:gd name="connsiteX3" fmla="*/ 2904 w 1024426"/>
                <a:gd name="connsiteY3" fmla="*/ 0 h 1005840"/>
                <a:gd name="connsiteX0" fmla="*/ 744263 w 1004687"/>
                <a:gd name="connsiteY0" fmla="*/ 1023047 h 1023047"/>
                <a:gd name="connsiteX1" fmla="*/ 963124 w 1004687"/>
                <a:gd name="connsiteY1" fmla="*/ 762000 h 1023047"/>
                <a:gd name="connsiteX2" fmla="*/ 185720 w 1004687"/>
                <a:gd name="connsiteY2" fmla="*/ 320040 h 1023047"/>
                <a:gd name="connsiteX3" fmla="*/ 2904 w 1004687"/>
                <a:gd name="connsiteY3" fmla="*/ 0 h 1023047"/>
                <a:gd name="connsiteX0" fmla="*/ 707847 w 968271"/>
                <a:gd name="connsiteY0" fmla="*/ 1023047 h 1023047"/>
                <a:gd name="connsiteX1" fmla="*/ 926708 w 968271"/>
                <a:gd name="connsiteY1" fmla="*/ 762000 h 1023047"/>
                <a:gd name="connsiteX2" fmla="*/ 149304 w 968271"/>
                <a:gd name="connsiteY2" fmla="*/ 320040 h 1023047"/>
                <a:gd name="connsiteX3" fmla="*/ 5429 w 968271"/>
                <a:gd name="connsiteY3" fmla="*/ 0 h 1023047"/>
                <a:gd name="connsiteX0" fmla="*/ 702418 w 962842"/>
                <a:gd name="connsiteY0" fmla="*/ 1023047 h 1023047"/>
                <a:gd name="connsiteX1" fmla="*/ 921279 w 962842"/>
                <a:gd name="connsiteY1" fmla="*/ 762000 h 1023047"/>
                <a:gd name="connsiteX2" fmla="*/ 143875 w 962842"/>
                <a:gd name="connsiteY2" fmla="*/ 320040 h 1023047"/>
                <a:gd name="connsiteX3" fmla="*/ 0 w 962842"/>
                <a:gd name="connsiteY3" fmla="*/ 0 h 1023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2842" h="1023047">
                  <a:moveTo>
                    <a:pt x="702418" y="1023047"/>
                  </a:moveTo>
                  <a:cubicBezTo>
                    <a:pt x="955148" y="930337"/>
                    <a:pt x="1014370" y="879168"/>
                    <a:pt x="921279" y="762000"/>
                  </a:cubicBezTo>
                  <a:cubicBezTo>
                    <a:pt x="828189" y="644832"/>
                    <a:pt x="297421" y="447040"/>
                    <a:pt x="143875" y="320040"/>
                  </a:cubicBezTo>
                  <a:cubicBezTo>
                    <a:pt x="-9671" y="193040"/>
                    <a:pt x="2633" y="145968"/>
                    <a:pt x="0" y="0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>
              <a:off x="6226927" y="7727950"/>
              <a:ext cx="930910" cy="1094105"/>
            </a:xfrm>
            <a:custGeom>
              <a:avLst/>
              <a:gdLst>
                <a:gd name="connsiteX0" fmla="*/ 465871 w 923285"/>
                <a:gd name="connsiteY0" fmla="*/ 1089660 h 1089660"/>
                <a:gd name="connsiteX1" fmla="*/ 915451 w 923285"/>
                <a:gd name="connsiteY1" fmla="*/ 792480 h 1089660"/>
                <a:gd name="connsiteX2" fmla="*/ 130591 w 923285"/>
                <a:gd name="connsiteY2" fmla="*/ 419100 h 1089660"/>
                <a:gd name="connsiteX3" fmla="*/ 8671 w 923285"/>
                <a:gd name="connsiteY3" fmla="*/ 0 h 1089660"/>
                <a:gd name="connsiteX0" fmla="*/ 460444 w 660973"/>
                <a:gd name="connsiteY0" fmla="*/ 1089660 h 1089660"/>
                <a:gd name="connsiteX1" fmla="*/ 620266 w 660973"/>
                <a:gd name="connsiteY1" fmla="*/ 845820 h 1089660"/>
                <a:gd name="connsiteX2" fmla="*/ 125164 w 660973"/>
                <a:gd name="connsiteY2" fmla="*/ 419100 h 1089660"/>
                <a:gd name="connsiteX3" fmla="*/ 3244 w 660973"/>
                <a:gd name="connsiteY3" fmla="*/ 0 h 1089660"/>
                <a:gd name="connsiteX0" fmla="*/ 800881 w 1001410"/>
                <a:gd name="connsiteY0" fmla="*/ 1005840 h 1005840"/>
                <a:gd name="connsiteX1" fmla="*/ 960703 w 1001410"/>
                <a:gd name="connsiteY1" fmla="*/ 762000 h 1005840"/>
                <a:gd name="connsiteX2" fmla="*/ 465601 w 1001410"/>
                <a:gd name="connsiteY2" fmla="*/ 335280 h 1005840"/>
                <a:gd name="connsiteX3" fmla="*/ 483 w 1001410"/>
                <a:gd name="connsiteY3" fmla="*/ 0 h 1005840"/>
                <a:gd name="connsiteX0" fmla="*/ 803302 w 1024426"/>
                <a:gd name="connsiteY0" fmla="*/ 1005840 h 1005840"/>
                <a:gd name="connsiteX1" fmla="*/ 963124 w 1024426"/>
                <a:gd name="connsiteY1" fmla="*/ 762000 h 1005840"/>
                <a:gd name="connsiteX2" fmla="*/ 185720 w 1024426"/>
                <a:gd name="connsiteY2" fmla="*/ 320040 h 1005840"/>
                <a:gd name="connsiteX3" fmla="*/ 2904 w 1024426"/>
                <a:gd name="connsiteY3" fmla="*/ 0 h 1005840"/>
                <a:gd name="connsiteX0" fmla="*/ 744263 w 1004687"/>
                <a:gd name="connsiteY0" fmla="*/ 1023047 h 1023047"/>
                <a:gd name="connsiteX1" fmla="*/ 963124 w 1004687"/>
                <a:gd name="connsiteY1" fmla="*/ 762000 h 1023047"/>
                <a:gd name="connsiteX2" fmla="*/ 185720 w 1004687"/>
                <a:gd name="connsiteY2" fmla="*/ 320040 h 1023047"/>
                <a:gd name="connsiteX3" fmla="*/ 2904 w 1004687"/>
                <a:gd name="connsiteY3" fmla="*/ 0 h 1023047"/>
                <a:gd name="connsiteX0" fmla="*/ 707847 w 968271"/>
                <a:gd name="connsiteY0" fmla="*/ 1023047 h 1023047"/>
                <a:gd name="connsiteX1" fmla="*/ 926708 w 968271"/>
                <a:gd name="connsiteY1" fmla="*/ 762000 h 1023047"/>
                <a:gd name="connsiteX2" fmla="*/ 149304 w 968271"/>
                <a:gd name="connsiteY2" fmla="*/ 320040 h 1023047"/>
                <a:gd name="connsiteX3" fmla="*/ 5429 w 968271"/>
                <a:gd name="connsiteY3" fmla="*/ 0 h 1023047"/>
                <a:gd name="connsiteX0" fmla="*/ 702418 w 962842"/>
                <a:gd name="connsiteY0" fmla="*/ 1023047 h 1023047"/>
                <a:gd name="connsiteX1" fmla="*/ 921279 w 962842"/>
                <a:gd name="connsiteY1" fmla="*/ 762000 h 1023047"/>
                <a:gd name="connsiteX2" fmla="*/ 143875 w 962842"/>
                <a:gd name="connsiteY2" fmla="*/ 320040 h 1023047"/>
                <a:gd name="connsiteX3" fmla="*/ 0 w 962842"/>
                <a:gd name="connsiteY3" fmla="*/ 0 h 1023047"/>
                <a:gd name="connsiteX0" fmla="*/ 520247 w 932436"/>
                <a:gd name="connsiteY0" fmla="*/ 1094334 h 1094334"/>
                <a:gd name="connsiteX1" fmla="*/ 921279 w 932436"/>
                <a:gd name="connsiteY1" fmla="*/ 762000 h 1094334"/>
                <a:gd name="connsiteX2" fmla="*/ 143875 w 932436"/>
                <a:gd name="connsiteY2" fmla="*/ 320040 h 1094334"/>
                <a:gd name="connsiteX3" fmla="*/ 0 w 932436"/>
                <a:gd name="connsiteY3" fmla="*/ 0 h 1094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2436" h="1094334">
                  <a:moveTo>
                    <a:pt x="520247" y="1094334"/>
                  </a:moveTo>
                  <a:cubicBezTo>
                    <a:pt x="772977" y="1001624"/>
                    <a:pt x="984008" y="891049"/>
                    <a:pt x="921279" y="762000"/>
                  </a:cubicBezTo>
                  <a:cubicBezTo>
                    <a:pt x="858550" y="632951"/>
                    <a:pt x="297421" y="447040"/>
                    <a:pt x="143875" y="320040"/>
                  </a:cubicBezTo>
                  <a:cubicBezTo>
                    <a:pt x="-9671" y="193040"/>
                    <a:pt x="2633" y="145968"/>
                    <a:pt x="0" y="0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pic>
          <p:nvPicPr>
            <p:cNvPr id="7" name="Picture 6" descr="http://w3.rcnuwc.no/public/physics/test/ict%20website-2-/Images/Dataloggers%20images/Pasco750.jpg" hidden="1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0" t="2631" r="2000" b="4211"/>
            <a:stretch/>
          </p:blipFill>
          <p:spPr bwMode="auto">
            <a:xfrm>
              <a:off x="3967597" y="6586220"/>
              <a:ext cx="2499995" cy="91440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8" name="Donut 7"/>
            <p:cNvSpPr/>
            <p:nvPr/>
          </p:nvSpPr>
          <p:spPr>
            <a:xfrm>
              <a:off x="4424797" y="7585075"/>
              <a:ext cx="2377440" cy="2377440"/>
            </a:xfrm>
            <a:prstGeom prst="donut">
              <a:avLst>
                <a:gd name="adj" fmla="val 862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  <a:scene3d>
              <a:camera prst="isometricOffAxis1Top"/>
              <a:lightRig rig="threePt" dir="t"/>
            </a:scene3d>
            <a:sp3d>
              <a:bevelT w="38100" h="127000"/>
              <a:bevelB w="38100" h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201402" y="7988935"/>
              <a:ext cx="152400" cy="14097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cene3d>
              <a:camera prst="perspectiveBelow"/>
              <a:lightRig rig="threePt" dir="t">
                <a:rot lat="0" lon="0" rev="9600000"/>
              </a:lightRig>
            </a:scene3d>
            <a:sp3d extrusionH="711200">
              <a:bevelT w="44450" h="25400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4912477" y="8064500"/>
              <a:ext cx="452755" cy="565150"/>
            </a:xfrm>
            <a:custGeom>
              <a:avLst/>
              <a:gdLst>
                <a:gd name="connsiteX0" fmla="*/ 397344 w 397344"/>
                <a:gd name="connsiteY0" fmla="*/ 459658 h 459658"/>
                <a:gd name="connsiteX1" fmla="*/ 1596 w 397344"/>
                <a:gd name="connsiteY1" fmla="*/ 326922 h 459658"/>
                <a:gd name="connsiteX2" fmla="*/ 259692 w 397344"/>
                <a:gd name="connsiteY2" fmla="*/ 140109 h 459658"/>
                <a:gd name="connsiteX3" fmla="*/ 301479 w 397344"/>
                <a:gd name="connsiteY3" fmla="*/ 0 h 459658"/>
                <a:gd name="connsiteX0" fmla="*/ 398276 w 398276"/>
                <a:gd name="connsiteY0" fmla="*/ 459658 h 459658"/>
                <a:gd name="connsiteX1" fmla="*/ 2528 w 398276"/>
                <a:gd name="connsiteY1" fmla="*/ 326922 h 459658"/>
                <a:gd name="connsiteX2" fmla="*/ 232263 w 398276"/>
                <a:gd name="connsiteY2" fmla="*/ 147492 h 459658"/>
                <a:gd name="connsiteX3" fmla="*/ 302411 w 398276"/>
                <a:gd name="connsiteY3" fmla="*/ 0 h 459658"/>
                <a:gd name="connsiteX0" fmla="*/ 398276 w 398276"/>
                <a:gd name="connsiteY0" fmla="*/ 459658 h 459658"/>
                <a:gd name="connsiteX1" fmla="*/ 2528 w 398276"/>
                <a:gd name="connsiteY1" fmla="*/ 326922 h 459658"/>
                <a:gd name="connsiteX2" fmla="*/ 232263 w 398276"/>
                <a:gd name="connsiteY2" fmla="*/ 147492 h 459658"/>
                <a:gd name="connsiteX3" fmla="*/ 302411 w 398276"/>
                <a:gd name="connsiteY3" fmla="*/ 0 h 459658"/>
                <a:gd name="connsiteX0" fmla="*/ 398151 w 398151"/>
                <a:gd name="connsiteY0" fmla="*/ 459658 h 459658"/>
                <a:gd name="connsiteX1" fmla="*/ 2403 w 398151"/>
                <a:gd name="connsiteY1" fmla="*/ 326922 h 459658"/>
                <a:gd name="connsiteX2" fmla="*/ 232138 w 398151"/>
                <a:gd name="connsiteY2" fmla="*/ 147492 h 459658"/>
                <a:gd name="connsiteX3" fmla="*/ 302286 w 398151"/>
                <a:gd name="connsiteY3" fmla="*/ 0 h 459658"/>
                <a:gd name="connsiteX0" fmla="*/ 381198 w 381197"/>
                <a:gd name="connsiteY0" fmla="*/ 423897 h 423897"/>
                <a:gd name="connsiteX1" fmla="*/ 1987 w 381197"/>
                <a:gd name="connsiteY1" fmla="*/ 326922 h 423897"/>
                <a:gd name="connsiteX2" fmla="*/ 231722 w 381197"/>
                <a:gd name="connsiteY2" fmla="*/ 147492 h 423897"/>
                <a:gd name="connsiteX3" fmla="*/ 301870 w 381197"/>
                <a:gd name="connsiteY3" fmla="*/ 0 h 423897"/>
                <a:gd name="connsiteX0" fmla="*/ 381198 w 381198"/>
                <a:gd name="connsiteY0" fmla="*/ 423897 h 430233"/>
                <a:gd name="connsiteX1" fmla="*/ 1987 w 381198"/>
                <a:gd name="connsiteY1" fmla="*/ 326922 h 430233"/>
                <a:gd name="connsiteX2" fmla="*/ 231722 w 381198"/>
                <a:gd name="connsiteY2" fmla="*/ 147492 h 430233"/>
                <a:gd name="connsiteX3" fmla="*/ 301870 w 381198"/>
                <a:gd name="connsiteY3" fmla="*/ 0 h 430233"/>
                <a:gd name="connsiteX0" fmla="*/ 438115 w 438115"/>
                <a:gd name="connsiteY0" fmla="*/ 423897 h 433380"/>
                <a:gd name="connsiteX1" fmla="*/ 1724 w 438115"/>
                <a:gd name="connsiteY1" fmla="*/ 362775 h 433380"/>
                <a:gd name="connsiteX2" fmla="*/ 288639 w 438115"/>
                <a:gd name="connsiteY2" fmla="*/ 147492 h 433380"/>
                <a:gd name="connsiteX3" fmla="*/ 358787 w 438115"/>
                <a:gd name="connsiteY3" fmla="*/ 0 h 433380"/>
                <a:gd name="connsiteX0" fmla="*/ 438794 w 438794"/>
                <a:gd name="connsiteY0" fmla="*/ 423897 h 427754"/>
                <a:gd name="connsiteX1" fmla="*/ 167596 w 438794"/>
                <a:gd name="connsiteY1" fmla="*/ 423024 h 427754"/>
                <a:gd name="connsiteX2" fmla="*/ 2403 w 438794"/>
                <a:gd name="connsiteY2" fmla="*/ 362775 h 427754"/>
                <a:gd name="connsiteX3" fmla="*/ 289318 w 438794"/>
                <a:gd name="connsiteY3" fmla="*/ 147492 h 427754"/>
                <a:gd name="connsiteX4" fmla="*/ 359466 w 438794"/>
                <a:gd name="connsiteY4" fmla="*/ 0 h 427754"/>
                <a:gd name="connsiteX0" fmla="*/ 441585 w 441585"/>
                <a:gd name="connsiteY0" fmla="*/ 423897 h 566945"/>
                <a:gd name="connsiteX1" fmla="*/ 132231 w 441585"/>
                <a:gd name="connsiteY1" fmla="*/ 566458 h 566945"/>
                <a:gd name="connsiteX2" fmla="*/ 5194 w 441585"/>
                <a:gd name="connsiteY2" fmla="*/ 362775 h 566945"/>
                <a:gd name="connsiteX3" fmla="*/ 292109 w 441585"/>
                <a:gd name="connsiteY3" fmla="*/ 147492 h 566945"/>
                <a:gd name="connsiteX4" fmla="*/ 362257 w 441585"/>
                <a:gd name="connsiteY4" fmla="*/ 0 h 566945"/>
                <a:gd name="connsiteX0" fmla="*/ 441585 w 441585"/>
                <a:gd name="connsiteY0" fmla="*/ 423897 h 568123"/>
                <a:gd name="connsiteX1" fmla="*/ 132231 w 441585"/>
                <a:gd name="connsiteY1" fmla="*/ 566458 h 568123"/>
                <a:gd name="connsiteX2" fmla="*/ 5194 w 441585"/>
                <a:gd name="connsiteY2" fmla="*/ 362775 h 568123"/>
                <a:gd name="connsiteX3" fmla="*/ 292109 w 441585"/>
                <a:gd name="connsiteY3" fmla="*/ 147492 h 568123"/>
                <a:gd name="connsiteX4" fmla="*/ 362257 w 441585"/>
                <a:gd name="connsiteY4" fmla="*/ 0 h 568123"/>
                <a:gd name="connsiteX0" fmla="*/ 453515 w 453515"/>
                <a:gd name="connsiteY0" fmla="*/ 368902 h 567726"/>
                <a:gd name="connsiteX1" fmla="*/ 132231 w 453515"/>
                <a:gd name="connsiteY1" fmla="*/ 566458 h 567726"/>
                <a:gd name="connsiteX2" fmla="*/ 5194 w 453515"/>
                <a:gd name="connsiteY2" fmla="*/ 362775 h 567726"/>
                <a:gd name="connsiteX3" fmla="*/ 292109 w 453515"/>
                <a:gd name="connsiteY3" fmla="*/ 147492 h 567726"/>
                <a:gd name="connsiteX4" fmla="*/ 362257 w 453515"/>
                <a:gd name="connsiteY4" fmla="*/ 0 h 567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515" h="567726">
                  <a:moveTo>
                    <a:pt x="453515" y="368902"/>
                  </a:moveTo>
                  <a:cubicBezTo>
                    <a:pt x="408315" y="368757"/>
                    <a:pt x="271774" y="586211"/>
                    <a:pt x="132231" y="566458"/>
                  </a:cubicBezTo>
                  <a:cubicBezTo>
                    <a:pt x="59499" y="556271"/>
                    <a:pt x="-21452" y="432602"/>
                    <a:pt x="5194" y="362775"/>
                  </a:cubicBezTo>
                  <a:cubicBezTo>
                    <a:pt x="31840" y="292948"/>
                    <a:pt x="232598" y="207955"/>
                    <a:pt x="292109" y="147492"/>
                  </a:cubicBezTo>
                  <a:cubicBezTo>
                    <a:pt x="351620" y="87029"/>
                    <a:pt x="358975" y="101876"/>
                    <a:pt x="362257" y="0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5040747" y="8064500"/>
              <a:ext cx="350520" cy="444500"/>
            </a:xfrm>
            <a:custGeom>
              <a:avLst/>
              <a:gdLst>
                <a:gd name="connsiteX0" fmla="*/ 397344 w 397344"/>
                <a:gd name="connsiteY0" fmla="*/ 459658 h 459658"/>
                <a:gd name="connsiteX1" fmla="*/ 1596 w 397344"/>
                <a:gd name="connsiteY1" fmla="*/ 326922 h 459658"/>
                <a:gd name="connsiteX2" fmla="*/ 259692 w 397344"/>
                <a:gd name="connsiteY2" fmla="*/ 140109 h 459658"/>
                <a:gd name="connsiteX3" fmla="*/ 301479 w 397344"/>
                <a:gd name="connsiteY3" fmla="*/ 0 h 459658"/>
                <a:gd name="connsiteX0" fmla="*/ 292409 w 292409"/>
                <a:gd name="connsiteY0" fmla="*/ 459658 h 459658"/>
                <a:gd name="connsiteX1" fmla="*/ 2482 w 292409"/>
                <a:gd name="connsiteY1" fmla="*/ 326922 h 459658"/>
                <a:gd name="connsiteX2" fmla="*/ 154757 w 292409"/>
                <a:gd name="connsiteY2" fmla="*/ 140109 h 459658"/>
                <a:gd name="connsiteX3" fmla="*/ 196544 w 292409"/>
                <a:gd name="connsiteY3" fmla="*/ 0 h 459658"/>
                <a:gd name="connsiteX0" fmla="*/ 292409 w 292409"/>
                <a:gd name="connsiteY0" fmla="*/ 442430 h 442430"/>
                <a:gd name="connsiteX1" fmla="*/ 2482 w 292409"/>
                <a:gd name="connsiteY1" fmla="*/ 326922 h 442430"/>
                <a:gd name="connsiteX2" fmla="*/ 154757 w 292409"/>
                <a:gd name="connsiteY2" fmla="*/ 140109 h 442430"/>
                <a:gd name="connsiteX3" fmla="*/ 196544 w 292409"/>
                <a:gd name="connsiteY3" fmla="*/ 0 h 442430"/>
                <a:gd name="connsiteX0" fmla="*/ 292409 w 292409"/>
                <a:gd name="connsiteY0" fmla="*/ 442430 h 442430"/>
                <a:gd name="connsiteX1" fmla="*/ 2482 w 292409"/>
                <a:gd name="connsiteY1" fmla="*/ 326922 h 442430"/>
                <a:gd name="connsiteX2" fmla="*/ 154757 w 292409"/>
                <a:gd name="connsiteY2" fmla="*/ 140109 h 442430"/>
                <a:gd name="connsiteX3" fmla="*/ 196544 w 292409"/>
                <a:gd name="connsiteY3" fmla="*/ 0 h 442430"/>
                <a:gd name="connsiteX0" fmla="*/ 292524 w 292524"/>
                <a:gd name="connsiteY0" fmla="*/ 442430 h 442430"/>
                <a:gd name="connsiteX1" fmla="*/ 2597 w 292524"/>
                <a:gd name="connsiteY1" fmla="*/ 326922 h 442430"/>
                <a:gd name="connsiteX2" fmla="*/ 154872 w 292524"/>
                <a:gd name="connsiteY2" fmla="*/ 140109 h 442430"/>
                <a:gd name="connsiteX3" fmla="*/ 196659 w 292524"/>
                <a:gd name="connsiteY3" fmla="*/ 0 h 442430"/>
                <a:gd name="connsiteX0" fmla="*/ 294180 w 294180"/>
                <a:gd name="connsiteY0" fmla="*/ 442430 h 442430"/>
                <a:gd name="connsiteX1" fmla="*/ 4253 w 294180"/>
                <a:gd name="connsiteY1" fmla="*/ 326922 h 442430"/>
                <a:gd name="connsiteX2" fmla="*/ 129451 w 294180"/>
                <a:gd name="connsiteY2" fmla="*/ 201626 h 442430"/>
                <a:gd name="connsiteX3" fmla="*/ 198315 w 294180"/>
                <a:gd name="connsiteY3" fmla="*/ 0 h 442430"/>
                <a:gd name="connsiteX0" fmla="*/ 294180 w 294180"/>
                <a:gd name="connsiteY0" fmla="*/ 393217 h 393217"/>
                <a:gd name="connsiteX1" fmla="*/ 4253 w 294180"/>
                <a:gd name="connsiteY1" fmla="*/ 326922 h 393217"/>
                <a:gd name="connsiteX2" fmla="*/ 129451 w 294180"/>
                <a:gd name="connsiteY2" fmla="*/ 201626 h 393217"/>
                <a:gd name="connsiteX3" fmla="*/ 198315 w 294180"/>
                <a:gd name="connsiteY3" fmla="*/ 0 h 393217"/>
                <a:gd name="connsiteX0" fmla="*/ 294180 w 294180"/>
                <a:gd name="connsiteY0" fmla="*/ 340725 h 340725"/>
                <a:gd name="connsiteX1" fmla="*/ 4253 w 294180"/>
                <a:gd name="connsiteY1" fmla="*/ 326922 h 340725"/>
                <a:gd name="connsiteX2" fmla="*/ 129451 w 294180"/>
                <a:gd name="connsiteY2" fmla="*/ 201626 h 340725"/>
                <a:gd name="connsiteX3" fmla="*/ 198315 w 294180"/>
                <a:gd name="connsiteY3" fmla="*/ 0 h 340725"/>
                <a:gd name="connsiteX0" fmla="*/ 243261 w 243261"/>
                <a:gd name="connsiteY0" fmla="*/ 340725 h 340725"/>
                <a:gd name="connsiteX1" fmla="*/ 5866 w 243261"/>
                <a:gd name="connsiteY1" fmla="*/ 286397 h 340725"/>
                <a:gd name="connsiteX2" fmla="*/ 78532 w 243261"/>
                <a:gd name="connsiteY2" fmla="*/ 201626 h 340725"/>
                <a:gd name="connsiteX3" fmla="*/ 147396 w 243261"/>
                <a:gd name="connsiteY3" fmla="*/ 0 h 340725"/>
                <a:gd name="connsiteX0" fmla="*/ 237844 w 237844"/>
                <a:gd name="connsiteY0" fmla="*/ 340725 h 340725"/>
                <a:gd name="connsiteX1" fmla="*/ 449 w 237844"/>
                <a:gd name="connsiteY1" fmla="*/ 286397 h 340725"/>
                <a:gd name="connsiteX2" fmla="*/ 73115 w 237844"/>
                <a:gd name="connsiteY2" fmla="*/ 201626 h 340725"/>
                <a:gd name="connsiteX3" fmla="*/ 141979 w 237844"/>
                <a:gd name="connsiteY3" fmla="*/ 0 h 340725"/>
                <a:gd name="connsiteX0" fmla="*/ 240703 w 240703"/>
                <a:gd name="connsiteY0" fmla="*/ 340725 h 340725"/>
                <a:gd name="connsiteX1" fmla="*/ 3308 w 240703"/>
                <a:gd name="connsiteY1" fmla="*/ 286397 h 340725"/>
                <a:gd name="connsiteX2" fmla="*/ 104668 w 240703"/>
                <a:gd name="connsiteY2" fmla="*/ 211161 h 340725"/>
                <a:gd name="connsiteX3" fmla="*/ 144838 w 240703"/>
                <a:gd name="connsiteY3" fmla="*/ 0 h 340725"/>
                <a:gd name="connsiteX0" fmla="*/ 240640 w 240640"/>
                <a:gd name="connsiteY0" fmla="*/ 340725 h 340725"/>
                <a:gd name="connsiteX1" fmla="*/ 3245 w 240640"/>
                <a:gd name="connsiteY1" fmla="*/ 286397 h 340725"/>
                <a:gd name="connsiteX2" fmla="*/ 104605 w 240640"/>
                <a:gd name="connsiteY2" fmla="*/ 211161 h 340725"/>
                <a:gd name="connsiteX3" fmla="*/ 144775 w 240640"/>
                <a:gd name="connsiteY3" fmla="*/ 0 h 340725"/>
                <a:gd name="connsiteX0" fmla="*/ 241530 w 241530"/>
                <a:gd name="connsiteY0" fmla="*/ 340725 h 340725"/>
                <a:gd name="connsiteX1" fmla="*/ 4135 w 241530"/>
                <a:gd name="connsiteY1" fmla="*/ 286397 h 340725"/>
                <a:gd name="connsiteX2" fmla="*/ 93527 w 241530"/>
                <a:gd name="connsiteY2" fmla="*/ 192091 h 340725"/>
                <a:gd name="connsiteX3" fmla="*/ 145665 w 241530"/>
                <a:gd name="connsiteY3" fmla="*/ 0 h 340725"/>
                <a:gd name="connsiteX0" fmla="*/ 240642 w 240642"/>
                <a:gd name="connsiteY0" fmla="*/ 340725 h 340725"/>
                <a:gd name="connsiteX1" fmla="*/ 3247 w 240642"/>
                <a:gd name="connsiteY1" fmla="*/ 286397 h 340725"/>
                <a:gd name="connsiteX2" fmla="*/ 104588 w 240642"/>
                <a:gd name="connsiteY2" fmla="*/ 192091 h 340725"/>
                <a:gd name="connsiteX3" fmla="*/ 144777 w 240642"/>
                <a:gd name="connsiteY3" fmla="*/ 0 h 340725"/>
                <a:gd name="connsiteX0" fmla="*/ 187788 w 187788"/>
                <a:gd name="connsiteY0" fmla="*/ 340725 h 340725"/>
                <a:gd name="connsiteX1" fmla="*/ 5447 w 187788"/>
                <a:gd name="connsiteY1" fmla="*/ 276862 h 340725"/>
                <a:gd name="connsiteX2" fmla="*/ 51734 w 187788"/>
                <a:gd name="connsiteY2" fmla="*/ 192091 h 340725"/>
                <a:gd name="connsiteX3" fmla="*/ 91923 w 187788"/>
                <a:gd name="connsiteY3" fmla="*/ 0 h 340725"/>
                <a:gd name="connsiteX0" fmla="*/ 189001 w 189001"/>
                <a:gd name="connsiteY0" fmla="*/ 340725 h 340725"/>
                <a:gd name="connsiteX1" fmla="*/ 6660 w 189001"/>
                <a:gd name="connsiteY1" fmla="*/ 276862 h 340725"/>
                <a:gd name="connsiteX2" fmla="*/ 52947 w 189001"/>
                <a:gd name="connsiteY2" fmla="*/ 192091 h 340725"/>
                <a:gd name="connsiteX3" fmla="*/ 93136 w 189001"/>
                <a:gd name="connsiteY3" fmla="*/ 0 h 340725"/>
                <a:gd name="connsiteX0" fmla="*/ 351786 w 351786"/>
                <a:gd name="connsiteY0" fmla="*/ 340725 h 425121"/>
                <a:gd name="connsiteX1" fmla="*/ 1834 w 351786"/>
                <a:gd name="connsiteY1" fmla="*/ 422273 h 425121"/>
                <a:gd name="connsiteX2" fmla="*/ 215732 w 351786"/>
                <a:gd name="connsiteY2" fmla="*/ 192091 h 425121"/>
                <a:gd name="connsiteX3" fmla="*/ 255921 w 351786"/>
                <a:gd name="connsiteY3" fmla="*/ 0 h 425121"/>
                <a:gd name="connsiteX0" fmla="*/ 350691 w 350691"/>
                <a:gd name="connsiteY0" fmla="*/ 340725 h 429001"/>
                <a:gd name="connsiteX1" fmla="*/ 151855 w 350691"/>
                <a:gd name="connsiteY1" fmla="*/ 365140 h 429001"/>
                <a:gd name="connsiteX2" fmla="*/ 739 w 350691"/>
                <a:gd name="connsiteY2" fmla="*/ 422273 h 429001"/>
                <a:gd name="connsiteX3" fmla="*/ 214637 w 350691"/>
                <a:gd name="connsiteY3" fmla="*/ 192091 h 429001"/>
                <a:gd name="connsiteX4" fmla="*/ 254826 w 350691"/>
                <a:gd name="connsiteY4" fmla="*/ 0 h 429001"/>
                <a:gd name="connsiteX0" fmla="*/ 352297 w 352297"/>
                <a:gd name="connsiteY0" fmla="*/ 340725 h 445802"/>
                <a:gd name="connsiteX1" fmla="*/ 117595 w 352297"/>
                <a:gd name="connsiteY1" fmla="*/ 429001 h 445802"/>
                <a:gd name="connsiteX2" fmla="*/ 2345 w 352297"/>
                <a:gd name="connsiteY2" fmla="*/ 422273 h 445802"/>
                <a:gd name="connsiteX3" fmla="*/ 216243 w 352297"/>
                <a:gd name="connsiteY3" fmla="*/ 192091 h 445802"/>
                <a:gd name="connsiteX4" fmla="*/ 256432 w 352297"/>
                <a:gd name="connsiteY4" fmla="*/ 0 h 445802"/>
                <a:gd name="connsiteX0" fmla="*/ 352297 w 352297"/>
                <a:gd name="connsiteY0" fmla="*/ 340725 h 445802"/>
                <a:gd name="connsiteX1" fmla="*/ 117595 w 352297"/>
                <a:gd name="connsiteY1" fmla="*/ 429001 h 445802"/>
                <a:gd name="connsiteX2" fmla="*/ 2345 w 352297"/>
                <a:gd name="connsiteY2" fmla="*/ 422273 h 445802"/>
                <a:gd name="connsiteX3" fmla="*/ 216243 w 352297"/>
                <a:gd name="connsiteY3" fmla="*/ 192091 h 445802"/>
                <a:gd name="connsiteX4" fmla="*/ 256432 w 352297"/>
                <a:gd name="connsiteY4" fmla="*/ 0 h 44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297" h="445802">
                  <a:moveTo>
                    <a:pt x="352297" y="340725"/>
                  </a:moveTo>
                  <a:cubicBezTo>
                    <a:pt x="237784" y="337629"/>
                    <a:pt x="175920" y="415410"/>
                    <a:pt x="117595" y="429001"/>
                  </a:cubicBezTo>
                  <a:cubicBezTo>
                    <a:pt x="59270" y="442592"/>
                    <a:pt x="-14096" y="461758"/>
                    <a:pt x="2345" y="422273"/>
                  </a:cubicBezTo>
                  <a:cubicBezTo>
                    <a:pt x="18786" y="382788"/>
                    <a:pt x="173895" y="262470"/>
                    <a:pt x="216243" y="192091"/>
                  </a:cubicBezTo>
                  <a:cubicBezTo>
                    <a:pt x="258591" y="121712"/>
                    <a:pt x="260528" y="106789"/>
                    <a:pt x="256432" y="0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" name="Donut 14"/>
            <p:cNvSpPr/>
            <p:nvPr/>
          </p:nvSpPr>
          <p:spPr>
            <a:xfrm>
              <a:off x="5327767" y="8072755"/>
              <a:ext cx="571500" cy="571500"/>
            </a:xfrm>
            <a:prstGeom prst="donut">
              <a:avLst>
                <a:gd name="adj" fmla="val 41634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cene3d>
              <a:camera prst="isometricOffAxis1Top"/>
              <a:lightRig rig="threePt" dir="t"/>
            </a:scene3d>
            <a:sp3d>
              <a:bevelT w="38100" h="254000"/>
              <a:bevelB w="381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6818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University of Richmond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Trawick</dc:creator>
  <cp:lastModifiedBy>Trawick, Matt</cp:lastModifiedBy>
  <cp:revision>3</cp:revision>
  <dcterms:created xsi:type="dcterms:W3CDTF">2016-04-25T17:57:27Z</dcterms:created>
  <dcterms:modified xsi:type="dcterms:W3CDTF">2016-05-26T11:36:38Z</dcterms:modified>
</cp:coreProperties>
</file>