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C7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86" y="-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F60C-615B-447C-82B8-C8001B127D7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FB446-590C-413B-A4EE-9D4A1A7A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FB446-590C-413B-A4EE-9D4A1A7A4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4DFE-C982-4093-8F8B-71E1A35C7976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nut 4"/>
          <p:cNvSpPr/>
          <p:nvPr/>
        </p:nvSpPr>
        <p:spPr>
          <a:xfrm>
            <a:off x="1290320" y="2287693"/>
            <a:ext cx="1791547" cy="1791547"/>
          </a:xfrm>
          <a:prstGeom prst="donut">
            <a:avLst>
              <a:gd name="adj" fmla="val 2088"/>
            </a:avLst>
          </a:prstGeom>
          <a:solidFill>
            <a:srgbClr val="C7C7C7"/>
          </a:solidFill>
          <a:ln>
            <a:noFill/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573916" y="2431625"/>
            <a:ext cx="1507951" cy="1507951"/>
          </a:xfrm>
          <a:prstGeom prst="donut">
            <a:avLst>
              <a:gd name="adj" fmla="val 39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286321" y="3039956"/>
            <a:ext cx="982957" cy="307340"/>
            <a:chOff x="4003040" y="3018155"/>
            <a:chExt cx="1143000" cy="3073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041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079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17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55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93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03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31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69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07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45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22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60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98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36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74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84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12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50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88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6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3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41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79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17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55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65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993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31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69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07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146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269278" y="3039956"/>
            <a:ext cx="982957" cy="307340"/>
            <a:chOff x="4003040" y="3018155"/>
            <a:chExt cx="1143000" cy="3073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041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079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117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155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193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3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31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269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307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345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422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60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498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36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574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384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612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650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688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726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803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841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879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17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955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765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993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031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069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07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146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2473218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2801963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3130708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2144474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815729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1486985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1158240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259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7634</TotalTime>
  <Words>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10</cp:revision>
  <dcterms:created xsi:type="dcterms:W3CDTF">2017-11-21T16:12:58Z</dcterms:created>
  <dcterms:modified xsi:type="dcterms:W3CDTF">2017-11-30T21:24:53Z</dcterms:modified>
</cp:coreProperties>
</file>