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5" r:id="rId4"/>
    <p:sldId id="266" r:id="rId5"/>
    <p:sldId id="257" r:id="rId6"/>
    <p:sldId id="260" r:id="rId7"/>
    <p:sldId id="263" r:id="rId8"/>
    <p:sldId id="264" r:id="rId9"/>
    <p:sldId id="261" r:id="rId10"/>
    <p:sldId id="258" r:id="rId11"/>
    <p:sldId id="262" r:id="rId12"/>
    <p:sldId id="259" r:id="rId13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B4"/>
    <a:srgbClr val="0000A0"/>
    <a:srgbClr val="100707"/>
    <a:srgbClr val="000000"/>
    <a:srgbClr val="0080C8"/>
    <a:srgbClr val="FFFF7F"/>
    <a:srgbClr val="00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8" y="-514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CDB68-BFD7-47BD-808B-ADD9271C7E6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F3D50-4F93-4ADA-B151-BBE9704D1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F3D50-4F93-4ADA-B151-BBE9704D17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ue Background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5" name="Detector Assembly">
            <a:extLst>
              <a:ext uri="{FF2B5EF4-FFF2-40B4-BE49-F238E27FC236}">
                <a16:creationId xmlns:a16="http://schemas.microsoft.com/office/drawing/2014/main" id="{55A9BEE9-F8DB-172C-9B4B-9C3BD91893ED}"/>
              </a:ext>
            </a:extLst>
          </p:cNvPr>
          <p:cNvGrpSpPr/>
          <p:nvPr/>
        </p:nvGrpSpPr>
        <p:grpSpPr>
          <a:xfrm>
            <a:off x="5644101" y="2589185"/>
            <a:ext cx="1881860" cy="2107564"/>
            <a:chOff x="3059395" y="4064793"/>
            <a:chExt cx="1881860" cy="2107564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6217787A-7A13-DAB7-77E6-B448F66F343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1041" name="Group 1040">
                <a:extLst>
                  <a:ext uri="{FF2B5EF4-FFF2-40B4-BE49-F238E27FC236}">
                    <a16:creationId xmlns:a16="http://schemas.microsoft.com/office/drawing/2014/main" id="{5718AAAB-4E5F-9A60-361F-19E4797D3526}"/>
                  </a:ext>
                </a:extLst>
              </p:cNvPr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1043" name="Trapezoid 1042">
                  <a:extLst>
                    <a:ext uri="{FF2B5EF4-FFF2-40B4-BE49-F238E27FC236}">
                      <a16:creationId xmlns:a16="http://schemas.microsoft.com/office/drawing/2014/main" id="{B2806940-7AE9-7E86-78EA-A239D8297D3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4" name="Trapezoid 1043">
                  <a:extLst>
                    <a:ext uri="{FF2B5EF4-FFF2-40B4-BE49-F238E27FC236}">
                      <a16:creationId xmlns:a16="http://schemas.microsoft.com/office/drawing/2014/main" id="{A0C3D450-4283-D43A-988D-1026E6CD31F4}"/>
                    </a:ext>
                  </a:extLst>
                </p:cNvPr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9" name="Trapezoid 1048">
                  <a:extLst>
                    <a:ext uri="{FF2B5EF4-FFF2-40B4-BE49-F238E27FC236}">
                      <a16:creationId xmlns:a16="http://schemas.microsoft.com/office/drawing/2014/main" id="{42BF36D8-122B-B5E7-F937-FF739C68C185}"/>
                    </a:ext>
                  </a:extLst>
                </p:cNvPr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0" name="Trapezoid 1049">
                  <a:extLst>
                    <a:ext uri="{FF2B5EF4-FFF2-40B4-BE49-F238E27FC236}">
                      <a16:creationId xmlns:a16="http://schemas.microsoft.com/office/drawing/2014/main" id="{D52FDA85-AE0F-CBA7-AA36-DD6AF61E7662}"/>
                    </a:ext>
                  </a:extLst>
                </p:cNvPr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1" name="Trapezoid 1050">
                  <a:extLst>
                    <a:ext uri="{FF2B5EF4-FFF2-40B4-BE49-F238E27FC236}">
                      <a16:creationId xmlns:a16="http://schemas.microsoft.com/office/drawing/2014/main" id="{4AEA255C-F1DE-9587-9548-BF4FBFDE6483}"/>
                    </a:ext>
                  </a:extLst>
                </p:cNvPr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2" name="Trapezoid 1051">
                  <a:extLst>
                    <a:ext uri="{FF2B5EF4-FFF2-40B4-BE49-F238E27FC236}">
                      <a16:creationId xmlns:a16="http://schemas.microsoft.com/office/drawing/2014/main" id="{A9222A0B-00CC-0329-4966-21EA9DA5E1EE}"/>
                    </a:ext>
                  </a:extLst>
                </p:cNvPr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3" name="Trapezoid 1052">
                  <a:extLst>
                    <a:ext uri="{FF2B5EF4-FFF2-40B4-BE49-F238E27FC236}">
                      <a16:creationId xmlns:a16="http://schemas.microsoft.com/office/drawing/2014/main" id="{592F596C-ECC3-3349-8E46-0DF788796258}"/>
                    </a:ext>
                  </a:extLst>
                </p:cNvPr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4" name="Trapezoid 1053">
                  <a:extLst>
                    <a:ext uri="{FF2B5EF4-FFF2-40B4-BE49-F238E27FC236}">
                      <a16:creationId xmlns:a16="http://schemas.microsoft.com/office/drawing/2014/main" id="{480CFEF3-939F-0993-C6B9-D2717E53796D}"/>
                    </a:ext>
                  </a:extLst>
                </p:cNvPr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5" name="Trapezoid 1054">
                  <a:extLst>
                    <a:ext uri="{FF2B5EF4-FFF2-40B4-BE49-F238E27FC236}">
                      <a16:creationId xmlns:a16="http://schemas.microsoft.com/office/drawing/2014/main" id="{D0DD13AE-5798-D277-4674-21B7641988ED}"/>
                    </a:ext>
                  </a:extLst>
                </p:cNvPr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6" name="Trapezoid 1055">
                  <a:extLst>
                    <a:ext uri="{FF2B5EF4-FFF2-40B4-BE49-F238E27FC236}">
                      <a16:creationId xmlns:a16="http://schemas.microsoft.com/office/drawing/2014/main" id="{39305B0C-5FBB-07E6-D8B5-532B6C1E86AA}"/>
                    </a:ext>
                  </a:extLst>
                </p:cNvPr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7" name="Trapezoid 1056">
                  <a:extLst>
                    <a:ext uri="{FF2B5EF4-FFF2-40B4-BE49-F238E27FC236}">
                      <a16:creationId xmlns:a16="http://schemas.microsoft.com/office/drawing/2014/main" id="{1908E72B-CC9E-1E86-8050-863EC8D4EF27}"/>
                    </a:ext>
                  </a:extLst>
                </p:cNvPr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8" name="Trapezoid 1057">
                  <a:extLst>
                    <a:ext uri="{FF2B5EF4-FFF2-40B4-BE49-F238E27FC236}">
                      <a16:creationId xmlns:a16="http://schemas.microsoft.com/office/drawing/2014/main" id="{36F91663-3ED1-F6D3-D067-25CD5B37D23E}"/>
                    </a:ext>
                  </a:extLst>
                </p:cNvPr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9" name="Trapezoid 1058">
                  <a:extLst>
                    <a:ext uri="{FF2B5EF4-FFF2-40B4-BE49-F238E27FC236}">
                      <a16:creationId xmlns:a16="http://schemas.microsoft.com/office/drawing/2014/main" id="{A7429BFF-B689-235D-5358-D2314E9ED9CC}"/>
                    </a:ext>
                  </a:extLst>
                </p:cNvPr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0" name="Trapezoid 1059">
                  <a:extLst>
                    <a:ext uri="{FF2B5EF4-FFF2-40B4-BE49-F238E27FC236}">
                      <a16:creationId xmlns:a16="http://schemas.microsoft.com/office/drawing/2014/main" id="{CE2401C0-BCE3-0016-F91E-7924DF494076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1" name="Trapezoid 1060">
                  <a:extLst>
                    <a:ext uri="{FF2B5EF4-FFF2-40B4-BE49-F238E27FC236}">
                      <a16:creationId xmlns:a16="http://schemas.microsoft.com/office/drawing/2014/main" id="{D73BECC4-D3F4-B38A-8047-9E5167FCE74A}"/>
                    </a:ext>
                  </a:extLst>
                </p:cNvPr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2" name="Trapezoid 1061">
                  <a:extLst>
                    <a:ext uri="{FF2B5EF4-FFF2-40B4-BE49-F238E27FC236}">
                      <a16:creationId xmlns:a16="http://schemas.microsoft.com/office/drawing/2014/main" id="{7E1EC6BF-E5A8-5FFC-3587-D6096694F033}"/>
                    </a:ext>
                  </a:extLst>
                </p:cNvPr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3" name="Trapezoid 1062">
                  <a:extLst>
                    <a:ext uri="{FF2B5EF4-FFF2-40B4-BE49-F238E27FC236}">
                      <a16:creationId xmlns:a16="http://schemas.microsoft.com/office/drawing/2014/main" id="{C63EE955-E4C0-816E-E513-14A76596B86E}"/>
                    </a:ext>
                  </a:extLst>
                </p:cNvPr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4" name="Trapezoid 1063">
                  <a:extLst>
                    <a:ext uri="{FF2B5EF4-FFF2-40B4-BE49-F238E27FC236}">
                      <a16:creationId xmlns:a16="http://schemas.microsoft.com/office/drawing/2014/main" id="{F9D5B98F-E5D2-FE6F-6628-ADA6A985702B}"/>
                    </a:ext>
                  </a:extLst>
                </p:cNvPr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5" name="Trapezoid 1064">
                  <a:extLst>
                    <a:ext uri="{FF2B5EF4-FFF2-40B4-BE49-F238E27FC236}">
                      <a16:creationId xmlns:a16="http://schemas.microsoft.com/office/drawing/2014/main" id="{F21F6784-C54A-9513-320C-ABFFE579D96D}"/>
                    </a:ext>
                  </a:extLst>
                </p:cNvPr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Trapezoid 1065">
                  <a:extLst>
                    <a:ext uri="{FF2B5EF4-FFF2-40B4-BE49-F238E27FC236}">
                      <a16:creationId xmlns:a16="http://schemas.microsoft.com/office/drawing/2014/main" id="{82B1F2A3-7BBE-1E27-6341-E4459C8C408D}"/>
                    </a:ext>
                  </a:extLst>
                </p:cNvPr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7" name="Trapezoid 1066">
                  <a:extLst>
                    <a:ext uri="{FF2B5EF4-FFF2-40B4-BE49-F238E27FC236}">
                      <a16:creationId xmlns:a16="http://schemas.microsoft.com/office/drawing/2014/main" id="{E1D6D36C-BB59-6E7C-785D-B5CFF6BAD0E6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8" name="Trapezoid 1067">
                  <a:extLst>
                    <a:ext uri="{FF2B5EF4-FFF2-40B4-BE49-F238E27FC236}">
                      <a16:creationId xmlns:a16="http://schemas.microsoft.com/office/drawing/2014/main" id="{4F48CC7B-291F-6823-7C1F-2DAEB16D46CE}"/>
                    </a:ext>
                  </a:extLst>
                </p:cNvPr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9" name="Trapezoid 1068">
                  <a:extLst>
                    <a:ext uri="{FF2B5EF4-FFF2-40B4-BE49-F238E27FC236}">
                      <a16:creationId xmlns:a16="http://schemas.microsoft.com/office/drawing/2014/main" id="{046DBA0B-81F9-70C5-DCCC-84443A178553}"/>
                    </a:ext>
                  </a:extLst>
                </p:cNvPr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0" name="Trapezoid 1069">
                  <a:extLst>
                    <a:ext uri="{FF2B5EF4-FFF2-40B4-BE49-F238E27FC236}">
                      <a16:creationId xmlns:a16="http://schemas.microsoft.com/office/drawing/2014/main" id="{E4AD11A1-B014-FC50-2A1E-B1721011B262}"/>
                    </a:ext>
                  </a:extLst>
                </p:cNvPr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1" name="Trapezoid 1070">
                  <a:extLst>
                    <a:ext uri="{FF2B5EF4-FFF2-40B4-BE49-F238E27FC236}">
                      <a16:creationId xmlns:a16="http://schemas.microsoft.com/office/drawing/2014/main" id="{0D1E526B-7D28-6A63-E77B-046574D171D2}"/>
                    </a:ext>
                  </a:extLst>
                </p:cNvPr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2" name="Trapezoid 1071">
                  <a:extLst>
                    <a:ext uri="{FF2B5EF4-FFF2-40B4-BE49-F238E27FC236}">
                      <a16:creationId xmlns:a16="http://schemas.microsoft.com/office/drawing/2014/main" id="{00320761-5EB8-AD31-AFDE-19A5499F0428}"/>
                    </a:ext>
                  </a:extLst>
                </p:cNvPr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42" name="Rectangle 1041">
                <a:extLst>
                  <a:ext uri="{FF2B5EF4-FFF2-40B4-BE49-F238E27FC236}">
                    <a16:creationId xmlns:a16="http://schemas.microsoft.com/office/drawing/2014/main" id="{40ECAB0C-C414-3629-2DCE-3816C65840B9}"/>
                  </a:ext>
                </a:extLst>
              </p:cNvPr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5C7C1D04-CC31-8A43-7F40-A2F5E9BD164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344670DF-43B4-9058-4DDB-16A1FF0D7E0A}"/>
                  </a:ext>
                </a:extLst>
              </p:cNvPr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560" name="Trapezoid 559">
                  <a:extLst>
                    <a:ext uri="{FF2B5EF4-FFF2-40B4-BE49-F238E27FC236}">
                      <a16:creationId xmlns:a16="http://schemas.microsoft.com/office/drawing/2014/main" id="{DBF1F299-F7A9-C87F-7AFF-F83DAC838B8B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1" name="Trapezoid 560">
                  <a:extLst>
                    <a:ext uri="{FF2B5EF4-FFF2-40B4-BE49-F238E27FC236}">
                      <a16:creationId xmlns:a16="http://schemas.microsoft.com/office/drawing/2014/main" id="{6B54D4E4-21C9-EFED-0885-E0F1DB020094}"/>
                    </a:ext>
                  </a:extLst>
                </p:cNvPr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" name="Trapezoid 561">
                  <a:extLst>
                    <a:ext uri="{FF2B5EF4-FFF2-40B4-BE49-F238E27FC236}">
                      <a16:creationId xmlns:a16="http://schemas.microsoft.com/office/drawing/2014/main" id="{6F93C39C-E271-3F90-E0B4-CE697B1CE048}"/>
                    </a:ext>
                  </a:extLst>
                </p:cNvPr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3" name="Trapezoid 562">
                  <a:extLst>
                    <a:ext uri="{FF2B5EF4-FFF2-40B4-BE49-F238E27FC236}">
                      <a16:creationId xmlns:a16="http://schemas.microsoft.com/office/drawing/2014/main" id="{7B945014-79B6-FCD1-198B-503FCB08F335}"/>
                    </a:ext>
                  </a:extLst>
                </p:cNvPr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4" name="Trapezoid 563">
                  <a:extLst>
                    <a:ext uri="{FF2B5EF4-FFF2-40B4-BE49-F238E27FC236}">
                      <a16:creationId xmlns:a16="http://schemas.microsoft.com/office/drawing/2014/main" id="{07B3ABCD-56A2-C42D-FEAC-6B8B4B349FB5}"/>
                    </a:ext>
                  </a:extLst>
                </p:cNvPr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5" name="Trapezoid 564">
                  <a:extLst>
                    <a:ext uri="{FF2B5EF4-FFF2-40B4-BE49-F238E27FC236}">
                      <a16:creationId xmlns:a16="http://schemas.microsoft.com/office/drawing/2014/main" id="{BAB783B7-29B5-C491-A5AB-7DFF5B03713E}"/>
                    </a:ext>
                  </a:extLst>
                </p:cNvPr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6" name="Trapezoid 565">
                  <a:extLst>
                    <a:ext uri="{FF2B5EF4-FFF2-40B4-BE49-F238E27FC236}">
                      <a16:creationId xmlns:a16="http://schemas.microsoft.com/office/drawing/2014/main" id="{0E255430-BBCA-F6F1-34D2-063A0797AD20}"/>
                    </a:ext>
                  </a:extLst>
                </p:cNvPr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7" name="Trapezoid 566">
                  <a:extLst>
                    <a:ext uri="{FF2B5EF4-FFF2-40B4-BE49-F238E27FC236}">
                      <a16:creationId xmlns:a16="http://schemas.microsoft.com/office/drawing/2014/main" id="{1370998B-8C10-622D-FEC0-2D2AB52B50B2}"/>
                    </a:ext>
                  </a:extLst>
                </p:cNvPr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8" name="Trapezoid 567">
                  <a:extLst>
                    <a:ext uri="{FF2B5EF4-FFF2-40B4-BE49-F238E27FC236}">
                      <a16:creationId xmlns:a16="http://schemas.microsoft.com/office/drawing/2014/main" id="{F270F245-CE18-36A0-6D06-50FCD588B901}"/>
                    </a:ext>
                  </a:extLst>
                </p:cNvPr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9" name="Trapezoid 568">
                  <a:extLst>
                    <a:ext uri="{FF2B5EF4-FFF2-40B4-BE49-F238E27FC236}">
                      <a16:creationId xmlns:a16="http://schemas.microsoft.com/office/drawing/2014/main" id="{6072373B-FE5D-D095-E1D3-02CF57013F11}"/>
                    </a:ext>
                  </a:extLst>
                </p:cNvPr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0" name="Trapezoid 569">
                  <a:extLst>
                    <a:ext uri="{FF2B5EF4-FFF2-40B4-BE49-F238E27FC236}">
                      <a16:creationId xmlns:a16="http://schemas.microsoft.com/office/drawing/2014/main" id="{756DCF5B-EC8F-9E21-3242-80E324BE3F87}"/>
                    </a:ext>
                  </a:extLst>
                </p:cNvPr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1" name="Trapezoid 570">
                  <a:extLst>
                    <a:ext uri="{FF2B5EF4-FFF2-40B4-BE49-F238E27FC236}">
                      <a16:creationId xmlns:a16="http://schemas.microsoft.com/office/drawing/2014/main" id="{293C7C91-4196-2514-B436-4BECFD7B60D8}"/>
                    </a:ext>
                  </a:extLst>
                </p:cNvPr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4" name="Trapezoid 1023">
                  <a:extLst>
                    <a:ext uri="{FF2B5EF4-FFF2-40B4-BE49-F238E27FC236}">
                      <a16:creationId xmlns:a16="http://schemas.microsoft.com/office/drawing/2014/main" id="{0E12F30D-3DD9-FC8C-C26B-FFBFBF8E8F77}"/>
                    </a:ext>
                  </a:extLst>
                </p:cNvPr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7" name="Trapezoid 1026">
                  <a:extLst>
                    <a:ext uri="{FF2B5EF4-FFF2-40B4-BE49-F238E27FC236}">
                      <a16:creationId xmlns:a16="http://schemas.microsoft.com/office/drawing/2014/main" id="{C81A4073-CC50-C46D-905A-081712C9E0AD}"/>
                    </a:ext>
                  </a:extLst>
                </p:cNvPr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8" name="Trapezoid 1027">
                  <a:extLst>
                    <a:ext uri="{FF2B5EF4-FFF2-40B4-BE49-F238E27FC236}">
                      <a16:creationId xmlns:a16="http://schemas.microsoft.com/office/drawing/2014/main" id="{80358695-3341-4E62-0F0D-D0CDD2FE5916}"/>
                    </a:ext>
                  </a:extLst>
                </p:cNvPr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9" name="Trapezoid 1028">
                  <a:extLst>
                    <a:ext uri="{FF2B5EF4-FFF2-40B4-BE49-F238E27FC236}">
                      <a16:creationId xmlns:a16="http://schemas.microsoft.com/office/drawing/2014/main" id="{6330C115-C4C3-E4A3-4214-DF45032B296A}"/>
                    </a:ext>
                  </a:extLst>
                </p:cNvPr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0" name="Trapezoid 1029">
                  <a:extLst>
                    <a:ext uri="{FF2B5EF4-FFF2-40B4-BE49-F238E27FC236}">
                      <a16:creationId xmlns:a16="http://schemas.microsoft.com/office/drawing/2014/main" id="{5332D8E0-0D20-3C8F-EF1B-A84CE1A12FB0}"/>
                    </a:ext>
                  </a:extLst>
                </p:cNvPr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1" name="Trapezoid 1030">
                  <a:extLst>
                    <a:ext uri="{FF2B5EF4-FFF2-40B4-BE49-F238E27FC236}">
                      <a16:creationId xmlns:a16="http://schemas.microsoft.com/office/drawing/2014/main" id="{649FDE5C-A2DA-4D74-54EF-668401F86146}"/>
                    </a:ext>
                  </a:extLst>
                </p:cNvPr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2" name="Trapezoid 1031">
                  <a:extLst>
                    <a:ext uri="{FF2B5EF4-FFF2-40B4-BE49-F238E27FC236}">
                      <a16:creationId xmlns:a16="http://schemas.microsoft.com/office/drawing/2014/main" id="{690D0A0E-EA06-5DD9-FB2F-0F9A91BEB395}"/>
                    </a:ext>
                  </a:extLst>
                </p:cNvPr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3" name="Trapezoid 1032">
                  <a:extLst>
                    <a:ext uri="{FF2B5EF4-FFF2-40B4-BE49-F238E27FC236}">
                      <a16:creationId xmlns:a16="http://schemas.microsoft.com/office/drawing/2014/main" id="{456862F2-6CD5-459D-741A-E8B4CB3DC5E1}"/>
                    </a:ext>
                  </a:extLst>
                </p:cNvPr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4" name="Trapezoid 1033">
                  <a:extLst>
                    <a:ext uri="{FF2B5EF4-FFF2-40B4-BE49-F238E27FC236}">
                      <a16:creationId xmlns:a16="http://schemas.microsoft.com/office/drawing/2014/main" id="{8562A1D1-4630-3852-CC7C-5D6F1EE21079}"/>
                    </a:ext>
                  </a:extLst>
                </p:cNvPr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5" name="Trapezoid 1034">
                  <a:extLst>
                    <a:ext uri="{FF2B5EF4-FFF2-40B4-BE49-F238E27FC236}">
                      <a16:creationId xmlns:a16="http://schemas.microsoft.com/office/drawing/2014/main" id="{D9CECADE-B7A0-75BE-01C9-43A330852A51}"/>
                    </a:ext>
                  </a:extLst>
                </p:cNvPr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6" name="Trapezoid 1035">
                  <a:extLst>
                    <a:ext uri="{FF2B5EF4-FFF2-40B4-BE49-F238E27FC236}">
                      <a16:creationId xmlns:a16="http://schemas.microsoft.com/office/drawing/2014/main" id="{4A08D067-B6B0-20D1-7CEA-B5C82B1BBDA4}"/>
                    </a:ext>
                  </a:extLst>
                </p:cNvPr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8" name="Trapezoid 1037">
                  <a:extLst>
                    <a:ext uri="{FF2B5EF4-FFF2-40B4-BE49-F238E27FC236}">
                      <a16:creationId xmlns:a16="http://schemas.microsoft.com/office/drawing/2014/main" id="{8D68A197-0D5A-E31E-D2AC-331C8FD3DE9C}"/>
                    </a:ext>
                  </a:extLst>
                </p:cNvPr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9" name="Trapezoid 1038">
                  <a:extLst>
                    <a:ext uri="{FF2B5EF4-FFF2-40B4-BE49-F238E27FC236}">
                      <a16:creationId xmlns:a16="http://schemas.microsoft.com/office/drawing/2014/main" id="{231F07F1-00ED-CF8E-C101-B625E296CA1F}"/>
                    </a:ext>
                  </a:extLst>
                </p:cNvPr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0" name="Trapezoid 1039">
                  <a:extLst>
                    <a:ext uri="{FF2B5EF4-FFF2-40B4-BE49-F238E27FC236}">
                      <a16:creationId xmlns:a16="http://schemas.microsoft.com/office/drawing/2014/main" id="{C07F82D6-972D-2FE4-B8D2-C617783C248E}"/>
                    </a:ext>
                  </a:extLst>
                </p:cNvPr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040384FD-9FEC-4503-2946-5987C90010CE}"/>
                  </a:ext>
                </a:extLst>
              </p:cNvPr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85" name="detector assembly">
              <a:extLst>
                <a:ext uri="{FF2B5EF4-FFF2-40B4-BE49-F238E27FC236}">
                  <a16:creationId xmlns:a16="http://schemas.microsoft.com/office/drawing/2014/main" id="{3F00B958-D08B-8B9F-73B8-C32C49CDE88A}"/>
                </a:ext>
              </a:extLst>
            </p:cNvPr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DC588606-EB77-A2E5-DF17-968DA0634F86}"/>
                  </a:ext>
                </a:extLst>
              </p:cNvPr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B587870-C176-E240-BAD1-CEF7F73CF9AD}"/>
                  </a:ext>
                </a:extLst>
              </p:cNvPr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2" name="Turn Wheel">
                <a:extLst>
                  <a:ext uri="{FF2B5EF4-FFF2-40B4-BE49-F238E27FC236}">
                    <a16:creationId xmlns:a16="http://schemas.microsoft.com/office/drawing/2014/main" id="{5C3E949E-7D12-2092-7C46-13937F63B81D}"/>
                  </a:ext>
                </a:extLst>
              </p:cNvPr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B1DF2CB1-5D98-D892-4F3D-306001E2A3C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A99D10AD-64DE-D39B-0AE8-4FD1F0672B1A}"/>
                    </a:ext>
                  </a:extLst>
                </p:cNvPr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B91F8886-2816-E067-8DBE-DA5F7295D09E}"/>
                  </a:ext>
                </a:extLst>
              </p:cNvPr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9F3D7085-2C78-2764-7FA5-052D2B2994D1}"/>
                  </a:ext>
                </a:extLst>
              </p:cNvPr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Text Box 89">
                <a:extLst>
                  <a:ext uri="{FF2B5EF4-FFF2-40B4-BE49-F238E27FC236}">
                    <a16:creationId xmlns:a16="http://schemas.microsoft.com/office/drawing/2014/main" id="{31D72F5B-3791-307A-DE52-A0526C467047}"/>
                  </a:ext>
                </a:extLst>
              </p:cNvPr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546" name="sensor">
                <a:extLst>
                  <a:ext uri="{FF2B5EF4-FFF2-40B4-BE49-F238E27FC236}">
                    <a16:creationId xmlns:a16="http://schemas.microsoft.com/office/drawing/2014/main" id="{6918F751-4DD5-7EFB-2CBF-226AC8FAE7CC}"/>
                  </a:ext>
                </a:extLst>
              </p:cNvPr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547" name="Rectangle 546">
                  <a:extLst>
                    <a:ext uri="{FF2B5EF4-FFF2-40B4-BE49-F238E27FC236}">
                      <a16:creationId xmlns:a16="http://schemas.microsoft.com/office/drawing/2014/main" id="{22760AA7-4059-6536-7B1B-EA7C6C866256}"/>
                    </a:ext>
                  </a:extLst>
                </p:cNvPr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8" name="Rectangle 547">
                  <a:extLst>
                    <a:ext uri="{FF2B5EF4-FFF2-40B4-BE49-F238E27FC236}">
                      <a16:creationId xmlns:a16="http://schemas.microsoft.com/office/drawing/2014/main" id="{234EB8BE-96BA-2D70-6B44-C28073DCB3C1}"/>
                    </a:ext>
                  </a:extLst>
                </p:cNvPr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D3366FA3-A932-C87C-6A13-CE61D613158E}"/>
                    </a:ext>
                  </a:extLst>
                </p:cNvPr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0" name="wire">
                  <a:extLst>
                    <a:ext uri="{FF2B5EF4-FFF2-40B4-BE49-F238E27FC236}">
                      <a16:creationId xmlns:a16="http://schemas.microsoft.com/office/drawing/2014/main" id="{ACC957BB-4A88-8CEF-AD0F-744B15591E5F}"/>
                    </a:ext>
                  </a:extLst>
                </p:cNvPr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1" name="Rectangle 550">
                  <a:extLst>
                    <a:ext uri="{FF2B5EF4-FFF2-40B4-BE49-F238E27FC236}">
                      <a16:creationId xmlns:a16="http://schemas.microsoft.com/office/drawing/2014/main" id="{7D830AA9-2831-C920-9847-CB16DB954B64}"/>
                    </a:ext>
                  </a:extLst>
                </p:cNvPr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71A04223-22FF-4C2E-6ADA-B0F5D7336303}"/>
                    </a:ext>
                  </a:extLst>
                </p:cNvPr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3" name="Text Box 83">
                  <a:extLst>
                    <a:ext uri="{FF2B5EF4-FFF2-40B4-BE49-F238E27FC236}">
                      <a16:creationId xmlns:a16="http://schemas.microsoft.com/office/drawing/2014/main" id="{FCFFBC7A-3C71-A68F-9F38-9CE1495B10C5}"/>
                    </a:ext>
                  </a:extLst>
                </p:cNvPr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54" name="Text Box 85">
                  <a:extLst>
                    <a:ext uri="{FF2B5EF4-FFF2-40B4-BE49-F238E27FC236}">
                      <a16:creationId xmlns:a16="http://schemas.microsoft.com/office/drawing/2014/main" id="{64D3DF6F-9BF8-90FE-BA9D-BAF13BA6F5A5}"/>
                    </a:ext>
                  </a:extLst>
                </p:cNvPr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94AED60B-AA45-5D4D-EE3B-E1DBDE57ED7D}"/>
                    </a:ext>
                  </a:extLst>
                </p:cNvPr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86" name="Text Box 97">
              <a:extLst>
                <a:ext uri="{FF2B5EF4-FFF2-40B4-BE49-F238E27FC236}">
                  <a16:creationId xmlns:a16="http://schemas.microsoft.com/office/drawing/2014/main" id="{9C71BBDE-A6F4-8D76-310C-E585DFD92567}"/>
                </a:ext>
              </a:extLst>
            </p:cNvPr>
            <p:cNvSpPr txBox="1"/>
            <p:nvPr/>
          </p:nvSpPr>
          <p:spPr>
            <a:xfrm>
              <a:off x="4143058" y="406479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511" name="Right Brace 510">
              <a:extLst>
                <a:ext uri="{FF2B5EF4-FFF2-40B4-BE49-F238E27FC236}">
                  <a16:creationId xmlns:a16="http://schemas.microsoft.com/office/drawing/2014/main" id="{192C1A3A-9226-F823-C9EA-4B844F01281C}"/>
                </a:ext>
              </a:extLst>
            </p:cNvPr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72846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3805A9F0-3447-645B-9154-02ABC898600E}"/>
                </a:ext>
              </a:extLst>
            </p:cNvPr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530" name="Text Box 120">
                <a:extLst>
                  <a:ext uri="{FF2B5EF4-FFF2-40B4-BE49-F238E27FC236}">
                    <a16:creationId xmlns:a16="http://schemas.microsoft.com/office/drawing/2014/main" id="{52204DEB-F1EC-93E4-1437-B05FAF659C84}"/>
                  </a:ext>
                </a:extLst>
              </p:cNvPr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31" name="Text Box 121">
                <a:extLst>
                  <a:ext uri="{FF2B5EF4-FFF2-40B4-BE49-F238E27FC236}">
                    <a16:creationId xmlns:a16="http://schemas.microsoft.com/office/drawing/2014/main" id="{0DEA5A27-F381-236E-BEDB-E4557397544F}"/>
                  </a:ext>
                </a:extLst>
              </p:cNvPr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32" name="Text Box 122">
                <a:extLst>
                  <a:ext uri="{FF2B5EF4-FFF2-40B4-BE49-F238E27FC236}">
                    <a16:creationId xmlns:a16="http://schemas.microsoft.com/office/drawing/2014/main" id="{DA115E2E-AAB7-B7DC-2338-603083BE50AA}"/>
                  </a:ext>
                </a:extLst>
              </p:cNvPr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light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58D33EE5-EED4-4818-5F8B-1641C57F67BE}"/>
                  </a:ext>
                </a:extLst>
              </p:cNvPr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72D615D9-C09E-3541-7A90-D0593750B1C9}"/>
                  </a:ext>
                </a:extLst>
              </p:cNvPr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7B47246A-C677-2606-E851-C4E33BC08DC7}"/>
                  </a:ext>
                </a:extLst>
              </p:cNvPr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Text Box 129">
                <a:extLst>
                  <a:ext uri="{FF2B5EF4-FFF2-40B4-BE49-F238E27FC236}">
                    <a16:creationId xmlns:a16="http://schemas.microsoft.com/office/drawing/2014/main" id="{D51ADD72-E10D-04DF-D808-10F95DFF3C89}"/>
                  </a:ext>
                </a:extLst>
              </p:cNvPr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E4710A42-8884-E156-7CC2-D43AEE414413}"/>
                  </a:ext>
                </a:extLst>
              </p:cNvPr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Text Box 136">
                <a:extLst>
                  <a:ext uri="{FF2B5EF4-FFF2-40B4-BE49-F238E27FC236}">
                    <a16:creationId xmlns:a16="http://schemas.microsoft.com/office/drawing/2014/main" id="{96C425B8-57CE-1A92-EE18-269578F7E911}"/>
                  </a:ext>
                </a:extLst>
              </p:cNvPr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ADEEC35C-6FE5-1214-0F04-08E058FE6EEA}"/>
                  </a:ext>
                </a:extLst>
              </p:cNvPr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interference">
            <a:extLst>
              <a:ext uri="{FF2B5EF4-FFF2-40B4-BE49-F238E27FC236}">
                <a16:creationId xmlns:a16="http://schemas.microsoft.com/office/drawing/2014/main" id="{D70B7AE7-4219-97E1-C39A-3C0AE72D0087}"/>
              </a:ext>
            </a:extLst>
          </p:cNvPr>
          <p:cNvGrpSpPr/>
          <p:nvPr/>
        </p:nvGrpSpPr>
        <p:grpSpPr>
          <a:xfrm>
            <a:off x="31316" y="7659532"/>
            <a:ext cx="2210435" cy="2280285"/>
            <a:chOff x="2643187" y="5555297"/>
            <a:chExt cx="2210435" cy="2280285"/>
          </a:xfrm>
        </p:grpSpPr>
        <p:sp>
          <p:nvSpPr>
            <p:cNvPr id="21" name="lower pink fade">
              <a:extLst>
                <a:ext uri="{FF2B5EF4-FFF2-40B4-BE49-F238E27FC236}">
                  <a16:creationId xmlns:a16="http://schemas.microsoft.com/office/drawing/2014/main" id="{AE8F0D8B-9D27-F020-2DDD-8FF08A0F8E16}"/>
                </a:ext>
              </a:extLst>
            </p:cNvPr>
            <p:cNvSpPr/>
            <p:nvPr/>
          </p:nvSpPr>
          <p:spPr>
            <a:xfrm>
              <a:off x="3419157" y="6620192"/>
              <a:ext cx="1014095" cy="1014095"/>
            </a:xfrm>
            <a:prstGeom prst="ellipse">
              <a:avLst/>
            </a:prstGeom>
            <a:gradFill flip="none" rotWithShape="1">
              <a:gsLst>
                <a:gs pos="35400">
                  <a:srgbClr val="FFB9B9"/>
                </a:gs>
                <a:gs pos="0">
                  <a:srgbClr val="FFB9B9"/>
                </a:gs>
                <a:gs pos="74000">
                  <a:srgbClr val="FFB9B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upper pink fade">
              <a:extLst>
                <a:ext uri="{FF2B5EF4-FFF2-40B4-BE49-F238E27FC236}">
                  <a16:creationId xmlns:a16="http://schemas.microsoft.com/office/drawing/2014/main" id="{5CE45F0D-1A56-4F7B-9ED9-250AFB419314}"/>
                </a:ext>
              </a:extLst>
            </p:cNvPr>
            <p:cNvSpPr/>
            <p:nvPr/>
          </p:nvSpPr>
          <p:spPr>
            <a:xfrm>
              <a:off x="3417252" y="5771197"/>
              <a:ext cx="1014095" cy="1014095"/>
            </a:xfrm>
            <a:prstGeom prst="ellipse">
              <a:avLst/>
            </a:prstGeom>
            <a:gradFill flip="none" rotWithShape="1">
              <a:gsLst>
                <a:gs pos="35400">
                  <a:srgbClr val="FFB9B9"/>
                </a:gs>
                <a:gs pos="0">
                  <a:srgbClr val="FFB9B9"/>
                </a:gs>
                <a:gs pos="74000">
                  <a:srgbClr val="FFB9B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23" name="upper curved wave fronts">
              <a:extLst>
                <a:ext uri="{FF2B5EF4-FFF2-40B4-BE49-F238E27FC236}">
                  <a16:creationId xmlns:a16="http://schemas.microsoft.com/office/drawing/2014/main" id="{5107A396-1C78-CD8C-2849-CD3BCF486E81}"/>
                </a:ext>
              </a:extLst>
            </p:cNvPr>
            <p:cNvGrpSpPr/>
            <p:nvPr/>
          </p:nvGrpSpPr>
          <p:grpSpPr>
            <a:xfrm>
              <a:off x="3213417" y="5555297"/>
              <a:ext cx="1463040" cy="1463040"/>
              <a:chOff x="0" y="0"/>
              <a:chExt cx="1463040" cy="1463040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FE46DB37-2A07-B101-5374-D1AD05EB6D01}"/>
                  </a:ext>
                </a:extLst>
              </p:cNvPr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9" name="Arc 458">
                <a:extLst>
                  <a:ext uri="{FF2B5EF4-FFF2-40B4-BE49-F238E27FC236}">
                    <a16:creationId xmlns:a16="http://schemas.microsoft.com/office/drawing/2014/main" id="{5587A81D-3495-579F-CA59-11ADFCF2C350}"/>
                  </a:ext>
                </a:extLst>
              </p:cNvPr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D79E4BD9-50C3-AE1F-0D5D-DBF8A429B98A}"/>
                  </a:ext>
                </a:extLst>
              </p:cNvPr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1" name="Arc 460">
                <a:extLst>
                  <a:ext uri="{FF2B5EF4-FFF2-40B4-BE49-F238E27FC236}">
                    <a16:creationId xmlns:a16="http://schemas.microsoft.com/office/drawing/2014/main" id="{3698B027-2BAE-7BBA-FC62-F67AFD564DBD}"/>
                  </a:ext>
                </a:extLst>
              </p:cNvPr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2" name="Arc 461">
                <a:extLst>
                  <a:ext uri="{FF2B5EF4-FFF2-40B4-BE49-F238E27FC236}">
                    <a16:creationId xmlns:a16="http://schemas.microsoft.com/office/drawing/2014/main" id="{0C04D022-8915-C379-4D46-19FF731DEE2A}"/>
                  </a:ext>
                </a:extLst>
              </p:cNvPr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3" name="Arc 462">
                <a:extLst>
                  <a:ext uri="{FF2B5EF4-FFF2-40B4-BE49-F238E27FC236}">
                    <a16:creationId xmlns:a16="http://schemas.microsoft.com/office/drawing/2014/main" id="{85794A79-077E-5416-3709-632CABC24B0B}"/>
                  </a:ext>
                </a:extLst>
              </p:cNvPr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4" name="Arc 463">
                <a:extLst>
                  <a:ext uri="{FF2B5EF4-FFF2-40B4-BE49-F238E27FC236}">
                    <a16:creationId xmlns:a16="http://schemas.microsoft.com/office/drawing/2014/main" id="{5618AE25-0F8D-E359-7D99-BC14B2168A3D}"/>
                  </a:ext>
                </a:extLst>
              </p:cNvPr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5" name="Arc 464">
                <a:extLst>
                  <a:ext uri="{FF2B5EF4-FFF2-40B4-BE49-F238E27FC236}">
                    <a16:creationId xmlns:a16="http://schemas.microsoft.com/office/drawing/2014/main" id="{02F0A3A7-5BF2-CEFE-9A39-8F393FDBB92C}"/>
                  </a:ext>
                </a:extLst>
              </p:cNvPr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lower curved wave fronts">
              <a:extLst>
                <a:ext uri="{FF2B5EF4-FFF2-40B4-BE49-F238E27FC236}">
                  <a16:creationId xmlns:a16="http://schemas.microsoft.com/office/drawing/2014/main" id="{5A57438B-0D27-9E14-0DE4-937EB194B442}"/>
                </a:ext>
              </a:extLst>
            </p:cNvPr>
            <p:cNvGrpSpPr/>
            <p:nvPr/>
          </p:nvGrpSpPr>
          <p:grpSpPr>
            <a:xfrm flipV="1">
              <a:off x="3215322" y="6372542"/>
              <a:ext cx="1463040" cy="1463040"/>
              <a:chOff x="0" y="0"/>
              <a:chExt cx="1463040" cy="1463040"/>
            </a:xfrm>
          </p:grpSpPr>
          <p:sp>
            <p:nvSpPr>
              <p:cNvPr id="450" name="Arc 449">
                <a:extLst>
                  <a:ext uri="{FF2B5EF4-FFF2-40B4-BE49-F238E27FC236}">
                    <a16:creationId xmlns:a16="http://schemas.microsoft.com/office/drawing/2014/main" id="{26EB958F-60E8-1BE9-9749-FFD11A6A94F2}"/>
                  </a:ext>
                </a:extLst>
              </p:cNvPr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1" name="Arc 450">
                <a:extLst>
                  <a:ext uri="{FF2B5EF4-FFF2-40B4-BE49-F238E27FC236}">
                    <a16:creationId xmlns:a16="http://schemas.microsoft.com/office/drawing/2014/main" id="{91DEA79D-1B27-FFB8-BAF1-5A327AB7D4AD}"/>
                  </a:ext>
                </a:extLst>
              </p:cNvPr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2" name="Arc 451">
                <a:extLst>
                  <a:ext uri="{FF2B5EF4-FFF2-40B4-BE49-F238E27FC236}">
                    <a16:creationId xmlns:a16="http://schemas.microsoft.com/office/drawing/2014/main" id="{102F4296-7CA5-1A57-210B-9E87D8CD355E}"/>
                  </a:ext>
                </a:extLst>
              </p:cNvPr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3" name="Arc 452">
                <a:extLst>
                  <a:ext uri="{FF2B5EF4-FFF2-40B4-BE49-F238E27FC236}">
                    <a16:creationId xmlns:a16="http://schemas.microsoft.com/office/drawing/2014/main" id="{F9DDB520-2042-3E06-633B-6CC95192B19E}"/>
                  </a:ext>
                </a:extLst>
              </p:cNvPr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4" name="Arc 453">
                <a:extLst>
                  <a:ext uri="{FF2B5EF4-FFF2-40B4-BE49-F238E27FC236}">
                    <a16:creationId xmlns:a16="http://schemas.microsoft.com/office/drawing/2014/main" id="{2BFFB011-1BF3-A21A-49D3-BD846DBBD2F1}"/>
                  </a:ext>
                </a:extLst>
              </p:cNvPr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5" name="Arc 454">
                <a:extLst>
                  <a:ext uri="{FF2B5EF4-FFF2-40B4-BE49-F238E27FC236}">
                    <a16:creationId xmlns:a16="http://schemas.microsoft.com/office/drawing/2014/main" id="{6B38489B-5763-B9BC-BF2B-D05436A8BFA5}"/>
                  </a:ext>
                </a:extLst>
              </p:cNvPr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6" name="Arc 455">
                <a:extLst>
                  <a:ext uri="{FF2B5EF4-FFF2-40B4-BE49-F238E27FC236}">
                    <a16:creationId xmlns:a16="http://schemas.microsoft.com/office/drawing/2014/main" id="{067BE276-019E-7A7E-605C-897180CE469D}"/>
                  </a:ext>
                </a:extLst>
              </p:cNvPr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7" name="Arc 456">
                <a:extLst>
                  <a:ext uri="{FF2B5EF4-FFF2-40B4-BE49-F238E27FC236}">
                    <a16:creationId xmlns:a16="http://schemas.microsoft.com/office/drawing/2014/main" id="{1003CBFC-84A9-A92D-280A-EAD0721C06A3}"/>
                  </a:ext>
                </a:extLst>
              </p:cNvPr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5" name="incoming laser light">
              <a:extLst>
                <a:ext uri="{FF2B5EF4-FFF2-40B4-BE49-F238E27FC236}">
                  <a16:creationId xmlns:a16="http://schemas.microsoft.com/office/drawing/2014/main" id="{370ABA5B-386F-DEDF-3BA8-0D2364B3D89D}"/>
                </a:ext>
              </a:extLst>
            </p:cNvPr>
            <p:cNvSpPr/>
            <p:nvPr/>
          </p:nvSpPr>
          <p:spPr>
            <a:xfrm>
              <a:off x="2643187" y="5754052"/>
              <a:ext cx="1280160" cy="1890395"/>
            </a:xfrm>
            <a:prstGeom prst="rect">
              <a:avLst/>
            </a:prstGeom>
            <a:solidFill>
              <a:srgbClr val="008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64C019-2AD7-0D64-6797-10E8D502D851}"/>
                </a:ext>
              </a:extLst>
            </p:cNvPr>
            <p:cNvGrpSpPr/>
            <p:nvPr/>
          </p:nvGrpSpPr>
          <p:grpSpPr>
            <a:xfrm>
              <a:off x="2812732" y="5678487"/>
              <a:ext cx="2040890" cy="2014221"/>
              <a:chOff x="0" y="-52387"/>
              <a:chExt cx="2041445" cy="201480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9173C15-02C0-763A-5F9B-5A4595C436C9}"/>
                  </a:ext>
                </a:extLst>
              </p:cNvPr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5AB321CE-158C-03B5-22EB-DBA5FE322A9F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E4F12177-64CC-4F87-7DE8-E49EC48330DA}"/>
                    </a:ext>
                  </a:extLst>
                </p:cNvPr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E25A43B-5FA8-E51B-53AA-03FD8E5534B8}"/>
                    </a:ext>
                  </a:extLst>
                </p:cNvPr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2FA3FEF4-86FF-0C0B-8D58-B19E87521D9E}"/>
                    </a:ext>
                  </a:extLst>
                </p:cNvPr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072D0E63-8DCA-5387-BC4E-B850D545B64C}"/>
                    </a:ext>
                  </a:extLst>
                </p:cNvPr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Arrow Connector 447">
                  <a:extLst>
                    <a:ext uri="{FF2B5EF4-FFF2-40B4-BE49-F238E27FC236}">
                      <a16:creationId xmlns:a16="http://schemas.microsoft.com/office/drawing/2014/main" id="{BB631CEE-E34A-C5A3-02E1-BACE1A883EA3}"/>
                    </a:ext>
                  </a:extLst>
                </p:cNvPr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Arrow Connector 448">
                  <a:extLst>
                    <a:ext uri="{FF2B5EF4-FFF2-40B4-BE49-F238E27FC236}">
                      <a16:creationId xmlns:a16="http://schemas.microsoft.com/office/drawing/2014/main" id="{398385FA-AF9C-60A1-3DE9-14BBA0AF5AA2}"/>
                    </a:ext>
                  </a:extLst>
                </p:cNvPr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95D1A78-4D7B-18F1-2EA6-2D1AB461BA88}"/>
                  </a:ext>
                </a:extLst>
              </p:cNvPr>
              <p:cNvGrpSpPr/>
              <p:nvPr/>
            </p:nvGrpSpPr>
            <p:grpSpPr>
              <a:xfrm>
                <a:off x="204280" y="710119"/>
                <a:ext cx="520253" cy="484610"/>
                <a:chOff x="0" y="0"/>
                <a:chExt cx="520363" cy="484650"/>
              </a:xfrm>
            </p:grpSpPr>
            <p:sp>
              <p:nvSpPr>
                <p:cNvPr id="57" name="Text Box 21">
                  <a:extLst>
                    <a:ext uri="{FF2B5EF4-FFF2-40B4-BE49-F238E27FC236}">
                      <a16:creationId xmlns:a16="http://schemas.microsoft.com/office/drawing/2014/main" id="{DD1A228F-D566-B569-EA2A-607D08F21B5B}"/>
                    </a:ext>
                  </a:extLst>
                </p:cNvPr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Laser</a:t>
                  </a:r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Text Box 22">
                  <a:extLst>
                    <a:ext uri="{FF2B5EF4-FFF2-40B4-BE49-F238E27FC236}">
                      <a16:creationId xmlns:a16="http://schemas.microsoft.com/office/drawing/2014/main" id="{99F92648-BF51-C032-3E75-4490E24CB311}"/>
                    </a:ext>
                  </a:extLst>
                </p:cNvPr>
                <p:cNvSpPr txBox="1"/>
                <p:nvPr/>
              </p:nvSpPr>
              <p:spPr>
                <a:xfrm>
                  <a:off x="0" y="20271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beam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3A49274-D3B3-942A-21EF-E8DF24060F9C}"/>
                  </a:ext>
                </a:extLst>
              </p:cNvPr>
              <p:cNvGrpSpPr/>
              <p:nvPr/>
            </p:nvGrpSpPr>
            <p:grpSpPr>
              <a:xfrm>
                <a:off x="1070042" y="-52387"/>
                <a:ext cx="91440" cy="2014807"/>
                <a:chOff x="0" y="-169133"/>
                <a:chExt cx="91440" cy="201497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645ACFC-F4DC-FBFF-CCCD-8403340A48D3}"/>
                    </a:ext>
                  </a:extLst>
                </p:cNvPr>
                <p:cNvGrpSpPr/>
                <p:nvPr/>
              </p:nvGrpSpPr>
              <p:grpSpPr>
                <a:xfrm>
                  <a:off x="45417" y="-169133"/>
                  <a:ext cx="303" cy="2014974"/>
                  <a:chOff x="-303" y="-169133"/>
                  <a:chExt cx="303" cy="2014974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F402786-B3BF-E614-3FBB-58C214A2D2D5}"/>
                      </a:ext>
                    </a:extLst>
                  </p:cNvPr>
                  <p:cNvCxnSpPr/>
                  <p:nvPr/>
                </p:nvCxnSpPr>
                <p:spPr>
                  <a:xfrm>
                    <a:off x="-303" y="-169133"/>
                    <a:ext cx="0" cy="5576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B5FE3D23-D78A-71AC-BF7B-D307B45C4879}"/>
                      </a:ext>
                    </a:extLst>
                  </p:cNvPr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65966A7-ED22-E608-DBD8-6FCB4ED993C1}"/>
                      </a:ext>
                    </a:extLst>
                  </p:cNvPr>
                  <p:cNvCxnSpPr/>
                  <p:nvPr/>
                </p:nvCxnSpPr>
                <p:spPr>
                  <a:xfrm>
                    <a:off x="0" y="1310640"/>
                    <a:ext cx="0" cy="53520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F2C9682-7B42-E695-143D-06C1A7006159}"/>
                    </a:ext>
                  </a:extLst>
                </p:cNvPr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50" name="Straight Connector 49" hidden="1">
                    <a:extLst>
                      <a:ext uri="{FF2B5EF4-FFF2-40B4-BE49-F238E27FC236}">
                        <a16:creationId xmlns:a16="http://schemas.microsoft.com/office/drawing/2014/main" id="{A760DB58-BA79-E675-E5C0-5EE078C2CB2A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 hidden="1">
                    <a:extLst>
                      <a:ext uri="{FF2B5EF4-FFF2-40B4-BE49-F238E27FC236}">
                        <a16:creationId xmlns:a16="http://schemas.microsoft.com/office/drawing/2014/main" id="{AA59AADD-4F80-342C-2835-DFBCA3F0238F}"/>
                      </a:ext>
                    </a:extLst>
                  </p:cNvPr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 hidden="1">
                    <a:extLst>
                      <a:ext uri="{FF2B5EF4-FFF2-40B4-BE49-F238E27FC236}">
                        <a16:creationId xmlns:a16="http://schemas.microsoft.com/office/drawing/2014/main" id="{8269D58D-2E8B-ED32-72CB-F5ABC2066340}"/>
                      </a:ext>
                    </a:extLst>
                  </p:cNvPr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 hidden="1">
                    <a:extLst>
                      <a:ext uri="{FF2B5EF4-FFF2-40B4-BE49-F238E27FC236}">
                        <a16:creationId xmlns:a16="http://schemas.microsoft.com/office/drawing/2014/main" id="{2494785B-A63A-7ADD-0FE2-B50CCEB55710}"/>
                      </a:ext>
                    </a:extLst>
                  </p:cNvPr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4292CA0-8ACA-59D8-CF9E-070325692F8F}"/>
                  </a:ext>
                </a:extLst>
              </p:cNvPr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39DE7F3-0311-F28B-D04A-FE47013BA77C}"/>
                    </a:ext>
                  </a:extLst>
                </p:cNvPr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DFBB9BD9-6590-E502-438A-63DDEAD05D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8D1CBE0F-8C36-644A-86D4-8EB12C882B03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E7EA1E77-E887-FC30-D926-025F03DB5069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5C1B7937-4E7C-5BBC-C509-D70BF565C53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EB1555EA-C4D7-D05D-12CF-4501C1B7E1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BE862E0C-ACC2-C022-D7F9-6FADA77A308E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ounded Rectangle 17" hidden="1">
                  <a:extLst>
                    <a:ext uri="{FF2B5EF4-FFF2-40B4-BE49-F238E27FC236}">
                      <a16:creationId xmlns:a16="http://schemas.microsoft.com/office/drawing/2014/main" id="{BD21E079-221C-D2B8-0872-1D9B75DF8448}"/>
                    </a:ext>
                  </a:extLst>
                </p:cNvPr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rgbClr val="FF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50DA91-46BB-551B-ED59-F622CC8B5F69}"/>
                  </a:ext>
                </a:extLst>
              </p:cNvPr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0BBCEFB4-0AC5-19C9-0D5B-1F5E41C214AA}"/>
                    </a:ext>
                  </a:extLst>
                </p:cNvPr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A9AC460D-65BC-772C-0211-9CBD361DF3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E98D16E3-169E-8B5C-F1C3-E0101B9EDF6F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4B78D954-AD99-760D-12CF-791456833D39}"/>
                      </a:ext>
                    </a:extLst>
                  </p:cNvPr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5B51E4D-5E86-E482-9D54-323D309FA0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BEA388AE-0534-E04B-8473-366ABD0A27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3B226DB6-AC27-9309-D5B6-BAA553216D90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Rounded Rectangle 26" hidden="1">
                  <a:extLst>
                    <a:ext uri="{FF2B5EF4-FFF2-40B4-BE49-F238E27FC236}">
                      <a16:creationId xmlns:a16="http://schemas.microsoft.com/office/drawing/2014/main" id="{A5EB8727-EDAC-BE1A-7234-6E2B751833BC}"/>
                    </a:ext>
                  </a:extLst>
                </p:cNvPr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rgbClr val="FF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68" name="Freeform 180">
            <a:extLst>
              <a:ext uri="{FF2B5EF4-FFF2-40B4-BE49-F238E27FC236}">
                <a16:creationId xmlns:a16="http://schemas.microsoft.com/office/drawing/2014/main" id="{8C377595-7E7B-0B95-1F5A-63832DCA48C9}"/>
              </a:ext>
            </a:extLst>
          </p:cNvPr>
          <p:cNvSpPr/>
          <p:nvPr/>
        </p:nvSpPr>
        <p:spPr>
          <a:xfrm>
            <a:off x="2646651" y="1277597"/>
            <a:ext cx="2748586" cy="182880"/>
          </a:xfrm>
          <a:custGeom>
            <a:avLst/>
            <a:gdLst>
              <a:gd name="connsiteX0" fmla="*/ 0 w 3299460"/>
              <a:gd name="connsiteY0" fmla="*/ 461016 h 461016"/>
              <a:gd name="connsiteX1" fmla="*/ 323850 w 3299460"/>
              <a:gd name="connsiteY1" fmla="*/ 6 h 461016"/>
              <a:gd name="connsiteX2" fmla="*/ 651510 w 3299460"/>
              <a:gd name="connsiteY2" fmla="*/ 449586 h 461016"/>
              <a:gd name="connsiteX3" fmla="*/ 975360 w 3299460"/>
              <a:gd name="connsiteY3" fmla="*/ 6 h 461016"/>
              <a:gd name="connsiteX4" fmla="*/ 1325880 w 3299460"/>
              <a:gd name="connsiteY4" fmla="*/ 441966 h 461016"/>
              <a:gd name="connsiteX5" fmla="*/ 1642110 w 3299460"/>
              <a:gd name="connsiteY5" fmla="*/ 3816 h 461016"/>
              <a:gd name="connsiteX6" fmla="*/ 1988820 w 3299460"/>
              <a:gd name="connsiteY6" fmla="*/ 461016 h 461016"/>
              <a:gd name="connsiteX7" fmla="*/ 2312670 w 3299460"/>
              <a:gd name="connsiteY7" fmla="*/ 6 h 461016"/>
              <a:gd name="connsiteX8" fmla="*/ 2644140 w 3299460"/>
              <a:gd name="connsiteY8" fmla="*/ 453396 h 461016"/>
              <a:gd name="connsiteX9" fmla="*/ 2964180 w 3299460"/>
              <a:gd name="connsiteY9" fmla="*/ 11436 h 461016"/>
              <a:gd name="connsiteX10" fmla="*/ 3299460 w 3299460"/>
              <a:gd name="connsiteY10" fmla="*/ 457206 h 461016"/>
              <a:gd name="connsiteX0" fmla="*/ 0 w 7661910"/>
              <a:gd name="connsiteY0" fmla="*/ 461016 h 495306"/>
              <a:gd name="connsiteX1" fmla="*/ 323850 w 7661910"/>
              <a:gd name="connsiteY1" fmla="*/ 6 h 495306"/>
              <a:gd name="connsiteX2" fmla="*/ 651510 w 7661910"/>
              <a:gd name="connsiteY2" fmla="*/ 449586 h 495306"/>
              <a:gd name="connsiteX3" fmla="*/ 975360 w 7661910"/>
              <a:gd name="connsiteY3" fmla="*/ 6 h 495306"/>
              <a:gd name="connsiteX4" fmla="*/ 1325880 w 7661910"/>
              <a:gd name="connsiteY4" fmla="*/ 441966 h 495306"/>
              <a:gd name="connsiteX5" fmla="*/ 1642110 w 7661910"/>
              <a:gd name="connsiteY5" fmla="*/ 3816 h 495306"/>
              <a:gd name="connsiteX6" fmla="*/ 1988820 w 7661910"/>
              <a:gd name="connsiteY6" fmla="*/ 461016 h 495306"/>
              <a:gd name="connsiteX7" fmla="*/ 2312670 w 7661910"/>
              <a:gd name="connsiteY7" fmla="*/ 6 h 495306"/>
              <a:gd name="connsiteX8" fmla="*/ 2644140 w 7661910"/>
              <a:gd name="connsiteY8" fmla="*/ 453396 h 495306"/>
              <a:gd name="connsiteX9" fmla="*/ 2964180 w 7661910"/>
              <a:gd name="connsiteY9" fmla="*/ 11436 h 495306"/>
              <a:gd name="connsiteX10" fmla="*/ 7661910 w 7661910"/>
              <a:gd name="connsiteY10" fmla="*/ 495306 h 495306"/>
              <a:gd name="connsiteX0" fmla="*/ 0 w 7661910"/>
              <a:gd name="connsiteY0" fmla="*/ 503188 h 537478"/>
              <a:gd name="connsiteX1" fmla="*/ 323850 w 7661910"/>
              <a:gd name="connsiteY1" fmla="*/ 42178 h 537478"/>
              <a:gd name="connsiteX2" fmla="*/ 651510 w 7661910"/>
              <a:gd name="connsiteY2" fmla="*/ 491758 h 537478"/>
              <a:gd name="connsiteX3" fmla="*/ 975360 w 7661910"/>
              <a:gd name="connsiteY3" fmla="*/ 42178 h 537478"/>
              <a:gd name="connsiteX4" fmla="*/ 1325880 w 7661910"/>
              <a:gd name="connsiteY4" fmla="*/ 484138 h 537478"/>
              <a:gd name="connsiteX5" fmla="*/ 1642110 w 7661910"/>
              <a:gd name="connsiteY5" fmla="*/ 45988 h 537478"/>
              <a:gd name="connsiteX6" fmla="*/ 1988820 w 7661910"/>
              <a:gd name="connsiteY6" fmla="*/ 503188 h 537478"/>
              <a:gd name="connsiteX7" fmla="*/ 2312670 w 7661910"/>
              <a:gd name="connsiteY7" fmla="*/ 42178 h 537478"/>
              <a:gd name="connsiteX8" fmla="*/ 2644140 w 7661910"/>
              <a:gd name="connsiteY8" fmla="*/ 495568 h 537478"/>
              <a:gd name="connsiteX9" fmla="*/ 2964180 w 7661910"/>
              <a:gd name="connsiteY9" fmla="*/ 53608 h 537478"/>
              <a:gd name="connsiteX10" fmla="*/ 3288030 w 7661910"/>
              <a:gd name="connsiteY10" fmla="*/ 61228 h 537478"/>
              <a:gd name="connsiteX11" fmla="*/ 7661910 w 7661910"/>
              <a:gd name="connsiteY11" fmla="*/ 537478 h 537478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7661910 w 7661910"/>
              <a:gd name="connsiteY1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7661910 w 7661910"/>
              <a:gd name="connsiteY13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7661910 w 7661910"/>
              <a:gd name="connsiteY14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7661910 w 7661910"/>
              <a:gd name="connsiteY15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7661910 w 7661910"/>
              <a:gd name="connsiteY16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7661910 w 7661910"/>
              <a:gd name="connsiteY17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7661910 w 7661910"/>
              <a:gd name="connsiteY18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7661910 w 7661910"/>
              <a:gd name="connsiteY19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7661910 w 7661910"/>
              <a:gd name="connsiteY20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7661910 w 7661910"/>
              <a:gd name="connsiteY21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661910 w 7661910"/>
              <a:gd name="connsiteY2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269480 w 7661910"/>
              <a:gd name="connsiteY22" fmla="*/ 470187 h 515907"/>
              <a:gd name="connsiteX23" fmla="*/ 7661910 w 7661910"/>
              <a:gd name="connsiteY23" fmla="*/ 515907 h 5159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6096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21530 w 7661910"/>
              <a:gd name="connsiteY14" fmla="*/ 18288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381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595110 w 7578090"/>
              <a:gd name="connsiteY20" fmla="*/ 44577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452360 w 7578090"/>
              <a:gd name="connsiteY23" fmla="*/ 232410 h 480060"/>
              <a:gd name="connsiteX24" fmla="*/ 7578090 w 7578090"/>
              <a:gd name="connsiteY24" fmla="*/ 1143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5509 h 480749"/>
              <a:gd name="connsiteX1" fmla="*/ 114300 w 7452360"/>
              <a:gd name="connsiteY1" fmla="*/ 236909 h 480749"/>
              <a:gd name="connsiteX2" fmla="*/ 323850 w 7452360"/>
              <a:gd name="connsiteY2" fmla="*/ 4499 h 480749"/>
              <a:gd name="connsiteX3" fmla="*/ 651510 w 7452360"/>
              <a:gd name="connsiteY3" fmla="*/ 454079 h 480749"/>
              <a:gd name="connsiteX4" fmla="*/ 975360 w 7452360"/>
              <a:gd name="connsiteY4" fmla="*/ 4499 h 480749"/>
              <a:gd name="connsiteX5" fmla="*/ 1325880 w 7452360"/>
              <a:gd name="connsiteY5" fmla="*/ 446459 h 480749"/>
              <a:gd name="connsiteX6" fmla="*/ 1642110 w 7452360"/>
              <a:gd name="connsiteY6" fmla="*/ 8309 h 480749"/>
              <a:gd name="connsiteX7" fmla="*/ 1988820 w 7452360"/>
              <a:gd name="connsiteY7" fmla="*/ 465509 h 480749"/>
              <a:gd name="connsiteX8" fmla="*/ 2312670 w 7452360"/>
              <a:gd name="connsiteY8" fmla="*/ 4499 h 480749"/>
              <a:gd name="connsiteX9" fmla="*/ 2644140 w 7452360"/>
              <a:gd name="connsiteY9" fmla="*/ 457889 h 480749"/>
              <a:gd name="connsiteX10" fmla="*/ 2964180 w 7452360"/>
              <a:gd name="connsiteY10" fmla="*/ 15929 h 480749"/>
              <a:gd name="connsiteX11" fmla="*/ 3314700 w 7452360"/>
              <a:gd name="connsiteY11" fmla="*/ 480749 h 480749"/>
              <a:gd name="connsiteX12" fmla="*/ 3619500 w 7452360"/>
              <a:gd name="connsiteY12" fmla="*/ 4499 h 480749"/>
              <a:gd name="connsiteX13" fmla="*/ 3950970 w 7452360"/>
              <a:gd name="connsiteY13" fmla="*/ 476939 h 480749"/>
              <a:gd name="connsiteX14" fmla="*/ 4271010 w 7452360"/>
              <a:gd name="connsiteY14" fmla="*/ 689 h 480749"/>
              <a:gd name="connsiteX15" fmla="*/ 4606290 w 7452360"/>
              <a:gd name="connsiteY15" fmla="*/ 473129 h 480749"/>
              <a:gd name="connsiteX16" fmla="*/ 4937760 w 7452360"/>
              <a:gd name="connsiteY16" fmla="*/ 4499 h 480749"/>
              <a:gd name="connsiteX17" fmla="*/ 5276850 w 7452360"/>
              <a:gd name="connsiteY17" fmla="*/ 454079 h 480749"/>
              <a:gd name="connsiteX18" fmla="*/ 5615940 w 7452360"/>
              <a:gd name="connsiteY18" fmla="*/ 4499 h 480749"/>
              <a:gd name="connsiteX19" fmla="*/ 5939790 w 7452360"/>
              <a:gd name="connsiteY19" fmla="*/ 454079 h 480749"/>
              <a:gd name="connsiteX20" fmla="*/ 6256020 w 7452360"/>
              <a:gd name="connsiteY20" fmla="*/ 23549 h 480749"/>
              <a:gd name="connsiteX21" fmla="*/ 6602730 w 7452360"/>
              <a:gd name="connsiteY21" fmla="*/ 454079 h 480749"/>
              <a:gd name="connsiteX22" fmla="*/ 6918960 w 7452360"/>
              <a:gd name="connsiteY22" fmla="*/ 4499 h 480749"/>
              <a:gd name="connsiteX23" fmla="*/ 7269480 w 7452360"/>
              <a:gd name="connsiteY23" fmla="*/ 454079 h 480749"/>
              <a:gd name="connsiteX24" fmla="*/ 7452360 w 7452360"/>
              <a:gd name="connsiteY24" fmla="*/ 233099 h 480749"/>
              <a:gd name="connsiteX0" fmla="*/ 0 w 7452360"/>
              <a:gd name="connsiteY0" fmla="*/ 464821 h 480061"/>
              <a:gd name="connsiteX1" fmla="*/ 114300 w 7452360"/>
              <a:gd name="connsiteY1" fmla="*/ 236221 h 480061"/>
              <a:gd name="connsiteX2" fmla="*/ 323850 w 7452360"/>
              <a:gd name="connsiteY2" fmla="*/ 3811 h 480061"/>
              <a:gd name="connsiteX3" fmla="*/ 651510 w 7452360"/>
              <a:gd name="connsiteY3" fmla="*/ 453391 h 480061"/>
              <a:gd name="connsiteX4" fmla="*/ 975360 w 7452360"/>
              <a:gd name="connsiteY4" fmla="*/ 3811 h 480061"/>
              <a:gd name="connsiteX5" fmla="*/ 1325880 w 7452360"/>
              <a:gd name="connsiteY5" fmla="*/ 445771 h 480061"/>
              <a:gd name="connsiteX6" fmla="*/ 1642110 w 7452360"/>
              <a:gd name="connsiteY6" fmla="*/ 7621 h 480061"/>
              <a:gd name="connsiteX7" fmla="*/ 1988820 w 7452360"/>
              <a:gd name="connsiteY7" fmla="*/ 464821 h 480061"/>
              <a:gd name="connsiteX8" fmla="*/ 2312670 w 7452360"/>
              <a:gd name="connsiteY8" fmla="*/ 3811 h 480061"/>
              <a:gd name="connsiteX9" fmla="*/ 2644140 w 7452360"/>
              <a:gd name="connsiteY9" fmla="*/ 457201 h 480061"/>
              <a:gd name="connsiteX10" fmla="*/ 2964180 w 7452360"/>
              <a:gd name="connsiteY10" fmla="*/ 15241 h 480061"/>
              <a:gd name="connsiteX11" fmla="*/ 3314700 w 7452360"/>
              <a:gd name="connsiteY11" fmla="*/ 480061 h 480061"/>
              <a:gd name="connsiteX12" fmla="*/ 3619500 w 7452360"/>
              <a:gd name="connsiteY12" fmla="*/ 3811 h 480061"/>
              <a:gd name="connsiteX13" fmla="*/ 3950970 w 7452360"/>
              <a:gd name="connsiteY13" fmla="*/ 476251 h 480061"/>
              <a:gd name="connsiteX14" fmla="*/ 4271010 w 7452360"/>
              <a:gd name="connsiteY14" fmla="*/ 1 h 480061"/>
              <a:gd name="connsiteX15" fmla="*/ 4606290 w 7452360"/>
              <a:gd name="connsiteY15" fmla="*/ 472441 h 480061"/>
              <a:gd name="connsiteX16" fmla="*/ 4937760 w 7452360"/>
              <a:gd name="connsiteY16" fmla="*/ 3811 h 480061"/>
              <a:gd name="connsiteX17" fmla="*/ 5276850 w 7452360"/>
              <a:gd name="connsiteY17" fmla="*/ 453391 h 480061"/>
              <a:gd name="connsiteX18" fmla="*/ 5615940 w 7452360"/>
              <a:gd name="connsiteY18" fmla="*/ 3811 h 480061"/>
              <a:gd name="connsiteX19" fmla="*/ 5939790 w 7452360"/>
              <a:gd name="connsiteY19" fmla="*/ 453391 h 480061"/>
              <a:gd name="connsiteX20" fmla="*/ 6256020 w 7452360"/>
              <a:gd name="connsiteY20" fmla="*/ 22861 h 480061"/>
              <a:gd name="connsiteX21" fmla="*/ 6602730 w 7452360"/>
              <a:gd name="connsiteY21" fmla="*/ 453391 h 480061"/>
              <a:gd name="connsiteX22" fmla="*/ 6918960 w 7452360"/>
              <a:gd name="connsiteY22" fmla="*/ 3811 h 480061"/>
              <a:gd name="connsiteX23" fmla="*/ 7269480 w 7452360"/>
              <a:gd name="connsiteY23" fmla="*/ 453391 h 480061"/>
              <a:gd name="connsiteX24" fmla="*/ 7452360 w 7452360"/>
              <a:gd name="connsiteY24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908 h 480748"/>
              <a:gd name="connsiteX1" fmla="*/ 209550 w 7338060"/>
              <a:gd name="connsiteY1" fmla="*/ 4498 h 480748"/>
              <a:gd name="connsiteX2" fmla="*/ 537210 w 7338060"/>
              <a:gd name="connsiteY2" fmla="*/ 454078 h 480748"/>
              <a:gd name="connsiteX3" fmla="*/ 861060 w 7338060"/>
              <a:gd name="connsiteY3" fmla="*/ 4498 h 480748"/>
              <a:gd name="connsiteX4" fmla="*/ 1211580 w 7338060"/>
              <a:gd name="connsiteY4" fmla="*/ 446458 h 480748"/>
              <a:gd name="connsiteX5" fmla="*/ 1527810 w 7338060"/>
              <a:gd name="connsiteY5" fmla="*/ 8308 h 480748"/>
              <a:gd name="connsiteX6" fmla="*/ 1874520 w 7338060"/>
              <a:gd name="connsiteY6" fmla="*/ 465508 h 480748"/>
              <a:gd name="connsiteX7" fmla="*/ 2198370 w 7338060"/>
              <a:gd name="connsiteY7" fmla="*/ 4498 h 480748"/>
              <a:gd name="connsiteX8" fmla="*/ 2529840 w 7338060"/>
              <a:gd name="connsiteY8" fmla="*/ 457888 h 480748"/>
              <a:gd name="connsiteX9" fmla="*/ 2849880 w 7338060"/>
              <a:gd name="connsiteY9" fmla="*/ 15928 h 480748"/>
              <a:gd name="connsiteX10" fmla="*/ 3200400 w 7338060"/>
              <a:gd name="connsiteY10" fmla="*/ 480748 h 480748"/>
              <a:gd name="connsiteX11" fmla="*/ 3505200 w 7338060"/>
              <a:gd name="connsiteY11" fmla="*/ 4498 h 480748"/>
              <a:gd name="connsiteX12" fmla="*/ 3836670 w 7338060"/>
              <a:gd name="connsiteY12" fmla="*/ 476938 h 480748"/>
              <a:gd name="connsiteX13" fmla="*/ 4156710 w 7338060"/>
              <a:gd name="connsiteY13" fmla="*/ 688 h 480748"/>
              <a:gd name="connsiteX14" fmla="*/ 4491990 w 7338060"/>
              <a:gd name="connsiteY14" fmla="*/ 473128 h 480748"/>
              <a:gd name="connsiteX15" fmla="*/ 4823460 w 7338060"/>
              <a:gd name="connsiteY15" fmla="*/ 4498 h 480748"/>
              <a:gd name="connsiteX16" fmla="*/ 5162550 w 7338060"/>
              <a:gd name="connsiteY16" fmla="*/ 454078 h 480748"/>
              <a:gd name="connsiteX17" fmla="*/ 5501640 w 7338060"/>
              <a:gd name="connsiteY17" fmla="*/ 4498 h 480748"/>
              <a:gd name="connsiteX18" fmla="*/ 5825490 w 7338060"/>
              <a:gd name="connsiteY18" fmla="*/ 454078 h 480748"/>
              <a:gd name="connsiteX19" fmla="*/ 6141720 w 7338060"/>
              <a:gd name="connsiteY19" fmla="*/ 23548 h 480748"/>
              <a:gd name="connsiteX20" fmla="*/ 6488430 w 7338060"/>
              <a:gd name="connsiteY20" fmla="*/ 454078 h 480748"/>
              <a:gd name="connsiteX21" fmla="*/ 6804660 w 7338060"/>
              <a:gd name="connsiteY21" fmla="*/ 4498 h 480748"/>
              <a:gd name="connsiteX22" fmla="*/ 7155180 w 7338060"/>
              <a:gd name="connsiteY22" fmla="*/ 454078 h 480748"/>
              <a:gd name="connsiteX23" fmla="*/ 7338060 w 7338060"/>
              <a:gd name="connsiteY23" fmla="*/ 233098 h 480748"/>
              <a:gd name="connsiteX0" fmla="*/ 0 w 7128510"/>
              <a:gd name="connsiteY0" fmla="*/ 3811 h 480061"/>
              <a:gd name="connsiteX1" fmla="*/ 327660 w 7128510"/>
              <a:gd name="connsiteY1" fmla="*/ 453391 h 480061"/>
              <a:gd name="connsiteX2" fmla="*/ 651510 w 7128510"/>
              <a:gd name="connsiteY2" fmla="*/ 3811 h 480061"/>
              <a:gd name="connsiteX3" fmla="*/ 1002030 w 7128510"/>
              <a:gd name="connsiteY3" fmla="*/ 445771 h 480061"/>
              <a:gd name="connsiteX4" fmla="*/ 1318260 w 7128510"/>
              <a:gd name="connsiteY4" fmla="*/ 7621 h 480061"/>
              <a:gd name="connsiteX5" fmla="*/ 1664970 w 7128510"/>
              <a:gd name="connsiteY5" fmla="*/ 464821 h 480061"/>
              <a:gd name="connsiteX6" fmla="*/ 1988820 w 7128510"/>
              <a:gd name="connsiteY6" fmla="*/ 3811 h 480061"/>
              <a:gd name="connsiteX7" fmla="*/ 2320290 w 7128510"/>
              <a:gd name="connsiteY7" fmla="*/ 457201 h 480061"/>
              <a:gd name="connsiteX8" fmla="*/ 2640330 w 7128510"/>
              <a:gd name="connsiteY8" fmla="*/ 15241 h 480061"/>
              <a:gd name="connsiteX9" fmla="*/ 2990850 w 7128510"/>
              <a:gd name="connsiteY9" fmla="*/ 480061 h 480061"/>
              <a:gd name="connsiteX10" fmla="*/ 3295650 w 7128510"/>
              <a:gd name="connsiteY10" fmla="*/ 3811 h 480061"/>
              <a:gd name="connsiteX11" fmla="*/ 3627120 w 7128510"/>
              <a:gd name="connsiteY11" fmla="*/ 476251 h 480061"/>
              <a:gd name="connsiteX12" fmla="*/ 3947160 w 7128510"/>
              <a:gd name="connsiteY12" fmla="*/ 1 h 480061"/>
              <a:gd name="connsiteX13" fmla="*/ 4282440 w 7128510"/>
              <a:gd name="connsiteY13" fmla="*/ 472441 h 480061"/>
              <a:gd name="connsiteX14" fmla="*/ 4613910 w 7128510"/>
              <a:gd name="connsiteY14" fmla="*/ 3811 h 480061"/>
              <a:gd name="connsiteX15" fmla="*/ 4953000 w 7128510"/>
              <a:gd name="connsiteY15" fmla="*/ 453391 h 480061"/>
              <a:gd name="connsiteX16" fmla="*/ 5292090 w 7128510"/>
              <a:gd name="connsiteY16" fmla="*/ 3811 h 480061"/>
              <a:gd name="connsiteX17" fmla="*/ 5615940 w 7128510"/>
              <a:gd name="connsiteY17" fmla="*/ 453391 h 480061"/>
              <a:gd name="connsiteX18" fmla="*/ 5932170 w 7128510"/>
              <a:gd name="connsiteY18" fmla="*/ 22861 h 480061"/>
              <a:gd name="connsiteX19" fmla="*/ 6278880 w 7128510"/>
              <a:gd name="connsiteY19" fmla="*/ 453391 h 480061"/>
              <a:gd name="connsiteX20" fmla="*/ 6595110 w 7128510"/>
              <a:gd name="connsiteY20" fmla="*/ 3811 h 480061"/>
              <a:gd name="connsiteX21" fmla="*/ 6945630 w 7128510"/>
              <a:gd name="connsiteY21" fmla="*/ 453391 h 480061"/>
              <a:gd name="connsiteX22" fmla="*/ 7128510 w 7128510"/>
              <a:gd name="connsiteY22" fmla="*/ 232411 h 480061"/>
              <a:gd name="connsiteX0" fmla="*/ 0 w 6800850"/>
              <a:gd name="connsiteY0" fmla="*/ 453391 h 480061"/>
              <a:gd name="connsiteX1" fmla="*/ 323850 w 6800850"/>
              <a:gd name="connsiteY1" fmla="*/ 3811 h 480061"/>
              <a:gd name="connsiteX2" fmla="*/ 674370 w 6800850"/>
              <a:gd name="connsiteY2" fmla="*/ 445771 h 480061"/>
              <a:gd name="connsiteX3" fmla="*/ 990600 w 6800850"/>
              <a:gd name="connsiteY3" fmla="*/ 7621 h 480061"/>
              <a:gd name="connsiteX4" fmla="*/ 1337310 w 6800850"/>
              <a:gd name="connsiteY4" fmla="*/ 464821 h 480061"/>
              <a:gd name="connsiteX5" fmla="*/ 1661160 w 6800850"/>
              <a:gd name="connsiteY5" fmla="*/ 3811 h 480061"/>
              <a:gd name="connsiteX6" fmla="*/ 1992630 w 6800850"/>
              <a:gd name="connsiteY6" fmla="*/ 457201 h 480061"/>
              <a:gd name="connsiteX7" fmla="*/ 2312670 w 6800850"/>
              <a:gd name="connsiteY7" fmla="*/ 15241 h 480061"/>
              <a:gd name="connsiteX8" fmla="*/ 2663190 w 6800850"/>
              <a:gd name="connsiteY8" fmla="*/ 480061 h 480061"/>
              <a:gd name="connsiteX9" fmla="*/ 2967990 w 6800850"/>
              <a:gd name="connsiteY9" fmla="*/ 3811 h 480061"/>
              <a:gd name="connsiteX10" fmla="*/ 3299460 w 6800850"/>
              <a:gd name="connsiteY10" fmla="*/ 476251 h 480061"/>
              <a:gd name="connsiteX11" fmla="*/ 3619500 w 6800850"/>
              <a:gd name="connsiteY11" fmla="*/ 1 h 480061"/>
              <a:gd name="connsiteX12" fmla="*/ 3954780 w 6800850"/>
              <a:gd name="connsiteY12" fmla="*/ 472441 h 480061"/>
              <a:gd name="connsiteX13" fmla="*/ 4286250 w 6800850"/>
              <a:gd name="connsiteY13" fmla="*/ 3811 h 480061"/>
              <a:gd name="connsiteX14" fmla="*/ 4625340 w 6800850"/>
              <a:gd name="connsiteY14" fmla="*/ 453391 h 480061"/>
              <a:gd name="connsiteX15" fmla="*/ 4964430 w 6800850"/>
              <a:gd name="connsiteY15" fmla="*/ 3811 h 480061"/>
              <a:gd name="connsiteX16" fmla="*/ 5288280 w 6800850"/>
              <a:gd name="connsiteY16" fmla="*/ 453391 h 480061"/>
              <a:gd name="connsiteX17" fmla="*/ 5604510 w 6800850"/>
              <a:gd name="connsiteY17" fmla="*/ 22861 h 480061"/>
              <a:gd name="connsiteX18" fmla="*/ 5951220 w 6800850"/>
              <a:gd name="connsiteY18" fmla="*/ 453391 h 480061"/>
              <a:gd name="connsiteX19" fmla="*/ 6267450 w 6800850"/>
              <a:gd name="connsiteY19" fmla="*/ 3811 h 480061"/>
              <a:gd name="connsiteX20" fmla="*/ 6617970 w 6800850"/>
              <a:gd name="connsiteY20" fmla="*/ 453391 h 480061"/>
              <a:gd name="connsiteX21" fmla="*/ 6800850 w 6800850"/>
              <a:gd name="connsiteY21" fmla="*/ 232411 h 480061"/>
              <a:gd name="connsiteX0" fmla="*/ 0 w 6477000"/>
              <a:gd name="connsiteY0" fmla="*/ 3811 h 480061"/>
              <a:gd name="connsiteX1" fmla="*/ 350520 w 6477000"/>
              <a:gd name="connsiteY1" fmla="*/ 445771 h 480061"/>
              <a:gd name="connsiteX2" fmla="*/ 666750 w 6477000"/>
              <a:gd name="connsiteY2" fmla="*/ 7621 h 480061"/>
              <a:gd name="connsiteX3" fmla="*/ 1013460 w 6477000"/>
              <a:gd name="connsiteY3" fmla="*/ 464821 h 480061"/>
              <a:gd name="connsiteX4" fmla="*/ 1337310 w 6477000"/>
              <a:gd name="connsiteY4" fmla="*/ 3811 h 480061"/>
              <a:gd name="connsiteX5" fmla="*/ 1668780 w 6477000"/>
              <a:gd name="connsiteY5" fmla="*/ 457201 h 480061"/>
              <a:gd name="connsiteX6" fmla="*/ 1988820 w 6477000"/>
              <a:gd name="connsiteY6" fmla="*/ 15241 h 480061"/>
              <a:gd name="connsiteX7" fmla="*/ 2339340 w 6477000"/>
              <a:gd name="connsiteY7" fmla="*/ 480061 h 480061"/>
              <a:gd name="connsiteX8" fmla="*/ 2644140 w 6477000"/>
              <a:gd name="connsiteY8" fmla="*/ 3811 h 480061"/>
              <a:gd name="connsiteX9" fmla="*/ 2975610 w 6477000"/>
              <a:gd name="connsiteY9" fmla="*/ 476251 h 480061"/>
              <a:gd name="connsiteX10" fmla="*/ 3295650 w 6477000"/>
              <a:gd name="connsiteY10" fmla="*/ 1 h 480061"/>
              <a:gd name="connsiteX11" fmla="*/ 3630930 w 6477000"/>
              <a:gd name="connsiteY11" fmla="*/ 472441 h 480061"/>
              <a:gd name="connsiteX12" fmla="*/ 3962400 w 6477000"/>
              <a:gd name="connsiteY12" fmla="*/ 3811 h 480061"/>
              <a:gd name="connsiteX13" fmla="*/ 4301490 w 6477000"/>
              <a:gd name="connsiteY13" fmla="*/ 453391 h 480061"/>
              <a:gd name="connsiteX14" fmla="*/ 4640580 w 6477000"/>
              <a:gd name="connsiteY14" fmla="*/ 3811 h 480061"/>
              <a:gd name="connsiteX15" fmla="*/ 4964430 w 6477000"/>
              <a:gd name="connsiteY15" fmla="*/ 453391 h 480061"/>
              <a:gd name="connsiteX16" fmla="*/ 5280660 w 6477000"/>
              <a:gd name="connsiteY16" fmla="*/ 22861 h 480061"/>
              <a:gd name="connsiteX17" fmla="*/ 5627370 w 6477000"/>
              <a:gd name="connsiteY17" fmla="*/ 453391 h 480061"/>
              <a:gd name="connsiteX18" fmla="*/ 5943600 w 6477000"/>
              <a:gd name="connsiteY18" fmla="*/ 3811 h 480061"/>
              <a:gd name="connsiteX19" fmla="*/ 6294120 w 6477000"/>
              <a:gd name="connsiteY19" fmla="*/ 453391 h 480061"/>
              <a:gd name="connsiteX20" fmla="*/ 6477000 w 6477000"/>
              <a:gd name="connsiteY20" fmla="*/ 232411 h 480061"/>
              <a:gd name="connsiteX0" fmla="*/ 0 w 6126480"/>
              <a:gd name="connsiteY0" fmla="*/ 445771 h 480061"/>
              <a:gd name="connsiteX1" fmla="*/ 316230 w 6126480"/>
              <a:gd name="connsiteY1" fmla="*/ 7621 h 480061"/>
              <a:gd name="connsiteX2" fmla="*/ 662940 w 6126480"/>
              <a:gd name="connsiteY2" fmla="*/ 464821 h 480061"/>
              <a:gd name="connsiteX3" fmla="*/ 986790 w 6126480"/>
              <a:gd name="connsiteY3" fmla="*/ 3811 h 480061"/>
              <a:gd name="connsiteX4" fmla="*/ 1318260 w 6126480"/>
              <a:gd name="connsiteY4" fmla="*/ 457201 h 480061"/>
              <a:gd name="connsiteX5" fmla="*/ 1638300 w 6126480"/>
              <a:gd name="connsiteY5" fmla="*/ 15241 h 480061"/>
              <a:gd name="connsiteX6" fmla="*/ 1988820 w 6126480"/>
              <a:gd name="connsiteY6" fmla="*/ 480061 h 480061"/>
              <a:gd name="connsiteX7" fmla="*/ 2293620 w 6126480"/>
              <a:gd name="connsiteY7" fmla="*/ 3811 h 480061"/>
              <a:gd name="connsiteX8" fmla="*/ 2625090 w 6126480"/>
              <a:gd name="connsiteY8" fmla="*/ 476251 h 480061"/>
              <a:gd name="connsiteX9" fmla="*/ 2945130 w 6126480"/>
              <a:gd name="connsiteY9" fmla="*/ 1 h 480061"/>
              <a:gd name="connsiteX10" fmla="*/ 3280410 w 6126480"/>
              <a:gd name="connsiteY10" fmla="*/ 472441 h 480061"/>
              <a:gd name="connsiteX11" fmla="*/ 3611880 w 6126480"/>
              <a:gd name="connsiteY11" fmla="*/ 3811 h 480061"/>
              <a:gd name="connsiteX12" fmla="*/ 3950970 w 6126480"/>
              <a:gd name="connsiteY12" fmla="*/ 453391 h 480061"/>
              <a:gd name="connsiteX13" fmla="*/ 4290060 w 6126480"/>
              <a:gd name="connsiteY13" fmla="*/ 3811 h 480061"/>
              <a:gd name="connsiteX14" fmla="*/ 4613910 w 6126480"/>
              <a:gd name="connsiteY14" fmla="*/ 453391 h 480061"/>
              <a:gd name="connsiteX15" fmla="*/ 4930140 w 6126480"/>
              <a:gd name="connsiteY15" fmla="*/ 22861 h 480061"/>
              <a:gd name="connsiteX16" fmla="*/ 5276850 w 6126480"/>
              <a:gd name="connsiteY16" fmla="*/ 453391 h 480061"/>
              <a:gd name="connsiteX17" fmla="*/ 5593080 w 6126480"/>
              <a:gd name="connsiteY17" fmla="*/ 3811 h 480061"/>
              <a:gd name="connsiteX18" fmla="*/ 5943600 w 6126480"/>
              <a:gd name="connsiteY18" fmla="*/ 453391 h 480061"/>
              <a:gd name="connsiteX19" fmla="*/ 6126480 w 6126480"/>
              <a:gd name="connsiteY19" fmla="*/ 232411 h 480061"/>
              <a:gd name="connsiteX0" fmla="*/ 0 w 5810250"/>
              <a:gd name="connsiteY0" fmla="*/ 7621 h 480061"/>
              <a:gd name="connsiteX1" fmla="*/ 346710 w 5810250"/>
              <a:gd name="connsiteY1" fmla="*/ 464821 h 480061"/>
              <a:gd name="connsiteX2" fmla="*/ 670560 w 5810250"/>
              <a:gd name="connsiteY2" fmla="*/ 3811 h 480061"/>
              <a:gd name="connsiteX3" fmla="*/ 1002030 w 5810250"/>
              <a:gd name="connsiteY3" fmla="*/ 457201 h 480061"/>
              <a:gd name="connsiteX4" fmla="*/ 1322070 w 5810250"/>
              <a:gd name="connsiteY4" fmla="*/ 15241 h 480061"/>
              <a:gd name="connsiteX5" fmla="*/ 1672590 w 5810250"/>
              <a:gd name="connsiteY5" fmla="*/ 480061 h 480061"/>
              <a:gd name="connsiteX6" fmla="*/ 1977390 w 5810250"/>
              <a:gd name="connsiteY6" fmla="*/ 3811 h 480061"/>
              <a:gd name="connsiteX7" fmla="*/ 2308860 w 5810250"/>
              <a:gd name="connsiteY7" fmla="*/ 476251 h 480061"/>
              <a:gd name="connsiteX8" fmla="*/ 2628900 w 5810250"/>
              <a:gd name="connsiteY8" fmla="*/ 1 h 480061"/>
              <a:gd name="connsiteX9" fmla="*/ 2964180 w 5810250"/>
              <a:gd name="connsiteY9" fmla="*/ 472441 h 480061"/>
              <a:gd name="connsiteX10" fmla="*/ 3295650 w 5810250"/>
              <a:gd name="connsiteY10" fmla="*/ 3811 h 480061"/>
              <a:gd name="connsiteX11" fmla="*/ 3634740 w 5810250"/>
              <a:gd name="connsiteY11" fmla="*/ 453391 h 480061"/>
              <a:gd name="connsiteX12" fmla="*/ 3973830 w 5810250"/>
              <a:gd name="connsiteY12" fmla="*/ 3811 h 480061"/>
              <a:gd name="connsiteX13" fmla="*/ 4297680 w 5810250"/>
              <a:gd name="connsiteY13" fmla="*/ 453391 h 480061"/>
              <a:gd name="connsiteX14" fmla="*/ 4613910 w 5810250"/>
              <a:gd name="connsiteY14" fmla="*/ 22861 h 480061"/>
              <a:gd name="connsiteX15" fmla="*/ 4960620 w 5810250"/>
              <a:gd name="connsiteY15" fmla="*/ 453391 h 480061"/>
              <a:gd name="connsiteX16" fmla="*/ 5276850 w 5810250"/>
              <a:gd name="connsiteY16" fmla="*/ 3811 h 480061"/>
              <a:gd name="connsiteX17" fmla="*/ 5627370 w 5810250"/>
              <a:gd name="connsiteY17" fmla="*/ 453391 h 480061"/>
              <a:gd name="connsiteX18" fmla="*/ 5810250 w 5810250"/>
              <a:gd name="connsiteY18" fmla="*/ 232411 h 480061"/>
              <a:gd name="connsiteX0" fmla="*/ 0 w 5463540"/>
              <a:gd name="connsiteY0" fmla="*/ 464821 h 480061"/>
              <a:gd name="connsiteX1" fmla="*/ 323850 w 5463540"/>
              <a:gd name="connsiteY1" fmla="*/ 3811 h 480061"/>
              <a:gd name="connsiteX2" fmla="*/ 655320 w 5463540"/>
              <a:gd name="connsiteY2" fmla="*/ 457201 h 480061"/>
              <a:gd name="connsiteX3" fmla="*/ 975360 w 5463540"/>
              <a:gd name="connsiteY3" fmla="*/ 15241 h 480061"/>
              <a:gd name="connsiteX4" fmla="*/ 1325880 w 5463540"/>
              <a:gd name="connsiteY4" fmla="*/ 480061 h 480061"/>
              <a:gd name="connsiteX5" fmla="*/ 1630680 w 5463540"/>
              <a:gd name="connsiteY5" fmla="*/ 3811 h 480061"/>
              <a:gd name="connsiteX6" fmla="*/ 1962150 w 5463540"/>
              <a:gd name="connsiteY6" fmla="*/ 476251 h 480061"/>
              <a:gd name="connsiteX7" fmla="*/ 2282190 w 5463540"/>
              <a:gd name="connsiteY7" fmla="*/ 1 h 480061"/>
              <a:gd name="connsiteX8" fmla="*/ 2617470 w 5463540"/>
              <a:gd name="connsiteY8" fmla="*/ 472441 h 480061"/>
              <a:gd name="connsiteX9" fmla="*/ 2948940 w 5463540"/>
              <a:gd name="connsiteY9" fmla="*/ 3811 h 480061"/>
              <a:gd name="connsiteX10" fmla="*/ 3288030 w 5463540"/>
              <a:gd name="connsiteY10" fmla="*/ 453391 h 480061"/>
              <a:gd name="connsiteX11" fmla="*/ 3627120 w 5463540"/>
              <a:gd name="connsiteY11" fmla="*/ 3811 h 480061"/>
              <a:gd name="connsiteX12" fmla="*/ 3950970 w 5463540"/>
              <a:gd name="connsiteY12" fmla="*/ 453391 h 480061"/>
              <a:gd name="connsiteX13" fmla="*/ 4267200 w 5463540"/>
              <a:gd name="connsiteY13" fmla="*/ 22861 h 480061"/>
              <a:gd name="connsiteX14" fmla="*/ 4613910 w 5463540"/>
              <a:gd name="connsiteY14" fmla="*/ 453391 h 480061"/>
              <a:gd name="connsiteX15" fmla="*/ 4930140 w 5463540"/>
              <a:gd name="connsiteY15" fmla="*/ 3811 h 480061"/>
              <a:gd name="connsiteX16" fmla="*/ 5280660 w 5463540"/>
              <a:gd name="connsiteY16" fmla="*/ 453391 h 480061"/>
              <a:gd name="connsiteX17" fmla="*/ 5463540 w 5463540"/>
              <a:gd name="connsiteY17" fmla="*/ 232411 h 480061"/>
              <a:gd name="connsiteX0" fmla="*/ 0 w 5317197"/>
              <a:gd name="connsiteY0" fmla="*/ 282044 h 480061"/>
              <a:gd name="connsiteX1" fmla="*/ 177507 w 5317197"/>
              <a:gd name="connsiteY1" fmla="*/ 3811 h 480061"/>
              <a:gd name="connsiteX2" fmla="*/ 508977 w 5317197"/>
              <a:gd name="connsiteY2" fmla="*/ 457201 h 480061"/>
              <a:gd name="connsiteX3" fmla="*/ 829017 w 5317197"/>
              <a:gd name="connsiteY3" fmla="*/ 15241 h 480061"/>
              <a:gd name="connsiteX4" fmla="*/ 1179537 w 5317197"/>
              <a:gd name="connsiteY4" fmla="*/ 480061 h 480061"/>
              <a:gd name="connsiteX5" fmla="*/ 1484337 w 5317197"/>
              <a:gd name="connsiteY5" fmla="*/ 3811 h 480061"/>
              <a:gd name="connsiteX6" fmla="*/ 1815807 w 5317197"/>
              <a:gd name="connsiteY6" fmla="*/ 476251 h 480061"/>
              <a:gd name="connsiteX7" fmla="*/ 2135847 w 5317197"/>
              <a:gd name="connsiteY7" fmla="*/ 1 h 480061"/>
              <a:gd name="connsiteX8" fmla="*/ 2471127 w 5317197"/>
              <a:gd name="connsiteY8" fmla="*/ 472441 h 480061"/>
              <a:gd name="connsiteX9" fmla="*/ 2802597 w 5317197"/>
              <a:gd name="connsiteY9" fmla="*/ 3811 h 480061"/>
              <a:gd name="connsiteX10" fmla="*/ 3141687 w 5317197"/>
              <a:gd name="connsiteY10" fmla="*/ 453391 h 480061"/>
              <a:gd name="connsiteX11" fmla="*/ 3480777 w 5317197"/>
              <a:gd name="connsiteY11" fmla="*/ 3811 h 480061"/>
              <a:gd name="connsiteX12" fmla="*/ 3804627 w 5317197"/>
              <a:gd name="connsiteY12" fmla="*/ 453391 h 480061"/>
              <a:gd name="connsiteX13" fmla="*/ 4120857 w 5317197"/>
              <a:gd name="connsiteY13" fmla="*/ 22861 h 480061"/>
              <a:gd name="connsiteX14" fmla="*/ 4467567 w 5317197"/>
              <a:gd name="connsiteY14" fmla="*/ 453391 h 480061"/>
              <a:gd name="connsiteX15" fmla="*/ 4783797 w 5317197"/>
              <a:gd name="connsiteY15" fmla="*/ 3811 h 480061"/>
              <a:gd name="connsiteX16" fmla="*/ 5134317 w 5317197"/>
              <a:gd name="connsiteY16" fmla="*/ 453391 h 480061"/>
              <a:gd name="connsiteX17" fmla="*/ 5317197 w 5317197"/>
              <a:gd name="connsiteY17" fmla="*/ 232411 h 480061"/>
              <a:gd name="connsiteX0" fmla="*/ 0 w 5317197"/>
              <a:gd name="connsiteY0" fmla="*/ 283802 h 481819"/>
              <a:gd name="connsiteX1" fmla="*/ 177507 w 5317197"/>
              <a:gd name="connsiteY1" fmla="*/ 5569 h 481819"/>
              <a:gd name="connsiteX2" fmla="*/ 508977 w 5317197"/>
              <a:gd name="connsiteY2" fmla="*/ 458959 h 481819"/>
              <a:gd name="connsiteX3" fmla="*/ 829017 w 5317197"/>
              <a:gd name="connsiteY3" fmla="*/ 16999 h 481819"/>
              <a:gd name="connsiteX4" fmla="*/ 1179537 w 5317197"/>
              <a:gd name="connsiteY4" fmla="*/ 481819 h 481819"/>
              <a:gd name="connsiteX5" fmla="*/ 1484337 w 5317197"/>
              <a:gd name="connsiteY5" fmla="*/ 5569 h 481819"/>
              <a:gd name="connsiteX6" fmla="*/ 1815807 w 5317197"/>
              <a:gd name="connsiteY6" fmla="*/ 478009 h 481819"/>
              <a:gd name="connsiteX7" fmla="*/ 2135847 w 5317197"/>
              <a:gd name="connsiteY7" fmla="*/ 1759 h 481819"/>
              <a:gd name="connsiteX8" fmla="*/ 2471127 w 5317197"/>
              <a:gd name="connsiteY8" fmla="*/ 474199 h 481819"/>
              <a:gd name="connsiteX9" fmla="*/ 2802597 w 5317197"/>
              <a:gd name="connsiteY9" fmla="*/ 5569 h 481819"/>
              <a:gd name="connsiteX10" fmla="*/ 3141687 w 5317197"/>
              <a:gd name="connsiteY10" fmla="*/ 455149 h 481819"/>
              <a:gd name="connsiteX11" fmla="*/ 3480777 w 5317197"/>
              <a:gd name="connsiteY11" fmla="*/ 5569 h 481819"/>
              <a:gd name="connsiteX12" fmla="*/ 3804627 w 5317197"/>
              <a:gd name="connsiteY12" fmla="*/ 455149 h 481819"/>
              <a:gd name="connsiteX13" fmla="*/ 4120857 w 5317197"/>
              <a:gd name="connsiteY13" fmla="*/ 24619 h 481819"/>
              <a:gd name="connsiteX14" fmla="*/ 4467567 w 5317197"/>
              <a:gd name="connsiteY14" fmla="*/ 455149 h 481819"/>
              <a:gd name="connsiteX15" fmla="*/ 4783797 w 5317197"/>
              <a:gd name="connsiteY15" fmla="*/ 5569 h 481819"/>
              <a:gd name="connsiteX16" fmla="*/ 5134317 w 5317197"/>
              <a:gd name="connsiteY16" fmla="*/ 455149 h 481819"/>
              <a:gd name="connsiteX17" fmla="*/ 5317197 w 5317197"/>
              <a:gd name="connsiteY17" fmla="*/ 234169 h 481819"/>
              <a:gd name="connsiteX0" fmla="*/ 0 w 5317197"/>
              <a:gd name="connsiteY0" fmla="*/ 282490 h 480507"/>
              <a:gd name="connsiteX1" fmla="*/ 177507 w 5317197"/>
              <a:gd name="connsiteY1" fmla="*/ 4257 h 480507"/>
              <a:gd name="connsiteX2" fmla="*/ 508977 w 5317197"/>
              <a:gd name="connsiteY2" fmla="*/ 457647 h 480507"/>
              <a:gd name="connsiteX3" fmla="*/ 829017 w 5317197"/>
              <a:gd name="connsiteY3" fmla="*/ 15687 h 480507"/>
              <a:gd name="connsiteX4" fmla="*/ 1179537 w 5317197"/>
              <a:gd name="connsiteY4" fmla="*/ 480507 h 480507"/>
              <a:gd name="connsiteX5" fmla="*/ 1484337 w 5317197"/>
              <a:gd name="connsiteY5" fmla="*/ 4257 h 480507"/>
              <a:gd name="connsiteX6" fmla="*/ 1815807 w 5317197"/>
              <a:gd name="connsiteY6" fmla="*/ 476697 h 480507"/>
              <a:gd name="connsiteX7" fmla="*/ 2135847 w 5317197"/>
              <a:gd name="connsiteY7" fmla="*/ 447 h 480507"/>
              <a:gd name="connsiteX8" fmla="*/ 2471127 w 5317197"/>
              <a:gd name="connsiteY8" fmla="*/ 472887 h 480507"/>
              <a:gd name="connsiteX9" fmla="*/ 2802597 w 5317197"/>
              <a:gd name="connsiteY9" fmla="*/ 4257 h 480507"/>
              <a:gd name="connsiteX10" fmla="*/ 3141687 w 5317197"/>
              <a:gd name="connsiteY10" fmla="*/ 453837 h 480507"/>
              <a:gd name="connsiteX11" fmla="*/ 3480777 w 5317197"/>
              <a:gd name="connsiteY11" fmla="*/ 4257 h 480507"/>
              <a:gd name="connsiteX12" fmla="*/ 3804627 w 5317197"/>
              <a:gd name="connsiteY12" fmla="*/ 453837 h 480507"/>
              <a:gd name="connsiteX13" fmla="*/ 4120857 w 5317197"/>
              <a:gd name="connsiteY13" fmla="*/ 23307 h 480507"/>
              <a:gd name="connsiteX14" fmla="*/ 4467567 w 5317197"/>
              <a:gd name="connsiteY14" fmla="*/ 453837 h 480507"/>
              <a:gd name="connsiteX15" fmla="*/ 4783797 w 5317197"/>
              <a:gd name="connsiteY15" fmla="*/ 4257 h 480507"/>
              <a:gd name="connsiteX16" fmla="*/ 5134317 w 5317197"/>
              <a:gd name="connsiteY16" fmla="*/ 453837 h 480507"/>
              <a:gd name="connsiteX17" fmla="*/ 5317197 w 5317197"/>
              <a:gd name="connsiteY17" fmla="*/ 232857 h 480507"/>
              <a:gd name="connsiteX0" fmla="*/ 0 w 5317197"/>
              <a:gd name="connsiteY0" fmla="*/ 282044 h 480061"/>
              <a:gd name="connsiteX1" fmla="*/ 177507 w 5317197"/>
              <a:gd name="connsiteY1" fmla="*/ 3811 h 480061"/>
              <a:gd name="connsiteX2" fmla="*/ 508977 w 5317197"/>
              <a:gd name="connsiteY2" fmla="*/ 457201 h 480061"/>
              <a:gd name="connsiteX3" fmla="*/ 829017 w 5317197"/>
              <a:gd name="connsiteY3" fmla="*/ 15241 h 480061"/>
              <a:gd name="connsiteX4" fmla="*/ 1179537 w 5317197"/>
              <a:gd name="connsiteY4" fmla="*/ 480061 h 480061"/>
              <a:gd name="connsiteX5" fmla="*/ 1484337 w 5317197"/>
              <a:gd name="connsiteY5" fmla="*/ 3811 h 480061"/>
              <a:gd name="connsiteX6" fmla="*/ 1815807 w 5317197"/>
              <a:gd name="connsiteY6" fmla="*/ 476251 h 480061"/>
              <a:gd name="connsiteX7" fmla="*/ 2135847 w 5317197"/>
              <a:gd name="connsiteY7" fmla="*/ 1 h 480061"/>
              <a:gd name="connsiteX8" fmla="*/ 2471127 w 5317197"/>
              <a:gd name="connsiteY8" fmla="*/ 472441 h 480061"/>
              <a:gd name="connsiteX9" fmla="*/ 2802597 w 5317197"/>
              <a:gd name="connsiteY9" fmla="*/ 3811 h 480061"/>
              <a:gd name="connsiteX10" fmla="*/ 3141687 w 5317197"/>
              <a:gd name="connsiteY10" fmla="*/ 453391 h 480061"/>
              <a:gd name="connsiteX11" fmla="*/ 3480777 w 5317197"/>
              <a:gd name="connsiteY11" fmla="*/ 3811 h 480061"/>
              <a:gd name="connsiteX12" fmla="*/ 3804627 w 5317197"/>
              <a:gd name="connsiteY12" fmla="*/ 453391 h 480061"/>
              <a:gd name="connsiteX13" fmla="*/ 4120857 w 5317197"/>
              <a:gd name="connsiteY13" fmla="*/ 22861 h 480061"/>
              <a:gd name="connsiteX14" fmla="*/ 4467567 w 5317197"/>
              <a:gd name="connsiteY14" fmla="*/ 453391 h 480061"/>
              <a:gd name="connsiteX15" fmla="*/ 4783797 w 5317197"/>
              <a:gd name="connsiteY15" fmla="*/ 3811 h 480061"/>
              <a:gd name="connsiteX16" fmla="*/ 5134317 w 5317197"/>
              <a:gd name="connsiteY16" fmla="*/ 453391 h 480061"/>
              <a:gd name="connsiteX17" fmla="*/ 5317197 w 5317197"/>
              <a:gd name="connsiteY17" fmla="*/ 232411 h 480061"/>
              <a:gd name="connsiteX0" fmla="*/ 0 w 5134317"/>
              <a:gd name="connsiteY0" fmla="*/ 282044 h 480061"/>
              <a:gd name="connsiteX1" fmla="*/ 177507 w 5134317"/>
              <a:gd name="connsiteY1" fmla="*/ 3811 h 480061"/>
              <a:gd name="connsiteX2" fmla="*/ 508977 w 5134317"/>
              <a:gd name="connsiteY2" fmla="*/ 457201 h 480061"/>
              <a:gd name="connsiteX3" fmla="*/ 829017 w 5134317"/>
              <a:gd name="connsiteY3" fmla="*/ 15241 h 480061"/>
              <a:gd name="connsiteX4" fmla="*/ 1179537 w 5134317"/>
              <a:gd name="connsiteY4" fmla="*/ 480061 h 480061"/>
              <a:gd name="connsiteX5" fmla="*/ 1484337 w 5134317"/>
              <a:gd name="connsiteY5" fmla="*/ 3811 h 480061"/>
              <a:gd name="connsiteX6" fmla="*/ 1815807 w 5134317"/>
              <a:gd name="connsiteY6" fmla="*/ 476251 h 480061"/>
              <a:gd name="connsiteX7" fmla="*/ 2135847 w 5134317"/>
              <a:gd name="connsiteY7" fmla="*/ 1 h 480061"/>
              <a:gd name="connsiteX8" fmla="*/ 2471127 w 5134317"/>
              <a:gd name="connsiteY8" fmla="*/ 472441 h 480061"/>
              <a:gd name="connsiteX9" fmla="*/ 2802597 w 5134317"/>
              <a:gd name="connsiteY9" fmla="*/ 3811 h 480061"/>
              <a:gd name="connsiteX10" fmla="*/ 3141687 w 5134317"/>
              <a:gd name="connsiteY10" fmla="*/ 453391 h 480061"/>
              <a:gd name="connsiteX11" fmla="*/ 3480777 w 5134317"/>
              <a:gd name="connsiteY11" fmla="*/ 3811 h 480061"/>
              <a:gd name="connsiteX12" fmla="*/ 3804627 w 5134317"/>
              <a:gd name="connsiteY12" fmla="*/ 453391 h 480061"/>
              <a:gd name="connsiteX13" fmla="*/ 4120857 w 5134317"/>
              <a:gd name="connsiteY13" fmla="*/ 22861 h 480061"/>
              <a:gd name="connsiteX14" fmla="*/ 4467567 w 5134317"/>
              <a:gd name="connsiteY14" fmla="*/ 453391 h 480061"/>
              <a:gd name="connsiteX15" fmla="*/ 4783797 w 5134317"/>
              <a:gd name="connsiteY15" fmla="*/ 3811 h 480061"/>
              <a:gd name="connsiteX16" fmla="*/ 5134317 w 5134317"/>
              <a:gd name="connsiteY16" fmla="*/ 453391 h 480061"/>
              <a:gd name="connsiteX0" fmla="*/ 0 w 4783797"/>
              <a:gd name="connsiteY0" fmla="*/ 282044 h 480061"/>
              <a:gd name="connsiteX1" fmla="*/ 177507 w 4783797"/>
              <a:gd name="connsiteY1" fmla="*/ 3811 h 480061"/>
              <a:gd name="connsiteX2" fmla="*/ 508977 w 4783797"/>
              <a:gd name="connsiteY2" fmla="*/ 457201 h 480061"/>
              <a:gd name="connsiteX3" fmla="*/ 829017 w 4783797"/>
              <a:gd name="connsiteY3" fmla="*/ 15241 h 480061"/>
              <a:gd name="connsiteX4" fmla="*/ 1179537 w 4783797"/>
              <a:gd name="connsiteY4" fmla="*/ 480061 h 480061"/>
              <a:gd name="connsiteX5" fmla="*/ 1484337 w 4783797"/>
              <a:gd name="connsiteY5" fmla="*/ 3811 h 480061"/>
              <a:gd name="connsiteX6" fmla="*/ 1815807 w 4783797"/>
              <a:gd name="connsiteY6" fmla="*/ 476251 h 480061"/>
              <a:gd name="connsiteX7" fmla="*/ 2135847 w 4783797"/>
              <a:gd name="connsiteY7" fmla="*/ 1 h 480061"/>
              <a:gd name="connsiteX8" fmla="*/ 2471127 w 4783797"/>
              <a:gd name="connsiteY8" fmla="*/ 472441 h 480061"/>
              <a:gd name="connsiteX9" fmla="*/ 2802597 w 4783797"/>
              <a:gd name="connsiteY9" fmla="*/ 3811 h 480061"/>
              <a:gd name="connsiteX10" fmla="*/ 3141687 w 4783797"/>
              <a:gd name="connsiteY10" fmla="*/ 453391 h 480061"/>
              <a:gd name="connsiteX11" fmla="*/ 3480777 w 4783797"/>
              <a:gd name="connsiteY11" fmla="*/ 3811 h 480061"/>
              <a:gd name="connsiteX12" fmla="*/ 3804627 w 4783797"/>
              <a:gd name="connsiteY12" fmla="*/ 453391 h 480061"/>
              <a:gd name="connsiteX13" fmla="*/ 4120857 w 4783797"/>
              <a:gd name="connsiteY13" fmla="*/ 22861 h 480061"/>
              <a:gd name="connsiteX14" fmla="*/ 4467567 w 4783797"/>
              <a:gd name="connsiteY14" fmla="*/ 453391 h 480061"/>
              <a:gd name="connsiteX15" fmla="*/ 4783797 w 4783797"/>
              <a:gd name="connsiteY15" fmla="*/ 3811 h 480061"/>
              <a:gd name="connsiteX0" fmla="*/ 0 w 4467567"/>
              <a:gd name="connsiteY0" fmla="*/ 282044 h 480061"/>
              <a:gd name="connsiteX1" fmla="*/ 177507 w 4467567"/>
              <a:gd name="connsiteY1" fmla="*/ 3811 h 480061"/>
              <a:gd name="connsiteX2" fmla="*/ 508977 w 4467567"/>
              <a:gd name="connsiteY2" fmla="*/ 457201 h 480061"/>
              <a:gd name="connsiteX3" fmla="*/ 829017 w 4467567"/>
              <a:gd name="connsiteY3" fmla="*/ 15241 h 480061"/>
              <a:gd name="connsiteX4" fmla="*/ 1179537 w 4467567"/>
              <a:gd name="connsiteY4" fmla="*/ 480061 h 480061"/>
              <a:gd name="connsiteX5" fmla="*/ 1484337 w 4467567"/>
              <a:gd name="connsiteY5" fmla="*/ 3811 h 480061"/>
              <a:gd name="connsiteX6" fmla="*/ 1815807 w 4467567"/>
              <a:gd name="connsiteY6" fmla="*/ 476251 h 480061"/>
              <a:gd name="connsiteX7" fmla="*/ 2135847 w 4467567"/>
              <a:gd name="connsiteY7" fmla="*/ 1 h 480061"/>
              <a:gd name="connsiteX8" fmla="*/ 2471127 w 4467567"/>
              <a:gd name="connsiteY8" fmla="*/ 472441 h 480061"/>
              <a:gd name="connsiteX9" fmla="*/ 2802597 w 4467567"/>
              <a:gd name="connsiteY9" fmla="*/ 3811 h 480061"/>
              <a:gd name="connsiteX10" fmla="*/ 3141687 w 4467567"/>
              <a:gd name="connsiteY10" fmla="*/ 453391 h 480061"/>
              <a:gd name="connsiteX11" fmla="*/ 3480777 w 4467567"/>
              <a:gd name="connsiteY11" fmla="*/ 3811 h 480061"/>
              <a:gd name="connsiteX12" fmla="*/ 3804627 w 4467567"/>
              <a:gd name="connsiteY12" fmla="*/ 453391 h 480061"/>
              <a:gd name="connsiteX13" fmla="*/ 4120857 w 4467567"/>
              <a:gd name="connsiteY13" fmla="*/ 22861 h 480061"/>
              <a:gd name="connsiteX14" fmla="*/ 4467567 w 4467567"/>
              <a:gd name="connsiteY14" fmla="*/ 453391 h 480061"/>
              <a:gd name="connsiteX0" fmla="*/ 0 w 4120857"/>
              <a:gd name="connsiteY0" fmla="*/ 282044 h 480061"/>
              <a:gd name="connsiteX1" fmla="*/ 177507 w 4120857"/>
              <a:gd name="connsiteY1" fmla="*/ 3811 h 480061"/>
              <a:gd name="connsiteX2" fmla="*/ 508977 w 4120857"/>
              <a:gd name="connsiteY2" fmla="*/ 457201 h 480061"/>
              <a:gd name="connsiteX3" fmla="*/ 829017 w 4120857"/>
              <a:gd name="connsiteY3" fmla="*/ 15241 h 480061"/>
              <a:gd name="connsiteX4" fmla="*/ 1179537 w 4120857"/>
              <a:gd name="connsiteY4" fmla="*/ 480061 h 480061"/>
              <a:gd name="connsiteX5" fmla="*/ 1484337 w 4120857"/>
              <a:gd name="connsiteY5" fmla="*/ 3811 h 480061"/>
              <a:gd name="connsiteX6" fmla="*/ 1815807 w 4120857"/>
              <a:gd name="connsiteY6" fmla="*/ 476251 h 480061"/>
              <a:gd name="connsiteX7" fmla="*/ 2135847 w 4120857"/>
              <a:gd name="connsiteY7" fmla="*/ 1 h 480061"/>
              <a:gd name="connsiteX8" fmla="*/ 2471127 w 4120857"/>
              <a:gd name="connsiteY8" fmla="*/ 472441 h 480061"/>
              <a:gd name="connsiteX9" fmla="*/ 2802597 w 4120857"/>
              <a:gd name="connsiteY9" fmla="*/ 3811 h 480061"/>
              <a:gd name="connsiteX10" fmla="*/ 3141687 w 4120857"/>
              <a:gd name="connsiteY10" fmla="*/ 453391 h 480061"/>
              <a:gd name="connsiteX11" fmla="*/ 3480777 w 4120857"/>
              <a:gd name="connsiteY11" fmla="*/ 3811 h 480061"/>
              <a:gd name="connsiteX12" fmla="*/ 3804627 w 4120857"/>
              <a:gd name="connsiteY12" fmla="*/ 453391 h 480061"/>
              <a:gd name="connsiteX13" fmla="*/ 4120857 w 4120857"/>
              <a:gd name="connsiteY13" fmla="*/ 22861 h 480061"/>
              <a:gd name="connsiteX0" fmla="*/ 0 w 3804627"/>
              <a:gd name="connsiteY0" fmla="*/ 282044 h 480061"/>
              <a:gd name="connsiteX1" fmla="*/ 177507 w 3804627"/>
              <a:gd name="connsiteY1" fmla="*/ 3811 h 480061"/>
              <a:gd name="connsiteX2" fmla="*/ 508977 w 3804627"/>
              <a:gd name="connsiteY2" fmla="*/ 457201 h 480061"/>
              <a:gd name="connsiteX3" fmla="*/ 829017 w 3804627"/>
              <a:gd name="connsiteY3" fmla="*/ 15241 h 480061"/>
              <a:gd name="connsiteX4" fmla="*/ 1179537 w 3804627"/>
              <a:gd name="connsiteY4" fmla="*/ 480061 h 480061"/>
              <a:gd name="connsiteX5" fmla="*/ 1484337 w 3804627"/>
              <a:gd name="connsiteY5" fmla="*/ 3811 h 480061"/>
              <a:gd name="connsiteX6" fmla="*/ 1815807 w 3804627"/>
              <a:gd name="connsiteY6" fmla="*/ 476251 h 480061"/>
              <a:gd name="connsiteX7" fmla="*/ 2135847 w 3804627"/>
              <a:gd name="connsiteY7" fmla="*/ 1 h 480061"/>
              <a:gd name="connsiteX8" fmla="*/ 2471127 w 3804627"/>
              <a:gd name="connsiteY8" fmla="*/ 472441 h 480061"/>
              <a:gd name="connsiteX9" fmla="*/ 2802597 w 3804627"/>
              <a:gd name="connsiteY9" fmla="*/ 3811 h 480061"/>
              <a:gd name="connsiteX10" fmla="*/ 3141687 w 3804627"/>
              <a:gd name="connsiteY10" fmla="*/ 453391 h 480061"/>
              <a:gd name="connsiteX11" fmla="*/ 3480777 w 3804627"/>
              <a:gd name="connsiteY11" fmla="*/ 3811 h 480061"/>
              <a:gd name="connsiteX12" fmla="*/ 3804627 w 3804627"/>
              <a:gd name="connsiteY12" fmla="*/ 453391 h 480061"/>
              <a:gd name="connsiteX0" fmla="*/ 0 w 3480777"/>
              <a:gd name="connsiteY0" fmla="*/ 282044 h 480061"/>
              <a:gd name="connsiteX1" fmla="*/ 177507 w 3480777"/>
              <a:gd name="connsiteY1" fmla="*/ 3811 h 480061"/>
              <a:gd name="connsiteX2" fmla="*/ 508977 w 3480777"/>
              <a:gd name="connsiteY2" fmla="*/ 457201 h 480061"/>
              <a:gd name="connsiteX3" fmla="*/ 829017 w 3480777"/>
              <a:gd name="connsiteY3" fmla="*/ 15241 h 480061"/>
              <a:gd name="connsiteX4" fmla="*/ 1179537 w 3480777"/>
              <a:gd name="connsiteY4" fmla="*/ 480061 h 480061"/>
              <a:gd name="connsiteX5" fmla="*/ 1484337 w 3480777"/>
              <a:gd name="connsiteY5" fmla="*/ 3811 h 480061"/>
              <a:gd name="connsiteX6" fmla="*/ 1815807 w 3480777"/>
              <a:gd name="connsiteY6" fmla="*/ 476251 h 480061"/>
              <a:gd name="connsiteX7" fmla="*/ 2135847 w 3480777"/>
              <a:gd name="connsiteY7" fmla="*/ 1 h 480061"/>
              <a:gd name="connsiteX8" fmla="*/ 2471127 w 3480777"/>
              <a:gd name="connsiteY8" fmla="*/ 472441 h 480061"/>
              <a:gd name="connsiteX9" fmla="*/ 2802597 w 3480777"/>
              <a:gd name="connsiteY9" fmla="*/ 3811 h 480061"/>
              <a:gd name="connsiteX10" fmla="*/ 3141687 w 3480777"/>
              <a:gd name="connsiteY10" fmla="*/ 453391 h 480061"/>
              <a:gd name="connsiteX11" fmla="*/ 3480777 w 3480777"/>
              <a:gd name="connsiteY11" fmla="*/ 3811 h 480061"/>
              <a:gd name="connsiteX0" fmla="*/ 0 w 3141687"/>
              <a:gd name="connsiteY0" fmla="*/ 282044 h 480061"/>
              <a:gd name="connsiteX1" fmla="*/ 177507 w 3141687"/>
              <a:gd name="connsiteY1" fmla="*/ 3811 h 480061"/>
              <a:gd name="connsiteX2" fmla="*/ 508977 w 3141687"/>
              <a:gd name="connsiteY2" fmla="*/ 457201 h 480061"/>
              <a:gd name="connsiteX3" fmla="*/ 829017 w 3141687"/>
              <a:gd name="connsiteY3" fmla="*/ 15241 h 480061"/>
              <a:gd name="connsiteX4" fmla="*/ 1179537 w 3141687"/>
              <a:gd name="connsiteY4" fmla="*/ 480061 h 480061"/>
              <a:gd name="connsiteX5" fmla="*/ 1484337 w 3141687"/>
              <a:gd name="connsiteY5" fmla="*/ 3811 h 480061"/>
              <a:gd name="connsiteX6" fmla="*/ 1815807 w 3141687"/>
              <a:gd name="connsiteY6" fmla="*/ 476251 h 480061"/>
              <a:gd name="connsiteX7" fmla="*/ 2135847 w 3141687"/>
              <a:gd name="connsiteY7" fmla="*/ 1 h 480061"/>
              <a:gd name="connsiteX8" fmla="*/ 2471127 w 3141687"/>
              <a:gd name="connsiteY8" fmla="*/ 472441 h 480061"/>
              <a:gd name="connsiteX9" fmla="*/ 2802597 w 3141687"/>
              <a:gd name="connsiteY9" fmla="*/ 3811 h 480061"/>
              <a:gd name="connsiteX10" fmla="*/ 3141687 w 3141687"/>
              <a:gd name="connsiteY10" fmla="*/ 453391 h 480061"/>
              <a:gd name="connsiteX0" fmla="*/ 0 w 3142544"/>
              <a:gd name="connsiteY0" fmla="*/ 282044 h 480061"/>
              <a:gd name="connsiteX1" fmla="*/ 177507 w 3142544"/>
              <a:gd name="connsiteY1" fmla="*/ 3811 h 480061"/>
              <a:gd name="connsiteX2" fmla="*/ 508977 w 3142544"/>
              <a:gd name="connsiteY2" fmla="*/ 457201 h 480061"/>
              <a:gd name="connsiteX3" fmla="*/ 829017 w 3142544"/>
              <a:gd name="connsiteY3" fmla="*/ 15241 h 480061"/>
              <a:gd name="connsiteX4" fmla="*/ 1179537 w 3142544"/>
              <a:gd name="connsiteY4" fmla="*/ 480061 h 480061"/>
              <a:gd name="connsiteX5" fmla="*/ 1484337 w 3142544"/>
              <a:gd name="connsiteY5" fmla="*/ 3811 h 480061"/>
              <a:gd name="connsiteX6" fmla="*/ 1815807 w 3142544"/>
              <a:gd name="connsiteY6" fmla="*/ 476251 h 480061"/>
              <a:gd name="connsiteX7" fmla="*/ 2135847 w 3142544"/>
              <a:gd name="connsiteY7" fmla="*/ 1 h 480061"/>
              <a:gd name="connsiteX8" fmla="*/ 2471127 w 3142544"/>
              <a:gd name="connsiteY8" fmla="*/ 472441 h 480061"/>
              <a:gd name="connsiteX9" fmla="*/ 2802597 w 3142544"/>
              <a:gd name="connsiteY9" fmla="*/ 3811 h 480061"/>
              <a:gd name="connsiteX10" fmla="*/ 3105135 w 3142544"/>
              <a:gd name="connsiteY10" fmla="*/ 430055 h 480061"/>
              <a:gd name="connsiteX11" fmla="*/ 3141687 w 3142544"/>
              <a:gd name="connsiteY11" fmla="*/ 453391 h 480061"/>
              <a:gd name="connsiteX0" fmla="*/ 0 w 3181865"/>
              <a:gd name="connsiteY0" fmla="*/ 282044 h 480061"/>
              <a:gd name="connsiteX1" fmla="*/ 177507 w 3181865"/>
              <a:gd name="connsiteY1" fmla="*/ 3811 h 480061"/>
              <a:gd name="connsiteX2" fmla="*/ 508977 w 3181865"/>
              <a:gd name="connsiteY2" fmla="*/ 457201 h 480061"/>
              <a:gd name="connsiteX3" fmla="*/ 829017 w 3181865"/>
              <a:gd name="connsiteY3" fmla="*/ 15241 h 480061"/>
              <a:gd name="connsiteX4" fmla="*/ 1179537 w 3181865"/>
              <a:gd name="connsiteY4" fmla="*/ 480061 h 480061"/>
              <a:gd name="connsiteX5" fmla="*/ 1484337 w 3181865"/>
              <a:gd name="connsiteY5" fmla="*/ 3811 h 480061"/>
              <a:gd name="connsiteX6" fmla="*/ 1815807 w 3181865"/>
              <a:gd name="connsiteY6" fmla="*/ 476251 h 480061"/>
              <a:gd name="connsiteX7" fmla="*/ 2135847 w 3181865"/>
              <a:gd name="connsiteY7" fmla="*/ 1 h 480061"/>
              <a:gd name="connsiteX8" fmla="*/ 2471127 w 3181865"/>
              <a:gd name="connsiteY8" fmla="*/ 472441 h 480061"/>
              <a:gd name="connsiteX9" fmla="*/ 2802597 w 3181865"/>
              <a:gd name="connsiteY9" fmla="*/ 3811 h 480061"/>
              <a:gd name="connsiteX10" fmla="*/ 3105135 w 3181865"/>
              <a:gd name="connsiteY10" fmla="*/ 430055 h 480061"/>
              <a:gd name="connsiteX11" fmla="*/ 3181865 w 3181865"/>
              <a:gd name="connsiteY11" fmla="*/ 453391 h 480061"/>
              <a:gd name="connsiteX0" fmla="*/ 0 w 3181865"/>
              <a:gd name="connsiteY0" fmla="*/ 282044 h 507015"/>
              <a:gd name="connsiteX1" fmla="*/ 177507 w 3181865"/>
              <a:gd name="connsiteY1" fmla="*/ 3811 h 507015"/>
              <a:gd name="connsiteX2" fmla="*/ 508977 w 3181865"/>
              <a:gd name="connsiteY2" fmla="*/ 457201 h 507015"/>
              <a:gd name="connsiteX3" fmla="*/ 829017 w 3181865"/>
              <a:gd name="connsiteY3" fmla="*/ 15241 h 507015"/>
              <a:gd name="connsiteX4" fmla="*/ 1179537 w 3181865"/>
              <a:gd name="connsiteY4" fmla="*/ 480061 h 507015"/>
              <a:gd name="connsiteX5" fmla="*/ 1484337 w 3181865"/>
              <a:gd name="connsiteY5" fmla="*/ 3811 h 507015"/>
              <a:gd name="connsiteX6" fmla="*/ 1815807 w 3181865"/>
              <a:gd name="connsiteY6" fmla="*/ 476251 h 507015"/>
              <a:gd name="connsiteX7" fmla="*/ 2135847 w 3181865"/>
              <a:gd name="connsiteY7" fmla="*/ 1 h 507015"/>
              <a:gd name="connsiteX8" fmla="*/ 2471127 w 3181865"/>
              <a:gd name="connsiteY8" fmla="*/ 472441 h 507015"/>
              <a:gd name="connsiteX9" fmla="*/ 2802597 w 3181865"/>
              <a:gd name="connsiteY9" fmla="*/ 3811 h 507015"/>
              <a:gd name="connsiteX10" fmla="*/ 3139575 w 3181865"/>
              <a:gd name="connsiteY10" fmla="*/ 480061 h 507015"/>
              <a:gd name="connsiteX11" fmla="*/ 3181865 w 3181865"/>
              <a:gd name="connsiteY11" fmla="*/ 453391 h 507015"/>
              <a:gd name="connsiteX0" fmla="*/ 0 w 3239265"/>
              <a:gd name="connsiteY0" fmla="*/ 282044 h 501537"/>
              <a:gd name="connsiteX1" fmla="*/ 177507 w 3239265"/>
              <a:gd name="connsiteY1" fmla="*/ 3811 h 501537"/>
              <a:gd name="connsiteX2" fmla="*/ 508977 w 3239265"/>
              <a:gd name="connsiteY2" fmla="*/ 457201 h 501537"/>
              <a:gd name="connsiteX3" fmla="*/ 829017 w 3239265"/>
              <a:gd name="connsiteY3" fmla="*/ 15241 h 501537"/>
              <a:gd name="connsiteX4" fmla="*/ 1179537 w 3239265"/>
              <a:gd name="connsiteY4" fmla="*/ 480061 h 501537"/>
              <a:gd name="connsiteX5" fmla="*/ 1484337 w 3239265"/>
              <a:gd name="connsiteY5" fmla="*/ 3811 h 501537"/>
              <a:gd name="connsiteX6" fmla="*/ 1815807 w 3239265"/>
              <a:gd name="connsiteY6" fmla="*/ 476251 h 501537"/>
              <a:gd name="connsiteX7" fmla="*/ 2135847 w 3239265"/>
              <a:gd name="connsiteY7" fmla="*/ 1 h 501537"/>
              <a:gd name="connsiteX8" fmla="*/ 2471127 w 3239265"/>
              <a:gd name="connsiteY8" fmla="*/ 472441 h 501537"/>
              <a:gd name="connsiteX9" fmla="*/ 2802597 w 3239265"/>
              <a:gd name="connsiteY9" fmla="*/ 3811 h 501537"/>
              <a:gd name="connsiteX10" fmla="*/ 3139575 w 3239265"/>
              <a:gd name="connsiteY10" fmla="*/ 480061 h 501537"/>
              <a:gd name="connsiteX11" fmla="*/ 3239265 w 3239265"/>
              <a:gd name="connsiteY11" fmla="*/ 413363 h 501537"/>
              <a:gd name="connsiteX0" fmla="*/ 0 w 3293795"/>
              <a:gd name="connsiteY0" fmla="*/ 282044 h 494775"/>
              <a:gd name="connsiteX1" fmla="*/ 177507 w 3293795"/>
              <a:gd name="connsiteY1" fmla="*/ 3811 h 494775"/>
              <a:gd name="connsiteX2" fmla="*/ 508977 w 3293795"/>
              <a:gd name="connsiteY2" fmla="*/ 457201 h 494775"/>
              <a:gd name="connsiteX3" fmla="*/ 829017 w 3293795"/>
              <a:gd name="connsiteY3" fmla="*/ 15241 h 494775"/>
              <a:gd name="connsiteX4" fmla="*/ 1179537 w 3293795"/>
              <a:gd name="connsiteY4" fmla="*/ 480061 h 494775"/>
              <a:gd name="connsiteX5" fmla="*/ 1484337 w 3293795"/>
              <a:gd name="connsiteY5" fmla="*/ 3811 h 494775"/>
              <a:gd name="connsiteX6" fmla="*/ 1815807 w 3293795"/>
              <a:gd name="connsiteY6" fmla="*/ 476251 h 494775"/>
              <a:gd name="connsiteX7" fmla="*/ 2135847 w 3293795"/>
              <a:gd name="connsiteY7" fmla="*/ 1 h 494775"/>
              <a:gd name="connsiteX8" fmla="*/ 2471127 w 3293795"/>
              <a:gd name="connsiteY8" fmla="*/ 472441 h 494775"/>
              <a:gd name="connsiteX9" fmla="*/ 2802597 w 3293795"/>
              <a:gd name="connsiteY9" fmla="*/ 3811 h 494775"/>
              <a:gd name="connsiteX10" fmla="*/ 3139575 w 3293795"/>
              <a:gd name="connsiteY10" fmla="*/ 480061 h 494775"/>
              <a:gd name="connsiteX11" fmla="*/ 3293795 w 3293795"/>
              <a:gd name="connsiteY11" fmla="*/ 323087 h 494775"/>
              <a:gd name="connsiteX0" fmla="*/ 0 w 3293795"/>
              <a:gd name="connsiteY0" fmla="*/ 282044 h 494775"/>
              <a:gd name="connsiteX1" fmla="*/ 177507 w 3293795"/>
              <a:gd name="connsiteY1" fmla="*/ 3811 h 494775"/>
              <a:gd name="connsiteX2" fmla="*/ 508977 w 3293795"/>
              <a:gd name="connsiteY2" fmla="*/ 457201 h 494775"/>
              <a:gd name="connsiteX3" fmla="*/ 829017 w 3293795"/>
              <a:gd name="connsiteY3" fmla="*/ 15241 h 494775"/>
              <a:gd name="connsiteX4" fmla="*/ 1179537 w 3293795"/>
              <a:gd name="connsiteY4" fmla="*/ 480061 h 494775"/>
              <a:gd name="connsiteX5" fmla="*/ 1484337 w 3293795"/>
              <a:gd name="connsiteY5" fmla="*/ 3811 h 494775"/>
              <a:gd name="connsiteX6" fmla="*/ 1815807 w 3293795"/>
              <a:gd name="connsiteY6" fmla="*/ 476251 h 494775"/>
              <a:gd name="connsiteX7" fmla="*/ 2135847 w 3293795"/>
              <a:gd name="connsiteY7" fmla="*/ 1 h 494775"/>
              <a:gd name="connsiteX8" fmla="*/ 2471127 w 3293795"/>
              <a:gd name="connsiteY8" fmla="*/ 472441 h 494775"/>
              <a:gd name="connsiteX9" fmla="*/ 2802597 w 3293795"/>
              <a:gd name="connsiteY9" fmla="*/ 3811 h 494775"/>
              <a:gd name="connsiteX10" fmla="*/ 3139575 w 3293795"/>
              <a:gd name="connsiteY10" fmla="*/ 480061 h 494775"/>
              <a:gd name="connsiteX11" fmla="*/ 3293795 w 3293795"/>
              <a:gd name="connsiteY11" fmla="*/ 323087 h 494775"/>
              <a:gd name="connsiteX0" fmla="*/ 0 w 3293795"/>
              <a:gd name="connsiteY0" fmla="*/ 282044 h 480159"/>
              <a:gd name="connsiteX1" fmla="*/ 177507 w 3293795"/>
              <a:gd name="connsiteY1" fmla="*/ 3811 h 480159"/>
              <a:gd name="connsiteX2" fmla="*/ 508977 w 3293795"/>
              <a:gd name="connsiteY2" fmla="*/ 457201 h 480159"/>
              <a:gd name="connsiteX3" fmla="*/ 829017 w 3293795"/>
              <a:gd name="connsiteY3" fmla="*/ 15241 h 480159"/>
              <a:gd name="connsiteX4" fmla="*/ 1179537 w 3293795"/>
              <a:gd name="connsiteY4" fmla="*/ 480061 h 480159"/>
              <a:gd name="connsiteX5" fmla="*/ 1484337 w 3293795"/>
              <a:gd name="connsiteY5" fmla="*/ 3811 h 480159"/>
              <a:gd name="connsiteX6" fmla="*/ 1815807 w 3293795"/>
              <a:gd name="connsiteY6" fmla="*/ 476251 h 480159"/>
              <a:gd name="connsiteX7" fmla="*/ 2135847 w 3293795"/>
              <a:gd name="connsiteY7" fmla="*/ 1 h 480159"/>
              <a:gd name="connsiteX8" fmla="*/ 2471127 w 3293795"/>
              <a:gd name="connsiteY8" fmla="*/ 472441 h 480159"/>
              <a:gd name="connsiteX9" fmla="*/ 2802597 w 3293795"/>
              <a:gd name="connsiteY9" fmla="*/ 3811 h 480159"/>
              <a:gd name="connsiteX10" fmla="*/ 3139575 w 3293795"/>
              <a:gd name="connsiteY10" fmla="*/ 480061 h 480159"/>
              <a:gd name="connsiteX11" fmla="*/ 3293795 w 3293795"/>
              <a:gd name="connsiteY11" fmla="*/ 323087 h 48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3795" h="480159">
                <a:moveTo>
                  <a:pt x="0" y="282044"/>
                </a:moveTo>
                <a:cubicBezTo>
                  <a:pt x="39328" y="182611"/>
                  <a:pt x="92678" y="-25382"/>
                  <a:pt x="177507" y="3811"/>
                </a:cubicBezTo>
                <a:cubicBezTo>
                  <a:pt x="262337" y="33004"/>
                  <a:pt x="400392" y="455296"/>
                  <a:pt x="508977" y="457201"/>
                </a:cubicBezTo>
                <a:cubicBezTo>
                  <a:pt x="617562" y="459106"/>
                  <a:pt x="717257" y="11431"/>
                  <a:pt x="829017" y="15241"/>
                </a:cubicBezTo>
                <a:cubicBezTo>
                  <a:pt x="940777" y="19051"/>
                  <a:pt x="1070317" y="471806"/>
                  <a:pt x="1179537" y="480061"/>
                </a:cubicBezTo>
                <a:cubicBezTo>
                  <a:pt x="1288757" y="478156"/>
                  <a:pt x="1378292" y="4446"/>
                  <a:pt x="1484337" y="3811"/>
                </a:cubicBezTo>
                <a:cubicBezTo>
                  <a:pt x="1590382" y="3176"/>
                  <a:pt x="1705952" y="453391"/>
                  <a:pt x="1815807" y="476251"/>
                </a:cubicBezTo>
                <a:cubicBezTo>
                  <a:pt x="1924392" y="475616"/>
                  <a:pt x="2026627" y="636"/>
                  <a:pt x="2135847" y="1"/>
                </a:cubicBezTo>
                <a:cubicBezTo>
                  <a:pt x="2245067" y="-634"/>
                  <a:pt x="2360002" y="471806"/>
                  <a:pt x="2471127" y="472441"/>
                </a:cubicBezTo>
                <a:cubicBezTo>
                  <a:pt x="2582252" y="473076"/>
                  <a:pt x="2691189" y="2541"/>
                  <a:pt x="2802597" y="3811"/>
                </a:cubicBezTo>
                <a:cubicBezTo>
                  <a:pt x="2914005" y="5081"/>
                  <a:pt x="3048620" y="485364"/>
                  <a:pt x="3139575" y="480061"/>
                </a:cubicBezTo>
                <a:cubicBezTo>
                  <a:pt x="3216180" y="484785"/>
                  <a:pt x="3287703" y="319198"/>
                  <a:pt x="3293795" y="32308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69" name="receding source">
            <a:extLst>
              <a:ext uri="{FF2B5EF4-FFF2-40B4-BE49-F238E27FC236}">
                <a16:creationId xmlns:a16="http://schemas.microsoft.com/office/drawing/2014/main" id="{22EB31EC-EA79-CEE0-F939-5A76AAF29F23}"/>
              </a:ext>
            </a:extLst>
          </p:cNvPr>
          <p:cNvGrpSpPr>
            <a:grpSpLocks noChangeAspect="1"/>
          </p:cNvGrpSpPr>
          <p:nvPr/>
        </p:nvGrpSpPr>
        <p:grpSpPr>
          <a:xfrm>
            <a:off x="1887826" y="973613"/>
            <a:ext cx="758825" cy="917575"/>
            <a:chOff x="0" y="0"/>
            <a:chExt cx="756244" cy="914400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1C68DC71-D31E-3B94-C8F0-2B216C6B970F}"/>
                </a:ext>
              </a:extLst>
            </p:cNvPr>
            <p:cNvGrpSpPr/>
            <p:nvPr/>
          </p:nvGrpSpPr>
          <p:grpSpPr>
            <a:xfrm>
              <a:off x="0" y="0"/>
              <a:ext cx="494180" cy="914400"/>
              <a:chOff x="0" y="0"/>
              <a:chExt cx="840555" cy="1554479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31E20F1C-1210-DACF-AB7A-88FA28056F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0" y="0"/>
                <a:ext cx="840555" cy="1554479"/>
                <a:chOff x="0" y="0"/>
                <a:chExt cx="1008802" cy="1865631"/>
              </a:xfrm>
            </p:grpSpPr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A579C479-80DE-E965-2522-00E2FF000520}"/>
                    </a:ext>
                  </a:extLst>
                </p:cNvPr>
                <p:cNvSpPr/>
                <p:nvPr/>
              </p:nvSpPr>
              <p:spPr>
                <a:xfrm>
                  <a:off x="153246" y="0"/>
                  <a:ext cx="389468" cy="389468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CAFD8D1A-53BD-2C77-F26D-33A3ECF54836}"/>
                    </a:ext>
                  </a:extLst>
                </p:cNvPr>
                <p:cNvCxnSpPr/>
                <p:nvPr/>
              </p:nvCxnSpPr>
              <p:spPr>
                <a:xfrm flipH="1">
                  <a:off x="597747" y="1165624"/>
                  <a:ext cx="35350" cy="38920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0BCC0551-151A-F1A8-4511-2779998F54A2}"/>
                    </a:ext>
                  </a:extLst>
                </p:cNvPr>
                <p:cNvCxnSpPr/>
                <p:nvPr/>
              </p:nvCxnSpPr>
              <p:spPr>
                <a:xfrm flipV="1">
                  <a:off x="634576" y="1011365"/>
                  <a:ext cx="374226" cy="14939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9F977951-885A-2C59-4A66-DFE52D724598}"/>
                    </a:ext>
                  </a:extLst>
                </p:cNvPr>
                <p:cNvCxnSpPr/>
                <p:nvPr/>
              </p:nvCxnSpPr>
              <p:spPr>
                <a:xfrm flipH="1">
                  <a:off x="363643" y="498616"/>
                  <a:ext cx="110490" cy="296331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6C917644-857A-0500-621D-5BCCD827CAF0}"/>
                    </a:ext>
                  </a:extLst>
                </p:cNvPr>
                <p:cNvCxnSpPr/>
                <p:nvPr/>
              </p:nvCxnSpPr>
              <p:spPr>
                <a:xfrm>
                  <a:off x="474123" y="501566"/>
                  <a:ext cx="180783" cy="21023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8B35D905-6396-E551-2DAB-C5E1B5B6B82F}"/>
                    </a:ext>
                  </a:extLst>
                </p:cNvPr>
                <p:cNvSpPr/>
                <p:nvPr/>
              </p:nvSpPr>
              <p:spPr>
                <a:xfrm>
                  <a:off x="339611" y="133654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AA6ACD9E-65F6-F80F-61A9-0FF4821AD70F}"/>
                    </a:ext>
                  </a:extLst>
                </p:cNvPr>
                <p:cNvCxnSpPr/>
                <p:nvPr/>
              </p:nvCxnSpPr>
              <p:spPr>
                <a:xfrm flipH="1">
                  <a:off x="829310" y="1011365"/>
                  <a:ext cx="179492" cy="417597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842CEB52-1A67-ECB7-CE0A-7A0227230372}"/>
                    </a:ext>
                  </a:extLst>
                </p:cNvPr>
                <p:cNvCxnSpPr/>
                <p:nvPr/>
              </p:nvCxnSpPr>
              <p:spPr>
                <a:xfrm flipH="1">
                  <a:off x="174202" y="1554828"/>
                  <a:ext cx="423333" cy="197529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EE27E56A-5D67-F972-BCAF-0FCC8522BF3F}"/>
                    </a:ext>
                  </a:extLst>
                </p:cNvPr>
                <p:cNvCxnSpPr/>
                <p:nvPr/>
              </p:nvCxnSpPr>
              <p:spPr>
                <a:xfrm flipV="1">
                  <a:off x="656166" y="501734"/>
                  <a:ext cx="291677" cy="21065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92FD2A3-225E-1A79-FF63-346E88CE355F}"/>
                    </a:ext>
                  </a:extLst>
                </p:cNvPr>
                <p:cNvCxnSpPr/>
                <p:nvPr/>
              </p:nvCxnSpPr>
              <p:spPr>
                <a:xfrm flipH="1" flipV="1">
                  <a:off x="0" y="807526"/>
                  <a:ext cx="363643" cy="381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1AD3F328-EB1C-B860-1605-FF08F8C2F35F}"/>
                    </a:ext>
                  </a:extLst>
                </p:cNvPr>
                <p:cNvCxnSpPr/>
                <p:nvPr/>
              </p:nvCxnSpPr>
              <p:spPr>
                <a:xfrm>
                  <a:off x="831848" y="1428962"/>
                  <a:ext cx="115995" cy="62738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4AC30B5A-3603-4CD0-A803-E27948B3DF2D}"/>
                    </a:ext>
                  </a:extLst>
                </p:cNvPr>
                <p:cNvCxnSpPr/>
                <p:nvPr/>
              </p:nvCxnSpPr>
              <p:spPr>
                <a:xfrm>
                  <a:off x="174201" y="1752357"/>
                  <a:ext cx="72391" cy="11327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Freeform 206">
                  <a:extLst>
                    <a:ext uri="{FF2B5EF4-FFF2-40B4-BE49-F238E27FC236}">
                      <a16:creationId xmlns:a16="http://schemas.microsoft.com/office/drawing/2014/main" id="{E80DEA32-DA27-E04B-68E0-8B3C72182B19}"/>
                    </a:ext>
                  </a:extLst>
                </p:cNvPr>
                <p:cNvSpPr/>
                <p:nvPr/>
              </p:nvSpPr>
              <p:spPr>
                <a:xfrm rot="744751">
                  <a:off x="328966" y="417313"/>
                  <a:ext cx="388620" cy="720090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7" name="Arc 476">
                <a:extLst>
                  <a:ext uri="{FF2B5EF4-FFF2-40B4-BE49-F238E27FC236}">
                    <a16:creationId xmlns:a16="http://schemas.microsoft.com/office/drawing/2014/main" id="{8055904A-35D7-FADA-C6D8-8FFAAFEB0E28}"/>
                  </a:ext>
                </a:extLst>
              </p:cNvPr>
              <p:cNvSpPr/>
              <p:nvPr/>
            </p:nvSpPr>
            <p:spPr>
              <a:xfrm rot="10800000">
                <a:off x="479929" y="146299"/>
                <a:ext cx="155312" cy="126485"/>
              </a:xfrm>
              <a:prstGeom prst="arc">
                <a:avLst>
                  <a:gd name="adj1" fmla="val 11291916"/>
                  <a:gd name="adj2" fmla="val 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41718847-7FD1-72D8-B35E-C9BC1A32EA00}"/>
                  </a:ext>
                </a:extLst>
              </p:cNvPr>
              <p:cNvSpPr/>
              <p:nvPr/>
            </p:nvSpPr>
            <p:spPr>
              <a:xfrm flipH="1">
                <a:off x="610638" y="108277"/>
                <a:ext cx="30476" cy="3047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CF51F31D-318E-AF54-644B-EB741B8D742B}"/>
                </a:ext>
              </a:extLst>
            </p:cNvPr>
            <p:cNvGrpSpPr/>
            <p:nvPr/>
          </p:nvGrpSpPr>
          <p:grpSpPr>
            <a:xfrm>
              <a:off x="492760" y="309880"/>
              <a:ext cx="263484" cy="177104"/>
              <a:chOff x="839319" y="525596"/>
              <a:chExt cx="447922" cy="301076"/>
            </a:xfrm>
          </p:grpSpPr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7914447A-AF08-F477-23CA-0E389C79E9D2}"/>
                  </a:ext>
                </a:extLst>
              </p:cNvPr>
              <p:cNvSpPr/>
              <p:nvPr/>
            </p:nvSpPr>
            <p:spPr>
              <a:xfrm>
                <a:off x="839319" y="612551"/>
                <a:ext cx="322157" cy="127167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Trapezoid 472">
                <a:extLst>
                  <a:ext uri="{FF2B5EF4-FFF2-40B4-BE49-F238E27FC236}">
                    <a16:creationId xmlns:a16="http://schemas.microsoft.com/office/drawing/2014/main" id="{2FFE96B0-F956-4442-DBC4-AC3894E9E6CB}"/>
                  </a:ext>
                </a:extLst>
              </p:cNvPr>
              <p:cNvSpPr/>
              <p:nvPr/>
            </p:nvSpPr>
            <p:spPr>
              <a:xfrm rot="16200000">
                <a:off x="1076253" y="615684"/>
                <a:ext cx="301076" cy="120900"/>
              </a:xfrm>
              <a:prstGeom prst="trapezoid">
                <a:avLst>
                  <a:gd name="adj" fmla="val 42436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3394B265-AD63-3D65-DC2B-171377ADD4FE}"/>
              </a:ext>
            </a:extLst>
          </p:cNvPr>
          <p:cNvGrpSpPr>
            <a:grpSpLocks noChangeAspect="1"/>
          </p:cNvGrpSpPr>
          <p:nvPr/>
        </p:nvGrpSpPr>
        <p:grpSpPr>
          <a:xfrm>
            <a:off x="5257222" y="978393"/>
            <a:ext cx="377190" cy="914400"/>
            <a:chOff x="0" y="0"/>
            <a:chExt cx="602745" cy="1465442"/>
          </a:xfrm>
        </p:grpSpPr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32BEE7F-98DB-419D-83A5-2258B2FE5646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9FB0BB9E-EFD3-F95B-D81B-A7F5F64BBCF1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FB3CE0A6-E33B-0041-FDE0-017331995EAC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5D86921-EC88-01E3-A570-80B847E7B0C4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8694BBD-7AD3-BCB9-C4A2-7E29ECCBB35A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A2D2C41A-804E-445F-FEC7-2FDE0BEA52E9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Arc 501">
              <a:extLst>
                <a:ext uri="{FF2B5EF4-FFF2-40B4-BE49-F238E27FC236}">
                  <a16:creationId xmlns:a16="http://schemas.microsoft.com/office/drawing/2014/main" id="{7F402212-BDE2-2C7F-8342-E895B5177C55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F84B651C-0AD3-588B-063B-3ADF0D74F84A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8C938F3-DBC1-9BEF-A16A-802058A610C9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EA4E1FE1-FD80-DF74-E309-AE6AD0FF8FB3}"/>
                </a:ext>
              </a:extLst>
            </p:cNvPr>
            <p:cNvCxnSpPr/>
            <p:nvPr/>
          </p:nvCxnSpPr>
          <p:spPr>
            <a:xfrm>
              <a:off x="470192" y="147320"/>
              <a:ext cx="34926" cy="24112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0879818-789E-36B8-2387-59AB9A4792F5}"/>
                </a:ext>
              </a:extLst>
            </p:cNvPr>
            <p:cNvCxnSpPr/>
            <p:nvPr/>
          </p:nvCxnSpPr>
          <p:spPr>
            <a:xfrm flipH="1">
              <a:off x="103848" y="142240"/>
              <a:ext cx="34926" cy="2406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7" name="Pole and Barn">
            <a:extLst>
              <a:ext uri="{FF2B5EF4-FFF2-40B4-BE49-F238E27FC236}">
                <a16:creationId xmlns:a16="http://schemas.microsoft.com/office/drawing/2014/main" id="{30FCFDB7-D7FE-A031-5DB2-F7504B625E70}"/>
              </a:ext>
            </a:extLst>
          </p:cNvPr>
          <p:cNvGrpSpPr/>
          <p:nvPr/>
        </p:nvGrpSpPr>
        <p:grpSpPr>
          <a:xfrm>
            <a:off x="2601427" y="7904325"/>
            <a:ext cx="4877572" cy="1939290"/>
            <a:chOff x="16930" y="0"/>
            <a:chExt cx="4877572" cy="1939290"/>
          </a:xfrm>
        </p:grpSpPr>
        <p:grpSp>
          <p:nvGrpSpPr>
            <p:cNvPr id="508" name="Barn">
              <a:extLst>
                <a:ext uri="{FF2B5EF4-FFF2-40B4-BE49-F238E27FC236}">
                  <a16:creationId xmlns:a16="http://schemas.microsoft.com/office/drawing/2014/main" id="{094640FF-A901-09FB-6A80-5AD5EAA282D7}"/>
                </a:ext>
              </a:extLst>
            </p:cNvPr>
            <p:cNvGrpSpPr/>
            <p:nvPr/>
          </p:nvGrpSpPr>
          <p:grpSpPr>
            <a:xfrm>
              <a:off x="2305050" y="0"/>
              <a:ext cx="1984375" cy="1417320"/>
              <a:chOff x="0" y="0"/>
              <a:chExt cx="1984458" cy="1417355"/>
            </a:xfrm>
          </p:grpSpPr>
          <p:sp>
            <p:nvSpPr>
              <p:cNvPr id="159" name="Parallelogram 158">
                <a:extLst>
                  <a:ext uri="{FF2B5EF4-FFF2-40B4-BE49-F238E27FC236}">
                    <a16:creationId xmlns:a16="http://schemas.microsoft.com/office/drawing/2014/main" id="{8585F669-1E35-9E75-04C8-58C078A0AEE6}"/>
                  </a:ext>
                </a:extLst>
              </p:cNvPr>
              <p:cNvSpPr/>
              <p:nvPr/>
            </p:nvSpPr>
            <p:spPr>
              <a:xfrm rot="5400000">
                <a:off x="1447800" y="855133"/>
                <a:ext cx="848270" cy="225047"/>
              </a:xfrm>
              <a:prstGeom prst="parallelogram">
                <a:avLst>
                  <a:gd name="adj" fmla="val 17308"/>
                </a:avLst>
              </a:prstGeom>
              <a:pattFill prst="ltVert">
                <a:fgClr>
                  <a:schemeClr val="bg1"/>
                </a:fgClr>
                <a:bgClr>
                  <a:srgbClr val="C00000"/>
                </a:bgClr>
              </a:patt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6BBD6CE5-73A8-F045-2841-D093375514FF}"/>
                  </a:ext>
                </a:extLst>
              </p:cNvPr>
              <p:cNvGrpSpPr/>
              <p:nvPr/>
            </p:nvGrpSpPr>
            <p:grpSpPr>
              <a:xfrm>
                <a:off x="0" y="0"/>
                <a:ext cx="895862" cy="1417355"/>
                <a:chOff x="0" y="0"/>
                <a:chExt cx="1183005" cy="1871617"/>
              </a:xfrm>
              <a:scene3d>
                <a:camera prst="isometricOffAxis2Left">
                  <a:rot lat="564718" lon="3898193" rev="0"/>
                </a:camera>
                <a:lightRig rig="glow" dir="t"/>
              </a:scene3d>
            </p:grpSpPr>
            <p:sp>
              <p:nvSpPr>
                <p:cNvPr id="162" name="Trapezoid 4">
                  <a:extLst>
                    <a:ext uri="{FF2B5EF4-FFF2-40B4-BE49-F238E27FC236}">
                      <a16:creationId xmlns:a16="http://schemas.microsoft.com/office/drawing/2014/main" id="{F97828BB-2AAE-917F-ADC2-2705FD8ECEC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83005" cy="715010"/>
                </a:xfrm>
                <a:custGeom>
                  <a:avLst/>
                  <a:gdLst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183494 w 1183494"/>
                    <a:gd name="connsiteY3" fmla="*/ 591820 h 591820"/>
                    <a:gd name="connsiteX4" fmla="*/ 0 w 1183494"/>
                    <a:gd name="connsiteY4" fmla="*/ 591820 h 591820"/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108841 w 1183494"/>
                    <a:gd name="connsiteY3" fmla="*/ 430924 h 591820"/>
                    <a:gd name="connsiteX4" fmla="*/ 1183494 w 1183494"/>
                    <a:gd name="connsiteY4" fmla="*/ 591820 h 591820"/>
                    <a:gd name="connsiteX5" fmla="*/ 0 w 1183494"/>
                    <a:gd name="connsiteY5" fmla="*/ 591820 h 591820"/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074820 w 1183494"/>
                    <a:gd name="connsiteY3" fmla="*/ 438807 h 591820"/>
                    <a:gd name="connsiteX4" fmla="*/ 1183494 w 1183494"/>
                    <a:gd name="connsiteY4" fmla="*/ 591820 h 591820"/>
                    <a:gd name="connsiteX5" fmla="*/ 0 w 1183494"/>
                    <a:gd name="connsiteY5" fmla="*/ 591820 h 591820"/>
                    <a:gd name="connsiteX0" fmla="*/ 0 w 1183494"/>
                    <a:gd name="connsiteY0" fmla="*/ 591820 h 591820"/>
                    <a:gd name="connsiteX1" fmla="*/ 126124 w 1183494"/>
                    <a:gd name="connsiteY1" fmla="*/ 296917 h 591820"/>
                    <a:gd name="connsiteX2" fmla="*/ 261460 w 1183494"/>
                    <a:gd name="connsiteY2" fmla="*/ 0 h 591820"/>
                    <a:gd name="connsiteX3" fmla="*/ 922034 w 1183494"/>
                    <a:gd name="connsiteY3" fmla="*/ 0 h 591820"/>
                    <a:gd name="connsiteX4" fmla="*/ 1074820 w 1183494"/>
                    <a:gd name="connsiteY4" fmla="*/ 438807 h 591820"/>
                    <a:gd name="connsiteX5" fmla="*/ 1183494 w 1183494"/>
                    <a:gd name="connsiteY5" fmla="*/ 591820 h 591820"/>
                    <a:gd name="connsiteX6" fmla="*/ 0 w 1183494"/>
                    <a:gd name="connsiteY6" fmla="*/ 591820 h 591820"/>
                    <a:gd name="connsiteX0" fmla="*/ 0 w 1183494"/>
                    <a:gd name="connsiteY0" fmla="*/ 591820 h 591820"/>
                    <a:gd name="connsiteX1" fmla="*/ 123495 w 1183494"/>
                    <a:gd name="connsiteY1" fmla="*/ 438807 h 591820"/>
                    <a:gd name="connsiteX2" fmla="*/ 261460 w 1183494"/>
                    <a:gd name="connsiteY2" fmla="*/ 0 h 591820"/>
                    <a:gd name="connsiteX3" fmla="*/ 922034 w 1183494"/>
                    <a:gd name="connsiteY3" fmla="*/ 0 h 591820"/>
                    <a:gd name="connsiteX4" fmla="*/ 1074820 w 1183494"/>
                    <a:gd name="connsiteY4" fmla="*/ 438807 h 591820"/>
                    <a:gd name="connsiteX5" fmla="*/ 1183494 w 1183494"/>
                    <a:gd name="connsiteY5" fmla="*/ 591820 h 591820"/>
                    <a:gd name="connsiteX6" fmla="*/ 0 w 1183494"/>
                    <a:gd name="connsiteY6" fmla="*/ 591820 h 591820"/>
                    <a:gd name="connsiteX0" fmla="*/ 0 w 1183494"/>
                    <a:gd name="connsiteY0" fmla="*/ 594448 h 594448"/>
                    <a:gd name="connsiteX1" fmla="*/ 123495 w 1183494"/>
                    <a:gd name="connsiteY1" fmla="*/ 441435 h 594448"/>
                    <a:gd name="connsiteX2" fmla="*/ 261460 w 1183494"/>
                    <a:gd name="connsiteY2" fmla="*/ 2628 h 594448"/>
                    <a:gd name="connsiteX3" fmla="*/ 609600 w 1183494"/>
                    <a:gd name="connsiteY3" fmla="*/ 0 h 594448"/>
                    <a:gd name="connsiteX4" fmla="*/ 922034 w 1183494"/>
                    <a:gd name="connsiteY4" fmla="*/ 2628 h 594448"/>
                    <a:gd name="connsiteX5" fmla="*/ 1074820 w 1183494"/>
                    <a:gd name="connsiteY5" fmla="*/ 441435 h 594448"/>
                    <a:gd name="connsiteX6" fmla="*/ 1183494 w 1183494"/>
                    <a:gd name="connsiteY6" fmla="*/ 594448 h 594448"/>
                    <a:gd name="connsiteX7" fmla="*/ 0 w 1183494"/>
                    <a:gd name="connsiteY7" fmla="*/ 594448 h 594448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7" fmla="*/ 0 w 1183494"/>
                    <a:gd name="connsiteY7" fmla="*/ 715335 h 715335"/>
                    <a:gd name="connsiteX0" fmla="*/ 0 w 1183494"/>
                    <a:gd name="connsiteY0" fmla="*/ 715335 h 806817"/>
                    <a:gd name="connsiteX1" fmla="*/ 123495 w 1183494"/>
                    <a:gd name="connsiteY1" fmla="*/ 562322 h 806817"/>
                    <a:gd name="connsiteX2" fmla="*/ 261460 w 1183494"/>
                    <a:gd name="connsiteY2" fmla="*/ 123515 h 806817"/>
                    <a:gd name="connsiteX3" fmla="*/ 594079 w 1183494"/>
                    <a:gd name="connsiteY3" fmla="*/ 0 h 806817"/>
                    <a:gd name="connsiteX4" fmla="*/ 922034 w 1183494"/>
                    <a:gd name="connsiteY4" fmla="*/ 123515 h 806817"/>
                    <a:gd name="connsiteX5" fmla="*/ 1074820 w 1183494"/>
                    <a:gd name="connsiteY5" fmla="*/ 562322 h 806817"/>
                    <a:gd name="connsiteX6" fmla="*/ 1183494 w 1183494"/>
                    <a:gd name="connsiteY6" fmla="*/ 715335 h 806817"/>
                    <a:gd name="connsiteX7" fmla="*/ 91478 w 1183494"/>
                    <a:gd name="connsiteY7" fmla="*/ 806817 h 806817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7" fmla="*/ 0 w 1183494"/>
                    <a:gd name="connsiteY7" fmla="*/ 715335 h 715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3494" h="715335">
                      <a:moveTo>
                        <a:pt x="0" y="715335"/>
                      </a:moveTo>
                      <a:lnTo>
                        <a:pt x="123495" y="562322"/>
                      </a:lnTo>
                      <a:lnTo>
                        <a:pt x="261460" y="123515"/>
                      </a:lnTo>
                      <a:lnTo>
                        <a:pt x="594079" y="0"/>
                      </a:lnTo>
                      <a:lnTo>
                        <a:pt x="922034" y="123515"/>
                      </a:lnTo>
                      <a:lnTo>
                        <a:pt x="1074820" y="562322"/>
                      </a:lnTo>
                      <a:lnTo>
                        <a:pt x="1183494" y="715335"/>
                      </a:lnTo>
                      <a:lnTo>
                        <a:pt x="0" y="71533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51EF6032-3B52-441A-504B-50A95DDF51FC}"/>
                    </a:ext>
                  </a:extLst>
                </p:cNvPr>
                <p:cNvSpPr/>
                <p:nvPr/>
              </p:nvSpPr>
              <p:spPr>
                <a:xfrm>
                  <a:off x="0" y="707571"/>
                  <a:ext cx="1171575" cy="115824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9747A0F-F374-97C2-64B0-70F954F1BF2D}"/>
                    </a:ext>
                  </a:extLst>
                </p:cNvPr>
                <p:cNvSpPr/>
                <p:nvPr/>
              </p:nvSpPr>
              <p:spPr>
                <a:xfrm>
                  <a:off x="381000" y="794657"/>
                  <a:ext cx="409575" cy="1076960"/>
                </a:xfrm>
                <a:prstGeom prst="rect">
                  <a:avLst/>
                </a:prstGeom>
                <a:solidFill>
                  <a:srgbClr val="5C0000"/>
                </a:solidFill>
                <a:ln>
                  <a:noFill/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1" name="Parallelogram 160">
                <a:extLst>
                  <a:ext uri="{FF2B5EF4-FFF2-40B4-BE49-F238E27FC236}">
                    <a16:creationId xmlns:a16="http://schemas.microsoft.com/office/drawing/2014/main" id="{6EA479B4-454D-B6FC-50CA-D89979F652DF}"/>
                  </a:ext>
                </a:extLst>
              </p:cNvPr>
              <p:cNvSpPr/>
              <p:nvPr/>
            </p:nvSpPr>
            <p:spPr>
              <a:xfrm rot="5400000">
                <a:off x="-160866" y="863600"/>
                <a:ext cx="820419" cy="205332"/>
              </a:xfrm>
              <a:prstGeom prst="parallelogram">
                <a:avLst>
                  <a:gd name="adj" fmla="val 12348"/>
                </a:avLst>
              </a:prstGeom>
              <a:pattFill prst="ltVert">
                <a:fgClr>
                  <a:schemeClr val="bg1"/>
                </a:fgClr>
                <a:bgClr>
                  <a:srgbClr val="C00000"/>
                </a:bgClr>
              </a:patt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09" name="Anna">
              <a:extLst>
                <a:ext uri="{FF2B5EF4-FFF2-40B4-BE49-F238E27FC236}">
                  <a16:creationId xmlns:a16="http://schemas.microsoft.com/office/drawing/2014/main" id="{50220C06-FF90-290F-9DA3-499A2DAB58FB}"/>
                </a:ext>
              </a:extLst>
            </p:cNvPr>
            <p:cNvGrpSpPr/>
            <p:nvPr/>
          </p:nvGrpSpPr>
          <p:grpSpPr>
            <a:xfrm>
              <a:off x="16930" y="895350"/>
              <a:ext cx="1879180" cy="508177"/>
              <a:chOff x="16933" y="0"/>
              <a:chExt cx="1879600" cy="508237"/>
            </a:xfrm>
          </p:grpSpPr>
          <p:cxnSp>
            <p:nvCxnSpPr>
              <p:cNvPr id="139" name="Pole">
                <a:extLst>
                  <a:ext uri="{FF2B5EF4-FFF2-40B4-BE49-F238E27FC236}">
                    <a16:creationId xmlns:a16="http://schemas.microsoft.com/office/drawing/2014/main" id="{CDEA21B3-A315-AA91-4088-131381147C1A}"/>
                  </a:ext>
                </a:extLst>
              </p:cNvPr>
              <p:cNvCxnSpPr/>
              <p:nvPr/>
            </p:nvCxnSpPr>
            <p:spPr>
              <a:xfrm>
                <a:off x="16933" y="33867"/>
                <a:ext cx="1879600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6E9E8D1E-88CF-D6C1-3297-208277541348}"/>
                  </a:ext>
                </a:extLst>
              </p:cNvPr>
              <p:cNvSpPr/>
              <p:nvPr/>
            </p:nvSpPr>
            <p:spPr>
              <a:xfrm>
                <a:off x="228600" y="0"/>
                <a:ext cx="124135" cy="124323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E99E351-F91A-1AA9-025D-8248200343C3}"/>
                  </a:ext>
                </a:extLst>
              </p:cNvPr>
              <p:cNvCxnSpPr/>
              <p:nvPr/>
            </p:nvCxnSpPr>
            <p:spPr>
              <a:xfrm flipH="1">
                <a:off x="313267" y="372533"/>
                <a:ext cx="67178" cy="98571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F5347F0-F440-CCDD-73AC-3A70B7AFC538}"/>
                  </a:ext>
                </a:extLst>
              </p:cNvPr>
              <p:cNvCxnSpPr/>
              <p:nvPr/>
            </p:nvCxnSpPr>
            <p:spPr>
              <a:xfrm flipV="1">
                <a:off x="381000" y="321733"/>
                <a:ext cx="119276" cy="47688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E19EE40-B872-5938-5CBC-C6BBC805B94C}"/>
                  </a:ext>
                </a:extLst>
              </p:cNvPr>
              <p:cNvCxnSpPr/>
              <p:nvPr/>
            </p:nvCxnSpPr>
            <p:spPr>
              <a:xfrm flipH="1" flipV="1">
                <a:off x="170726" y="130317"/>
                <a:ext cx="156084" cy="26844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58D77E1-8A7E-A4F5-F87E-888F68E4E298}"/>
                  </a:ext>
                </a:extLst>
              </p:cNvPr>
              <p:cNvCxnSpPr/>
              <p:nvPr/>
            </p:nvCxnSpPr>
            <p:spPr>
              <a:xfrm flipV="1">
                <a:off x="330200" y="106698"/>
                <a:ext cx="105762" cy="5133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>
                <a:extLst>
                  <a:ext uri="{FF2B5EF4-FFF2-40B4-BE49-F238E27FC236}">
                    <a16:creationId xmlns:a16="http://schemas.microsoft.com/office/drawing/2014/main" id="{131590E9-E4A1-6C15-B562-F4CC47AE7D6A}"/>
                  </a:ext>
                </a:extLst>
              </p:cNvPr>
              <p:cNvSpPr/>
              <p:nvPr/>
            </p:nvSpPr>
            <p:spPr>
              <a:xfrm rot="10800000">
                <a:off x="304800" y="59267"/>
                <a:ext cx="58154" cy="47432"/>
              </a:xfrm>
              <a:prstGeom prst="arc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5D1154B-7D0D-CE4D-F877-859E13AAF9DA}"/>
                  </a:ext>
                </a:extLst>
              </p:cNvPr>
              <p:cNvSpPr/>
              <p:nvPr/>
            </p:nvSpPr>
            <p:spPr>
              <a:xfrm>
                <a:off x="321733" y="50800"/>
                <a:ext cx="11658" cy="1167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1D1BE4C-3FD2-C0BA-4499-7DE1BED01776}"/>
                  </a:ext>
                </a:extLst>
              </p:cNvPr>
              <p:cNvCxnSpPr/>
              <p:nvPr/>
            </p:nvCxnSpPr>
            <p:spPr>
              <a:xfrm>
                <a:off x="499533" y="321733"/>
                <a:ext cx="4658" cy="107978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BB1B8D5-3567-8DE1-1B78-6E4090C987E6}"/>
                  </a:ext>
                </a:extLst>
              </p:cNvPr>
              <p:cNvCxnSpPr/>
              <p:nvPr/>
            </p:nvCxnSpPr>
            <p:spPr>
              <a:xfrm flipH="1" flipV="1">
                <a:off x="177800" y="448733"/>
                <a:ext cx="126621" cy="24121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F3EB55B-99DA-E142-F39F-9E19B3D52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59" y="35819"/>
                <a:ext cx="0" cy="70861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3CAF8C7-61EF-81A5-37FD-EEF64B968FFA}"/>
                  </a:ext>
                </a:extLst>
              </p:cNvPr>
              <p:cNvCxnSpPr/>
              <p:nvPr/>
            </p:nvCxnSpPr>
            <p:spPr>
              <a:xfrm flipH="1" flipV="1">
                <a:off x="110069" y="33868"/>
                <a:ext cx="59133" cy="97973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7B9CD42-0E8A-10D9-8FEB-589BB1B92802}"/>
                  </a:ext>
                </a:extLst>
              </p:cNvPr>
              <p:cNvCxnSpPr/>
              <p:nvPr/>
            </p:nvCxnSpPr>
            <p:spPr>
              <a:xfrm>
                <a:off x="499533" y="431800"/>
                <a:ext cx="48606" cy="5294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CE93436-6076-2DFC-2667-47769E56145F}"/>
                  </a:ext>
                </a:extLst>
              </p:cNvPr>
              <p:cNvCxnSpPr/>
              <p:nvPr/>
            </p:nvCxnSpPr>
            <p:spPr>
              <a:xfrm flipH="1" flipV="1">
                <a:off x="177800" y="457200"/>
                <a:ext cx="12867" cy="51037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Freeform 55">
                <a:extLst>
                  <a:ext uri="{FF2B5EF4-FFF2-40B4-BE49-F238E27FC236}">
                    <a16:creationId xmlns:a16="http://schemas.microsoft.com/office/drawing/2014/main" id="{9DE8E0AB-BCBE-0B2B-0107-E724BA047FF7}"/>
                  </a:ext>
                </a:extLst>
              </p:cNvPr>
              <p:cNvSpPr/>
              <p:nvPr/>
            </p:nvSpPr>
            <p:spPr>
              <a:xfrm rot="744751">
                <a:off x="279400" y="135467"/>
                <a:ext cx="123864" cy="229861"/>
              </a:xfrm>
              <a:custGeom>
                <a:avLst/>
                <a:gdLst>
                  <a:gd name="connsiteX0" fmla="*/ 0 w 180434"/>
                  <a:gd name="connsiteY0" fmla="*/ 0 h 685800"/>
                  <a:gd name="connsiteX1" fmla="*/ 171450 w 180434"/>
                  <a:gd name="connsiteY1" fmla="*/ 281940 h 685800"/>
                  <a:gd name="connsiteX2" fmla="*/ 140970 w 180434"/>
                  <a:gd name="connsiteY2" fmla="*/ 685800 h 685800"/>
                  <a:gd name="connsiteX0" fmla="*/ 0 w 391364"/>
                  <a:gd name="connsiteY0" fmla="*/ 0 h 720090"/>
                  <a:gd name="connsiteX1" fmla="*/ 171450 w 391364"/>
                  <a:gd name="connsiteY1" fmla="*/ 281940 h 720090"/>
                  <a:gd name="connsiteX2" fmla="*/ 388620 w 391364"/>
                  <a:gd name="connsiteY2" fmla="*/ 720090 h 720090"/>
                  <a:gd name="connsiteX0" fmla="*/ 0 w 388620"/>
                  <a:gd name="connsiteY0" fmla="*/ 0 h 720090"/>
                  <a:gd name="connsiteX1" fmla="*/ 171450 w 388620"/>
                  <a:gd name="connsiteY1" fmla="*/ 281940 h 720090"/>
                  <a:gd name="connsiteX2" fmla="*/ 388620 w 388620"/>
                  <a:gd name="connsiteY2" fmla="*/ 720090 h 720090"/>
                  <a:gd name="connsiteX0" fmla="*/ 0 w 388620"/>
                  <a:gd name="connsiteY0" fmla="*/ 0 h 720090"/>
                  <a:gd name="connsiteX1" fmla="*/ 217170 w 388620"/>
                  <a:gd name="connsiteY1" fmla="*/ 293370 h 720090"/>
                  <a:gd name="connsiteX2" fmla="*/ 388620 w 388620"/>
                  <a:gd name="connsiteY2" fmla="*/ 720090 h 72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20090">
                    <a:moveTo>
                      <a:pt x="0" y="0"/>
                    </a:moveTo>
                    <a:cubicBezTo>
                      <a:pt x="73977" y="83820"/>
                      <a:pt x="152400" y="173355"/>
                      <a:pt x="217170" y="293370"/>
                    </a:cubicBezTo>
                    <a:cubicBezTo>
                      <a:pt x="281940" y="413385"/>
                      <a:pt x="339407" y="586740"/>
                      <a:pt x="388620" y="72009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E6B9509-8DA4-64CC-3300-9815FB1FFA36}"/>
                  </a:ext>
                </a:extLst>
              </p:cNvPr>
              <p:cNvCxnSpPr/>
              <p:nvPr/>
            </p:nvCxnSpPr>
            <p:spPr>
              <a:xfrm flipV="1">
                <a:off x="172250" y="1038"/>
                <a:ext cx="127051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A8D8D89-692A-514D-374E-46B8B431315C}"/>
                  </a:ext>
                </a:extLst>
              </p:cNvPr>
              <p:cNvCxnSpPr/>
              <p:nvPr/>
            </p:nvCxnSpPr>
            <p:spPr>
              <a:xfrm flipV="1">
                <a:off x="164629" y="76200"/>
                <a:ext cx="101243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2955760-BB97-66B3-6C12-921C28B99C34}"/>
                  </a:ext>
                </a:extLst>
              </p:cNvPr>
              <p:cNvCxnSpPr/>
              <p:nvPr/>
            </p:nvCxnSpPr>
            <p:spPr>
              <a:xfrm flipV="1">
                <a:off x="169202" y="41245"/>
                <a:ext cx="114255" cy="0"/>
              </a:xfrm>
              <a:prstGeom prst="line">
                <a:avLst/>
              </a:prstGeom>
              <a:ln w="95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0" name="wires and button">
              <a:extLst>
                <a:ext uri="{FF2B5EF4-FFF2-40B4-BE49-F238E27FC236}">
                  <a16:creationId xmlns:a16="http://schemas.microsoft.com/office/drawing/2014/main" id="{5902FD1D-F568-D8EA-D795-A5073DC276CC}"/>
                </a:ext>
              </a:extLst>
            </p:cNvPr>
            <p:cNvGrpSpPr/>
            <p:nvPr/>
          </p:nvGrpSpPr>
          <p:grpSpPr>
            <a:xfrm>
              <a:off x="2628900" y="1333500"/>
              <a:ext cx="1960245" cy="483235"/>
              <a:chOff x="0" y="0"/>
              <a:chExt cx="1960354" cy="483534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825BA48-0DC9-E559-386E-C39A7185C8AC}"/>
                  </a:ext>
                </a:extLst>
              </p:cNvPr>
              <p:cNvSpPr/>
              <p:nvPr/>
            </p:nvSpPr>
            <p:spPr>
              <a:xfrm>
                <a:off x="0" y="35859"/>
                <a:ext cx="1795272" cy="447675"/>
              </a:xfrm>
              <a:custGeom>
                <a:avLst/>
                <a:gdLst>
                  <a:gd name="connsiteX0" fmla="*/ 33757 w 1262482"/>
                  <a:gd name="connsiteY0" fmla="*/ 0 h 447675"/>
                  <a:gd name="connsiteX1" fmla="*/ 9944 w 1262482"/>
                  <a:gd name="connsiteY1" fmla="*/ 52388 h 447675"/>
                  <a:gd name="connsiteX2" fmla="*/ 419 w 1262482"/>
                  <a:gd name="connsiteY2" fmla="*/ 80963 h 447675"/>
                  <a:gd name="connsiteX3" fmla="*/ 5182 w 1262482"/>
                  <a:gd name="connsiteY3" fmla="*/ 133350 h 447675"/>
                  <a:gd name="connsiteX4" fmla="*/ 43282 w 1262482"/>
                  <a:gd name="connsiteY4" fmla="*/ 152400 h 447675"/>
                  <a:gd name="connsiteX5" fmla="*/ 52807 w 1262482"/>
                  <a:gd name="connsiteY5" fmla="*/ 166688 h 447675"/>
                  <a:gd name="connsiteX6" fmla="*/ 81382 w 1262482"/>
                  <a:gd name="connsiteY6" fmla="*/ 176213 h 447675"/>
                  <a:gd name="connsiteX7" fmla="*/ 109957 w 1262482"/>
                  <a:gd name="connsiteY7" fmla="*/ 171450 h 447675"/>
                  <a:gd name="connsiteX8" fmla="*/ 124244 w 1262482"/>
                  <a:gd name="connsiteY8" fmla="*/ 166688 h 447675"/>
                  <a:gd name="connsiteX9" fmla="*/ 129007 w 1262482"/>
                  <a:gd name="connsiteY9" fmla="*/ 152400 h 447675"/>
                  <a:gd name="connsiteX10" fmla="*/ 138532 w 1262482"/>
                  <a:gd name="connsiteY10" fmla="*/ 114300 h 447675"/>
                  <a:gd name="connsiteX11" fmla="*/ 124244 w 1262482"/>
                  <a:gd name="connsiteY11" fmla="*/ 104775 h 447675"/>
                  <a:gd name="connsiteX12" fmla="*/ 109957 w 1262482"/>
                  <a:gd name="connsiteY12" fmla="*/ 109538 h 447675"/>
                  <a:gd name="connsiteX13" fmla="*/ 95669 w 1262482"/>
                  <a:gd name="connsiteY13" fmla="*/ 123825 h 447675"/>
                  <a:gd name="connsiteX14" fmla="*/ 81382 w 1262482"/>
                  <a:gd name="connsiteY14" fmla="*/ 157163 h 447675"/>
                  <a:gd name="connsiteX15" fmla="*/ 100432 w 1262482"/>
                  <a:gd name="connsiteY15" fmla="*/ 233363 h 447675"/>
                  <a:gd name="connsiteX16" fmla="*/ 119482 w 1262482"/>
                  <a:gd name="connsiteY16" fmla="*/ 238125 h 447675"/>
                  <a:gd name="connsiteX17" fmla="*/ 281407 w 1262482"/>
                  <a:gd name="connsiteY17" fmla="*/ 233363 h 447675"/>
                  <a:gd name="connsiteX18" fmla="*/ 329032 w 1262482"/>
                  <a:gd name="connsiteY18" fmla="*/ 214313 h 447675"/>
                  <a:gd name="connsiteX19" fmla="*/ 352844 w 1262482"/>
                  <a:gd name="connsiteY19" fmla="*/ 209550 h 447675"/>
                  <a:gd name="connsiteX20" fmla="*/ 381419 w 1262482"/>
                  <a:gd name="connsiteY20" fmla="*/ 214313 h 447675"/>
                  <a:gd name="connsiteX21" fmla="*/ 414757 w 1262482"/>
                  <a:gd name="connsiteY21" fmla="*/ 223838 h 447675"/>
                  <a:gd name="connsiteX22" fmla="*/ 419519 w 1262482"/>
                  <a:gd name="connsiteY22" fmla="*/ 257175 h 447675"/>
                  <a:gd name="connsiteX23" fmla="*/ 400469 w 1262482"/>
                  <a:gd name="connsiteY23" fmla="*/ 261938 h 447675"/>
                  <a:gd name="connsiteX24" fmla="*/ 386182 w 1262482"/>
                  <a:gd name="connsiteY24" fmla="*/ 309563 h 447675"/>
                  <a:gd name="connsiteX25" fmla="*/ 405232 w 1262482"/>
                  <a:gd name="connsiteY25" fmla="*/ 338138 h 447675"/>
                  <a:gd name="connsiteX26" fmla="*/ 419519 w 1262482"/>
                  <a:gd name="connsiteY26" fmla="*/ 357188 h 447675"/>
                  <a:gd name="connsiteX27" fmla="*/ 500482 w 1262482"/>
                  <a:gd name="connsiteY27" fmla="*/ 352425 h 447675"/>
                  <a:gd name="connsiteX28" fmla="*/ 505244 w 1262482"/>
                  <a:gd name="connsiteY28" fmla="*/ 338138 h 447675"/>
                  <a:gd name="connsiteX29" fmla="*/ 510007 w 1262482"/>
                  <a:gd name="connsiteY29" fmla="*/ 314325 h 447675"/>
                  <a:gd name="connsiteX30" fmla="*/ 524294 w 1262482"/>
                  <a:gd name="connsiteY30" fmla="*/ 309563 h 447675"/>
                  <a:gd name="connsiteX31" fmla="*/ 533819 w 1262482"/>
                  <a:gd name="connsiteY31" fmla="*/ 285750 h 447675"/>
                  <a:gd name="connsiteX32" fmla="*/ 548107 w 1262482"/>
                  <a:gd name="connsiteY32" fmla="*/ 233363 h 447675"/>
                  <a:gd name="connsiteX33" fmla="*/ 567157 w 1262482"/>
                  <a:gd name="connsiteY33" fmla="*/ 228600 h 447675"/>
                  <a:gd name="connsiteX34" fmla="*/ 662407 w 1262482"/>
                  <a:gd name="connsiteY34" fmla="*/ 233363 h 447675"/>
                  <a:gd name="connsiteX35" fmla="*/ 695744 w 1262482"/>
                  <a:gd name="connsiteY35" fmla="*/ 242888 h 447675"/>
                  <a:gd name="connsiteX36" fmla="*/ 695744 w 1262482"/>
                  <a:gd name="connsiteY36" fmla="*/ 300038 h 447675"/>
                  <a:gd name="connsiteX37" fmla="*/ 700507 w 1262482"/>
                  <a:gd name="connsiteY37" fmla="*/ 433388 h 447675"/>
                  <a:gd name="connsiteX38" fmla="*/ 748132 w 1262482"/>
                  <a:gd name="connsiteY38" fmla="*/ 447675 h 447675"/>
                  <a:gd name="connsiteX39" fmla="*/ 786232 w 1262482"/>
                  <a:gd name="connsiteY39" fmla="*/ 433388 h 447675"/>
                  <a:gd name="connsiteX40" fmla="*/ 800519 w 1262482"/>
                  <a:gd name="connsiteY40" fmla="*/ 428625 h 447675"/>
                  <a:gd name="connsiteX41" fmla="*/ 843382 w 1262482"/>
                  <a:gd name="connsiteY41" fmla="*/ 404813 h 447675"/>
                  <a:gd name="connsiteX42" fmla="*/ 862432 w 1262482"/>
                  <a:gd name="connsiteY42" fmla="*/ 390525 h 447675"/>
                  <a:gd name="connsiteX43" fmla="*/ 886244 w 1262482"/>
                  <a:gd name="connsiteY43" fmla="*/ 357188 h 447675"/>
                  <a:gd name="connsiteX44" fmla="*/ 910057 w 1262482"/>
                  <a:gd name="connsiteY44" fmla="*/ 333375 h 447675"/>
                  <a:gd name="connsiteX45" fmla="*/ 943394 w 1262482"/>
                  <a:gd name="connsiteY45" fmla="*/ 319088 h 447675"/>
                  <a:gd name="connsiteX46" fmla="*/ 957682 w 1262482"/>
                  <a:gd name="connsiteY46" fmla="*/ 323850 h 447675"/>
                  <a:gd name="connsiteX47" fmla="*/ 971969 w 1262482"/>
                  <a:gd name="connsiteY47" fmla="*/ 285750 h 447675"/>
                  <a:gd name="connsiteX48" fmla="*/ 981494 w 1262482"/>
                  <a:gd name="connsiteY48" fmla="*/ 271463 h 447675"/>
                  <a:gd name="connsiteX49" fmla="*/ 948157 w 1262482"/>
                  <a:gd name="connsiteY49" fmla="*/ 257175 h 447675"/>
                  <a:gd name="connsiteX50" fmla="*/ 929107 w 1262482"/>
                  <a:gd name="connsiteY50" fmla="*/ 266700 h 447675"/>
                  <a:gd name="connsiteX51" fmla="*/ 914819 w 1262482"/>
                  <a:gd name="connsiteY51" fmla="*/ 271463 h 447675"/>
                  <a:gd name="connsiteX52" fmla="*/ 905294 w 1262482"/>
                  <a:gd name="connsiteY52" fmla="*/ 285750 h 447675"/>
                  <a:gd name="connsiteX53" fmla="*/ 891007 w 1262482"/>
                  <a:gd name="connsiteY53" fmla="*/ 300038 h 447675"/>
                  <a:gd name="connsiteX54" fmla="*/ 886244 w 1262482"/>
                  <a:gd name="connsiteY54" fmla="*/ 314325 h 447675"/>
                  <a:gd name="connsiteX55" fmla="*/ 886244 w 1262482"/>
                  <a:gd name="connsiteY55" fmla="*/ 357188 h 447675"/>
                  <a:gd name="connsiteX56" fmla="*/ 914819 w 1262482"/>
                  <a:gd name="connsiteY56" fmla="*/ 366713 h 447675"/>
                  <a:gd name="connsiteX57" fmla="*/ 929107 w 1262482"/>
                  <a:gd name="connsiteY57" fmla="*/ 371475 h 447675"/>
                  <a:gd name="connsiteX58" fmla="*/ 957682 w 1262482"/>
                  <a:gd name="connsiteY58" fmla="*/ 390525 h 447675"/>
                  <a:gd name="connsiteX59" fmla="*/ 1010069 w 1262482"/>
                  <a:gd name="connsiteY59" fmla="*/ 400050 h 447675"/>
                  <a:gd name="connsiteX60" fmla="*/ 1024357 w 1262482"/>
                  <a:gd name="connsiteY60" fmla="*/ 409575 h 447675"/>
                  <a:gd name="connsiteX61" fmla="*/ 1138657 w 1262482"/>
                  <a:gd name="connsiteY61" fmla="*/ 409575 h 447675"/>
                  <a:gd name="connsiteX62" fmla="*/ 1148182 w 1262482"/>
                  <a:gd name="connsiteY62" fmla="*/ 395288 h 447675"/>
                  <a:gd name="connsiteX63" fmla="*/ 1167232 w 1262482"/>
                  <a:gd name="connsiteY63" fmla="*/ 390525 h 447675"/>
                  <a:gd name="connsiteX64" fmla="*/ 1181519 w 1262482"/>
                  <a:gd name="connsiteY64" fmla="*/ 385763 h 447675"/>
                  <a:gd name="connsiteX65" fmla="*/ 1262482 w 1262482"/>
                  <a:gd name="connsiteY65" fmla="*/ 376238 h 447675"/>
                  <a:gd name="connsiteX0" fmla="*/ 33757 w 1262482"/>
                  <a:gd name="connsiteY0" fmla="*/ 0 h 447675"/>
                  <a:gd name="connsiteX1" fmla="*/ 9944 w 1262482"/>
                  <a:gd name="connsiteY1" fmla="*/ 52388 h 447675"/>
                  <a:gd name="connsiteX2" fmla="*/ 419 w 1262482"/>
                  <a:gd name="connsiteY2" fmla="*/ 80963 h 447675"/>
                  <a:gd name="connsiteX3" fmla="*/ 5182 w 1262482"/>
                  <a:gd name="connsiteY3" fmla="*/ 133350 h 447675"/>
                  <a:gd name="connsiteX4" fmla="*/ 43282 w 1262482"/>
                  <a:gd name="connsiteY4" fmla="*/ 152400 h 447675"/>
                  <a:gd name="connsiteX5" fmla="*/ 52807 w 1262482"/>
                  <a:gd name="connsiteY5" fmla="*/ 166688 h 447675"/>
                  <a:gd name="connsiteX6" fmla="*/ 81382 w 1262482"/>
                  <a:gd name="connsiteY6" fmla="*/ 176213 h 447675"/>
                  <a:gd name="connsiteX7" fmla="*/ 109957 w 1262482"/>
                  <a:gd name="connsiteY7" fmla="*/ 171450 h 447675"/>
                  <a:gd name="connsiteX8" fmla="*/ 124244 w 1262482"/>
                  <a:gd name="connsiteY8" fmla="*/ 166688 h 447675"/>
                  <a:gd name="connsiteX9" fmla="*/ 129007 w 1262482"/>
                  <a:gd name="connsiteY9" fmla="*/ 152400 h 447675"/>
                  <a:gd name="connsiteX10" fmla="*/ 138532 w 1262482"/>
                  <a:gd name="connsiteY10" fmla="*/ 114300 h 447675"/>
                  <a:gd name="connsiteX11" fmla="*/ 124244 w 1262482"/>
                  <a:gd name="connsiteY11" fmla="*/ 104775 h 447675"/>
                  <a:gd name="connsiteX12" fmla="*/ 109957 w 1262482"/>
                  <a:gd name="connsiteY12" fmla="*/ 109538 h 447675"/>
                  <a:gd name="connsiteX13" fmla="*/ 95669 w 1262482"/>
                  <a:gd name="connsiteY13" fmla="*/ 123825 h 447675"/>
                  <a:gd name="connsiteX14" fmla="*/ 81382 w 1262482"/>
                  <a:gd name="connsiteY14" fmla="*/ 157163 h 447675"/>
                  <a:gd name="connsiteX15" fmla="*/ 100432 w 1262482"/>
                  <a:gd name="connsiteY15" fmla="*/ 233363 h 447675"/>
                  <a:gd name="connsiteX16" fmla="*/ 119482 w 1262482"/>
                  <a:gd name="connsiteY16" fmla="*/ 238125 h 447675"/>
                  <a:gd name="connsiteX17" fmla="*/ 281407 w 1262482"/>
                  <a:gd name="connsiteY17" fmla="*/ 233363 h 447675"/>
                  <a:gd name="connsiteX18" fmla="*/ 329032 w 1262482"/>
                  <a:gd name="connsiteY18" fmla="*/ 214313 h 447675"/>
                  <a:gd name="connsiteX19" fmla="*/ 352844 w 1262482"/>
                  <a:gd name="connsiteY19" fmla="*/ 209550 h 447675"/>
                  <a:gd name="connsiteX20" fmla="*/ 381419 w 1262482"/>
                  <a:gd name="connsiteY20" fmla="*/ 214313 h 447675"/>
                  <a:gd name="connsiteX21" fmla="*/ 414757 w 1262482"/>
                  <a:gd name="connsiteY21" fmla="*/ 223838 h 447675"/>
                  <a:gd name="connsiteX22" fmla="*/ 419519 w 1262482"/>
                  <a:gd name="connsiteY22" fmla="*/ 257175 h 447675"/>
                  <a:gd name="connsiteX23" fmla="*/ 400469 w 1262482"/>
                  <a:gd name="connsiteY23" fmla="*/ 261938 h 447675"/>
                  <a:gd name="connsiteX24" fmla="*/ 386182 w 1262482"/>
                  <a:gd name="connsiteY24" fmla="*/ 309563 h 447675"/>
                  <a:gd name="connsiteX25" fmla="*/ 405232 w 1262482"/>
                  <a:gd name="connsiteY25" fmla="*/ 338138 h 447675"/>
                  <a:gd name="connsiteX26" fmla="*/ 419519 w 1262482"/>
                  <a:gd name="connsiteY26" fmla="*/ 357188 h 447675"/>
                  <a:gd name="connsiteX27" fmla="*/ 500482 w 1262482"/>
                  <a:gd name="connsiteY27" fmla="*/ 352425 h 447675"/>
                  <a:gd name="connsiteX28" fmla="*/ 505244 w 1262482"/>
                  <a:gd name="connsiteY28" fmla="*/ 338138 h 447675"/>
                  <a:gd name="connsiteX29" fmla="*/ 510007 w 1262482"/>
                  <a:gd name="connsiteY29" fmla="*/ 314325 h 447675"/>
                  <a:gd name="connsiteX30" fmla="*/ 524294 w 1262482"/>
                  <a:gd name="connsiteY30" fmla="*/ 309563 h 447675"/>
                  <a:gd name="connsiteX31" fmla="*/ 533819 w 1262482"/>
                  <a:gd name="connsiteY31" fmla="*/ 285750 h 447675"/>
                  <a:gd name="connsiteX32" fmla="*/ 548107 w 1262482"/>
                  <a:gd name="connsiteY32" fmla="*/ 233363 h 447675"/>
                  <a:gd name="connsiteX33" fmla="*/ 567157 w 1262482"/>
                  <a:gd name="connsiteY33" fmla="*/ 228600 h 447675"/>
                  <a:gd name="connsiteX34" fmla="*/ 662407 w 1262482"/>
                  <a:gd name="connsiteY34" fmla="*/ 233363 h 447675"/>
                  <a:gd name="connsiteX35" fmla="*/ 695744 w 1262482"/>
                  <a:gd name="connsiteY35" fmla="*/ 242888 h 447675"/>
                  <a:gd name="connsiteX36" fmla="*/ 695744 w 1262482"/>
                  <a:gd name="connsiteY36" fmla="*/ 300038 h 447675"/>
                  <a:gd name="connsiteX37" fmla="*/ 700507 w 1262482"/>
                  <a:gd name="connsiteY37" fmla="*/ 433388 h 447675"/>
                  <a:gd name="connsiteX38" fmla="*/ 748132 w 1262482"/>
                  <a:gd name="connsiteY38" fmla="*/ 447675 h 447675"/>
                  <a:gd name="connsiteX39" fmla="*/ 786232 w 1262482"/>
                  <a:gd name="connsiteY39" fmla="*/ 433388 h 447675"/>
                  <a:gd name="connsiteX40" fmla="*/ 800519 w 1262482"/>
                  <a:gd name="connsiteY40" fmla="*/ 428625 h 447675"/>
                  <a:gd name="connsiteX41" fmla="*/ 843382 w 1262482"/>
                  <a:gd name="connsiteY41" fmla="*/ 404813 h 447675"/>
                  <a:gd name="connsiteX42" fmla="*/ 862432 w 1262482"/>
                  <a:gd name="connsiteY42" fmla="*/ 390525 h 447675"/>
                  <a:gd name="connsiteX43" fmla="*/ 886244 w 1262482"/>
                  <a:gd name="connsiteY43" fmla="*/ 357188 h 447675"/>
                  <a:gd name="connsiteX44" fmla="*/ 910057 w 1262482"/>
                  <a:gd name="connsiteY44" fmla="*/ 333375 h 447675"/>
                  <a:gd name="connsiteX45" fmla="*/ 943394 w 1262482"/>
                  <a:gd name="connsiteY45" fmla="*/ 319088 h 447675"/>
                  <a:gd name="connsiteX46" fmla="*/ 957682 w 1262482"/>
                  <a:gd name="connsiteY46" fmla="*/ 323850 h 447675"/>
                  <a:gd name="connsiteX47" fmla="*/ 971969 w 1262482"/>
                  <a:gd name="connsiteY47" fmla="*/ 285750 h 447675"/>
                  <a:gd name="connsiteX48" fmla="*/ 981494 w 1262482"/>
                  <a:gd name="connsiteY48" fmla="*/ 271463 h 447675"/>
                  <a:gd name="connsiteX49" fmla="*/ 948157 w 1262482"/>
                  <a:gd name="connsiteY49" fmla="*/ 257175 h 447675"/>
                  <a:gd name="connsiteX50" fmla="*/ 929107 w 1262482"/>
                  <a:gd name="connsiteY50" fmla="*/ 266700 h 447675"/>
                  <a:gd name="connsiteX51" fmla="*/ 914819 w 1262482"/>
                  <a:gd name="connsiteY51" fmla="*/ 271463 h 447675"/>
                  <a:gd name="connsiteX52" fmla="*/ 905294 w 1262482"/>
                  <a:gd name="connsiteY52" fmla="*/ 285750 h 447675"/>
                  <a:gd name="connsiteX53" fmla="*/ 891007 w 1262482"/>
                  <a:gd name="connsiteY53" fmla="*/ 300038 h 447675"/>
                  <a:gd name="connsiteX54" fmla="*/ 886244 w 1262482"/>
                  <a:gd name="connsiteY54" fmla="*/ 314325 h 447675"/>
                  <a:gd name="connsiteX55" fmla="*/ 886244 w 1262482"/>
                  <a:gd name="connsiteY55" fmla="*/ 357188 h 447675"/>
                  <a:gd name="connsiteX56" fmla="*/ 914819 w 1262482"/>
                  <a:gd name="connsiteY56" fmla="*/ 366713 h 447675"/>
                  <a:gd name="connsiteX57" fmla="*/ 929107 w 1262482"/>
                  <a:gd name="connsiteY57" fmla="*/ 371475 h 447675"/>
                  <a:gd name="connsiteX58" fmla="*/ 957682 w 1262482"/>
                  <a:gd name="connsiteY58" fmla="*/ 390525 h 447675"/>
                  <a:gd name="connsiteX59" fmla="*/ 1010069 w 1262482"/>
                  <a:gd name="connsiteY59" fmla="*/ 400050 h 447675"/>
                  <a:gd name="connsiteX60" fmla="*/ 1024357 w 1262482"/>
                  <a:gd name="connsiteY60" fmla="*/ 409575 h 447675"/>
                  <a:gd name="connsiteX61" fmla="*/ 1138657 w 1262482"/>
                  <a:gd name="connsiteY61" fmla="*/ 409575 h 447675"/>
                  <a:gd name="connsiteX62" fmla="*/ 1148182 w 1262482"/>
                  <a:gd name="connsiteY62" fmla="*/ 395288 h 447675"/>
                  <a:gd name="connsiteX63" fmla="*/ 1167232 w 1262482"/>
                  <a:gd name="connsiteY63" fmla="*/ 390525 h 447675"/>
                  <a:gd name="connsiteX64" fmla="*/ 1195375 w 1262482"/>
                  <a:gd name="connsiteY64" fmla="*/ 274926 h 447675"/>
                  <a:gd name="connsiteX65" fmla="*/ 1262482 w 1262482"/>
                  <a:gd name="connsiteY65" fmla="*/ 376238 h 447675"/>
                  <a:gd name="connsiteX0" fmla="*/ 33757 w 1255554"/>
                  <a:gd name="connsiteY0" fmla="*/ 0 h 447675"/>
                  <a:gd name="connsiteX1" fmla="*/ 9944 w 1255554"/>
                  <a:gd name="connsiteY1" fmla="*/ 52388 h 447675"/>
                  <a:gd name="connsiteX2" fmla="*/ 419 w 1255554"/>
                  <a:gd name="connsiteY2" fmla="*/ 80963 h 447675"/>
                  <a:gd name="connsiteX3" fmla="*/ 5182 w 1255554"/>
                  <a:gd name="connsiteY3" fmla="*/ 133350 h 447675"/>
                  <a:gd name="connsiteX4" fmla="*/ 43282 w 1255554"/>
                  <a:gd name="connsiteY4" fmla="*/ 152400 h 447675"/>
                  <a:gd name="connsiteX5" fmla="*/ 52807 w 1255554"/>
                  <a:gd name="connsiteY5" fmla="*/ 166688 h 447675"/>
                  <a:gd name="connsiteX6" fmla="*/ 81382 w 1255554"/>
                  <a:gd name="connsiteY6" fmla="*/ 176213 h 447675"/>
                  <a:gd name="connsiteX7" fmla="*/ 109957 w 1255554"/>
                  <a:gd name="connsiteY7" fmla="*/ 171450 h 447675"/>
                  <a:gd name="connsiteX8" fmla="*/ 124244 w 1255554"/>
                  <a:gd name="connsiteY8" fmla="*/ 166688 h 447675"/>
                  <a:gd name="connsiteX9" fmla="*/ 129007 w 1255554"/>
                  <a:gd name="connsiteY9" fmla="*/ 152400 h 447675"/>
                  <a:gd name="connsiteX10" fmla="*/ 138532 w 1255554"/>
                  <a:gd name="connsiteY10" fmla="*/ 114300 h 447675"/>
                  <a:gd name="connsiteX11" fmla="*/ 124244 w 1255554"/>
                  <a:gd name="connsiteY11" fmla="*/ 104775 h 447675"/>
                  <a:gd name="connsiteX12" fmla="*/ 109957 w 1255554"/>
                  <a:gd name="connsiteY12" fmla="*/ 109538 h 447675"/>
                  <a:gd name="connsiteX13" fmla="*/ 95669 w 1255554"/>
                  <a:gd name="connsiteY13" fmla="*/ 123825 h 447675"/>
                  <a:gd name="connsiteX14" fmla="*/ 81382 w 1255554"/>
                  <a:gd name="connsiteY14" fmla="*/ 157163 h 447675"/>
                  <a:gd name="connsiteX15" fmla="*/ 100432 w 1255554"/>
                  <a:gd name="connsiteY15" fmla="*/ 233363 h 447675"/>
                  <a:gd name="connsiteX16" fmla="*/ 119482 w 1255554"/>
                  <a:gd name="connsiteY16" fmla="*/ 238125 h 447675"/>
                  <a:gd name="connsiteX17" fmla="*/ 281407 w 1255554"/>
                  <a:gd name="connsiteY17" fmla="*/ 233363 h 447675"/>
                  <a:gd name="connsiteX18" fmla="*/ 329032 w 1255554"/>
                  <a:gd name="connsiteY18" fmla="*/ 214313 h 447675"/>
                  <a:gd name="connsiteX19" fmla="*/ 352844 w 1255554"/>
                  <a:gd name="connsiteY19" fmla="*/ 209550 h 447675"/>
                  <a:gd name="connsiteX20" fmla="*/ 381419 w 1255554"/>
                  <a:gd name="connsiteY20" fmla="*/ 214313 h 447675"/>
                  <a:gd name="connsiteX21" fmla="*/ 414757 w 1255554"/>
                  <a:gd name="connsiteY21" fmla="*/ 223838 h 447675"/>
                  <a:gd name="connsiteX22" fmla="*/ 419519 w 1255554"/>
                  <a:gd name="connsiteY22" fmla="*/ 257175 h 447675"/>
                  <a:gd name="connsiteX23" fmla="*/ 400469 w 1255554"/>
                  <a:gd name="connsiteY23" fmla="*/ 261938 h 447675"/>
                  <a:gd name="connsiteX24" fmla="*/ 386182 w 1255554"/>
                  <a:gd name="connsiteY24" fmla="*/ 309563 h 447675"/>
                  <a:gd name="connsiteX25" fmla="*/ 405232 w 1255554"/>
                  <a:gd name="connsiteY25" fmla="*/ 338138 h 447675"/>
                  <a:gd name="connsiteX26" fmla="*/ 419519 w 1255554"/>
                  <a:gd name="connsiteY26" fmla="*/ 357188 h 447675"/>
                  <a:gd name="connsiteX27" fmla="*/ 500482 w 1255554"/>
                  <a:gd name="connsiteY27" fmla="*/ 352425 h 447675"/>
                  <a:gd name="connsiteX28" fmla="*/ 505244 w 1255554"/>
                  <a:gd name="connsiteY28" fmla="*/ 338138 h 447675"/>
                  <a:gd name="connsiteX29" fmla="*/ 510007 w 1255554"/>
                  <a:gd name="connsiteY29" fmla="*/ 314325 h 447675"/>
                  <a:gd name="connsiteX30" fmla="*/ 524294 w 1255554"/>
                  <a:gd name="connsiteY30" fmla="*/ 309563 h 447675"/>
                  <a:gd name="connsiteX31" fmla="*/ 533819 w 1255554"/>
                  <a:gd name="connsiteY31" fmla="*/ 285750 h 447675"/>
                  <a:gd name="connsiteX32" fmla="*/ 548107 w 1255554"/>
                  <a:gd name="connsiteY32" fmla="*/ 233363 h 447675"/>
                  <a:gd name="connsiteX33" fmla="*/ 567157 w 1255554"/>
                  <a:gd name="connsiteY33" fmla="*/ 228600 h 447675"/>
                  <a:gd name="connsiteX34" fmla="*/ 662407 w 1255554"/>
                  <a:gd name="connsiteY34" fmla="*/ 233363 h 447675"/>
                  <a:gd name="connsiteX35" fmla="*/ 695744 w 1255554"/>
                  <a:gd name="connsiteY35" fmla="*/ 242888 h 447675"/>
                  <a:gd name="connsiteX36" fmla="*/ 695744 w 1255554"/>
                  <a:gd name="connsiteY36" fmla="*/ 300038 h 447675"/>
                  <a:gd name="connsiteX37" fmla="*/ 700507 w 1255554"/>
                  <a:gd name="connsiteY37" fmla="*/ 433388 h 447675"/>
                  <a:gd name="connsiteX38" fmla="*/ 748132 w 1255554"/>
                  <a:gd name="connsiteY38" fmla="*/ 447675 h 447675"/>
                  <a:gd name="connsiteX39" fmla="*/ 786232 w 1255554"/>
                  <a:gd name="connsiteY39" fmla="*/ 433388 h 447675"/>
                  <a:gd name="connsiteX40" fmla="*/ 800519 w 1255554"/>
                  <a:gd name="connsiteY40" fmla="*/ 428625 h 447675"/>
                  <a:gd name="connsiteX41" fmla="*/ 843382 w 1255554"/>
                  <a:gd name="connsiteY41" fmla="*/ 404813 h 447675"/>
                  <a:gd name="connsiteX42" fmla="*/ 862432 w 1255554"/>
                  <a:gd name="connsiteY42" fmla="*/ 390525 h 447675"/>
                  <a:gd name="connsiteX43" fmla="*/ 886244 w 1255554"/>
                  <a:gd name="connsiteY43" fmla="*/ 357188 h 447675"/>
                  <a:gd name="connsiteX44" fmla="*/ 910057 w 1255554"/>
                  <a:gd name="connsiteY44" fmla="*/ 333375 h 447675"/>
                  <a:gd name="connsiteX45" fmla="*/ 943394 w 1255554"/>
                  <a:gd name="connsiteY45" fmla="*/ 319088 h 447675"/>
                  <a:gd name="connsiteX46" fmla="*/ 957682 w 1255554"/>
                  <a:gd name="connsiteY46" fmla="*/ 323850 h 447675"/>
                  <a:gd name="connsiteX47" fmla="*/ 971969 w 1255554"/>
                  <a:gd name="connsiteY47" fmla="*/ 285750 h 447675"/>
                  <a:gd name="connsiteX48" fmla="*/ 981494 w 1255554"/>
                  <a:gd name="connsiteY48" fmla="*/ 271463 h 447675"/>
                  <a:gd name="connsiteX49" fmla="*/ 948157 w 1255554"/>
                  <a:gd name="connsiteY49" fmla="*/ 257175 h 447675"/>
                  <a:gd name="connsiteX50" fmla="*/ 929107 w 1255554"/>
                  <a:gd name="connsiteY50" fmla="*/ 266700 h 447675"/>
                  <a:gd name="connsiteX51" fmla="*/ 914819 w 1255554"/>
                  <a:gd name="connsiteY51" fmla="*/ 271463 h 447675"/>
                  <a:gd name="connsiteX52" fmla="*/ 905294 w 1255554"/>
                  <a:gd name="connsiteY52" fmla="*/ 285750 h 447675"/>
                  <a:gd name="connsiteX53" fmla="*/ 891007 w 1255554"/>
                  <a:gd name="connsiteY53" fmla="*/ 300038 h 447675"/>
                  <a:gd name="connsiteX54" fmla="*/ 886244 w 1255554"/>
                  <a:gd name="connsiteY54" fmla="*/ 314325 h 447675"/>
                  <a:gd name="connsiteX55" fmla="*/ 886244 w 1255554"/>
                  <a:gd name="connsiteY55" fmla="*/ 357188 h 447675"/>
                  <a:gd name="connsiteX56" fmla="*/ 914819 w 1255554"/>
                  <a:gd name="connsiteY56" fmla="*/ 366713 h 447675"/>
                  <a:gd name="connsiteX57" fmla="*/ 929107 w 1255554"/>
                  <a:gd name="connsiteY57" fmla="*/ 371475 h 447675"/>
                  <a:gd name="connsiteX58" fmla="*/ 957682 w 1255554"/>
                  <a:gd name="connsiteY58" fmla="*/ 390525 h 447675"/>
                  <a:gd name="connsiteX59" fmla="*/ 1010069 w 1255554"/>
                  <a:gd name="connsiteY59" fmla="*/ 400050 h 447675"/>
                  <a:gd name="connsiteX60" fmla="*/ 1024357 w 1255554"/>
                  <a:gd name="connsiteY60" fmla="*/ 409575 h 447675"/>
                  <a:gd name="connsiteX61" fmla="*/ 1138657 w 1255554"/>
                  <a:gd name="connsiteY61" fmla="*/ 409575 h 447675"/>
                  <a:gd name="connsiteX62" fmla="*/ 1148182 w 1255554"/>
                  <a:gd name="connsiteY62" fmla="*/ 395288 h 447675"/>
                  <a:gd name="connsiteX63" fmla="*/ 1167232 w 1255554"/>
                  <a:gd name="connsiteY63" fmla="*/ 390525 h 447675"/>
                  <a:gd name="connsiteX64" fmla="*/ 1195375 w 1255554"/>
                  <a:gd name="connsiteY64" fmla="*/ 274926 h 447675"/>
                  <a:gd name="connsiteX65" fmla="*/ 1255554 w 1255554"/>
                  <a:gd name="connsiteY65" fmla="*/ 216910 h 447675"/>
                  <a:gd name="connsiteX0" fmla="*/ 33757 w 1255554"/>
                  <a:gd name="connsiteY0" fmla="*/ 0 h 447675"/>
                  <a:gd name="connsiteX1" fmla="*/ 9944 w 1255554"/>
                  <a:gd name="connsiteY1" fmla="*/ 52388 h 447675"/>
                  <a:gd name="connsiteX2" fmla="*/ 419 w 1255554"/>
                  <a:gd name="connsiteY2" fmla="*/ 80963 h 447675"/>
                  <a:gd name="connsiteX3" fmla="*/ 5182 w 1255554"/>
                  <a:gd name="connsiteY3" fmla="*/ 133350 h 447675"/>
                  <a:gd name="connsiteX4" fmla="*/ 43282 w 1255554"/>
                  <a:gd name="connsiteY4" fmla="*/ 152400 h 447675"/>
                  <a:gd name="connsiteX5" fmla="*/ 52807 w 1255554"/>
                  <a:gd name="connsiteY5" fmla="*/ 166688 h 447675"/>
                  <a:gd name="connsiteX6" fmla="*/ 81382 w 1255554"/>
                  <a:gd name="connsiteY6" fmla="*/ 176213 h 447675"/>
                  <a:gd name="connsiteX7" fmla="*/ 109957 w 1255554"/>
                  <a:gd name="connsiteY7" fmla="*/ 171450 h 447675"/>
                  <a:gd name="connsiteX8" fmla="*/ 124244 w 1255554"/>
                  <a:gd name="connsiteY8" fmla="*/ 166688 h 447675"/>
                  <a:gd name="connsiteX9" fmla="*/ 129007 w 1255554"/>
                  <a:gd name="connsiteY9" fmla="*/ 152400 h 447675"/>
                  <a:gd name="connsiteX10" fmla="*/ 138532 w 1255554"/>
                  <a:gd name="connsiteY10" fmla="*/ 114300 h 447675"/>
                  <a:gd name="connsiteX11" fmla="*/ 124244 w 1255554"/>
                  <a:gd name="connsiteY11" fmla="*/ 104775 h 447675"/>
                  <a:gd name="connsiteX12" fmla="*/ 109957 w 1255554"/>
                  <a:gd name="connsiteY12" fmla="*/ 109538 h 447675"/>
                  <a:gd name="connsiteX13" fmla="*/ 95669 w 1255554"/>
                  <a:gd name="connsiteY13" fmla="*/ 123825 h 447675"/>
                  <a:gd name="connsiteX14" fmla="*/ 81382 w 1255554"/>
                  <a:gd name="connsiteY14" fmla="*/ 157163 h 447675"/>
                  <a:gd name="connsiteX15" fmla="*/ 100432 w 1255554"/>
                  <a:gd name="connsiteY15" fmla="*/ 233363 h 447675"/>
                  <a:gd name="connsiteX16" fmla="*/ 119482 w 1255554"/>
                  <a:gd name="connsiteY16" fmla="*/ 238125 h 447675"/>
                  <a:gd name="connsiteX17" fmla="*/ 281407 w 1255554"/>
                  <a:gd name="connsiteY17" fmla="*/ 233363 h 447675"/>
                  <a:gd name="connsiteX18" fmla="*/ 329032 w 1255554"/>
                  <a:gd name="connsiteY18" fmla="*/ 214313 h 447675"/>
                  <a:gd name="connsiteX19" fmla="*/ 352844 w 1255554"/>
                  <a:gd name="connsiteY19" fmla="*/ 209550 h 447675"/>
                  <a:gd name="connsiteX20" fmla="*/ 381419 w 1255554"/>
                  <a:gd name="connsiteY20" fmla="*/ 214313 h 447675"/>
                  <a:gd name="connsiteX21" fmla="*/ 414757 w 1255554"/>
                  <a:gd name="connsiteY21" fmla="*/ 223838 h 447675"/>
                  <a:gd name="connsiteX22" fmla="*/ 419519 w 1255554"/>
                  <a:gd name="connsiteY22" fmla="*/ 257175 h 447675"/>
                  <a:gd name="connsiteX23" fmla="*/ 400469 w 1255554"/>
                  <a:gd name="connsiteY23" fmla="*/ 261938 h 447675"/>
                  <a:gd name="connsiteX24" fmla="*/ 386182 w 1255554"/>
                  <a:gd name="connsiteY24" fmla="*/ 309563 h 447675"/>
                  <a:gd name="connsiteX25" fmla="*/ 405232 w 1255554"/>
                  <a:gd name="connsiteY25" fmla="*/ 338138 h 447675"/>
                  <a:gd name="connsiteX26" fmla="*/ 419519 w 1255554"/>
                  <a:gd name="connsiteY26" fmla="*/ 357188 h 447675"/>
                  <a:gd name="connsiteX27" fmla="*/ 500482 w 1255554"/>
                  <a:gd name="connsiteY27" fmla="*/ 352425 h 447675"/>
                  <a:gd name="connsiteX28" fmla="*/ 505244 w 1255554"/>
                  <a:gd name="connsiteY28" fmla="*/ 338138 h 447675"/>
                  <a:gd name="connsiteX29" fmla="*/ 510007 w 1255554"/>
                  <a:gd name="connsiteY29" fmla="*/ 314325 h 447675"/>
                  <a:gd name="connsiteX30" fmla="*/ 524294 w 1255554"/>
                  <a:gd name="connsiteY30" fmla="*/ 309563 h 447675"/>
                  <a:gd name="connsiteX31" fmla="*/ 533819 w 1255554"/>
                  <a:gd name="connsiteY31" fmla="*/ 285750 h 447675"/>
                  <a:gd name="connsiteX32" fmla="*/ 548107 w 1255554"/>
                  <a:gd name="connsiteY32" fmla="*/ 233363 h 447675"/>
                  <a:gd name="connsiteX33" fmla="*/ 567157 w 1255554"/>
                  <a:gd name="connsiteY33" fmla="*/ 228600 h 447675"/>
                  <a:gd name="connsiteX34" fmla="*/ 662407 w 1255554"/>
                  <a:gd name="connsiteY34" fmla="*/ 233363 h 447675"/>
                  <a:gd name="connsiteX35" fmla="*/ 695744 w 1255554"/>
                  <a:gd name="connsiteY35" fmla="*/ 242888 h 447675"/>
                  <a:gd name="connsiteX36" fmla="*/ 695744 w 1255554"/>
                  <a:gd name="connsiteY36" fmla="*/ 300038 h 447675"/>
                  <a:gd name="connsiteX37" fmla="*/ 700507 w 1255554"/>
                  <a:gd name="connsiteY37" fmla="*/ 433388 h 447675"/>
                  <a:gd name="connsiteX38" fmla="*/ 748132 w 1255554"/>
                  <a:gd name="connsiteY38" fmla="*/ 447675 h 447675"/>
                  <a:gd name="connsiteX39" fmla="*/ 786232 w 1255554"/>
                  <a:gd name="connsiteY39" fmla="*/ 433388 h 447675"/>
                  <a:gd name="connsiteX40" fmla="*/ 800519 w 1255554"/>
                  <a:gd name="connsiteY40" fmla="*/ 428625 h 447675"/>
                  <a:gd name="connsiteX41" fmla="*/ 843382 w 1255554"/>
                  <a:gd name="connsiteY41" fmla="*/ 404813 h 447675"/>
                  <a:gd name="connsiteX42" fmla="*/ 862432 w 1255554"/>
                  <a:gd name="connsiteY42" fmla="*/ 390525 h 447675"/>
                  <a:gd name="connsiteX43" fmla="*/ 886244 w 1255554"/>
                  <a:gd name="connsiteY43" fmla="*/ 357188 h 447675"/>
                  <a:gd name="connsiteX44" fmla="*/ 910057 w 1255554"/>
                  <a:gd name="connsiteY44" fmla="*/ 333375 h 447675"/>
                  <a:gd name="connsiteX45" fmla="*/ 943394 w 1255554"/>
                  <a:gd name="connsiteY45" fmla="*/ 319088 h 447675"/>
                  <a:gd name="connsiteX46" fmla="*/ 957682 w 1255554"/>
                  <a:gd name="connsiteY46" fmla="*/ 323850 h 447675"/>
                  <a:gd name="connsiteX47" fmla="*/ 971969 w 1255554"/>
                  <a:gd name="connsiteY47" fmla="*/ 285750 h 447675"/>
                  <a:gd name="connsiteX48" fmla="*/ 981494 w 1255554"/>
                  <a:gd name="connsiteY48" fmla="*/ 271463 h 447675"/>
                  <a:gd name="connsiteX49" fmla="*/ 948157 w 1255554"/>
                  <a:gd name="connsiteY49" fmla="*/ 257175 h 447675"/>
                  <a:gd name="connsiteX50" fmla="*/ 929107 w 1255554"/>
                  <a:gd name="connsiteY50" fmla="*/ 266700 h 447675"/>
                  <a:gd name="connsiteX51" fmla="*/ 914819 w 1255554"/>
                  <a:gd name="connsiteY51" fmla="*/ 271463 h 447675"/>
                  <a:gd name="connsiteX52" fmla="*/ 905294 w 1255554"/>
                  <a:gd name="connsiteY52" fmla="*/ 285750 h 447675"/>
                  <a:gd name="connsiteX53" fmla="*/ 891007 w 1255554"/>
                  <a:gd name="connsiteY53" fmla="*/ 300038 h 447675"/>
                  <a:gd name="connsiteX54" fmla="*/ 886244 w 1255554"/>
                  <a:gd name="connsiteY54" fmla="*/ 314325 h 447675"/>
                  <a:gd name="connsiteX55" fmla="*/ 886244 w 1255554"/>
                  <a:gd name="connsiteY55" fmla="*/ 357188 h 447675"/>
                  <a:gd name="connsiteX56" fmla="*/ 914819 w 1255554"/>
                  <a:gd name="connsiteY56" fmla="*/ 366713 h 447675"/>
                  <a:gd name="connsiteX57" fmla="*/ 929107 w 1255554"/>
                  <a:gd name="connsiteY57" fmla="*/ 371475 h 447675"/>
                  <a:gd name="connsiteX58" fmla="*/ 957682 w 1255554"/>
                  <a:gd name="connsiteY58" fmla="*/ 390525 h 447675"/>
                  <a:gd name="connsiteX59" fmla="*/ 1010069 w 1255554"/>
                  <a:gd name="connsiteY59" fmla="*/ 400050 h 447675"/>
                  <a:gd name="connsiteX60" fmla="*/ 1024357 w 1255554"/>
                  <a:gd name="connsiteY60" fmla="*/ 409575 h 447675"/>
                  <a:gd name="connsiteX61" fmla="*/ 1138657 w 1255554"/>
                  <a:gd name="connsiteY61" fmla="*/ 409575 h 447675"/>
                  <a:gd name="connsiteX62" fmla="*/ 1155111 w 1255554"/>
                  <a:gd name="connsiteY62" fmla="*/ 440315 h 447675"/>
                  <a:gd name="connsiteX63" fmla="*/ 1167232 w 1255554"/>
                  <a:gd name="connsiteY63" fmla="*/ 390525 h 447675"/>
                  <a:gd name="connsiteX64" fmla="*/ 1195375 w 1255554"/>
                  <a:gd name="connsiteY64" fmla="*/ 274926 h 447675"/>
                  <a:gd name="connsiteX65" fmla="*/ 1255554 w 1255554"/>
                  <a:gd name="connsiteY65" fmla="*/ 216910 h 447675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95375 w 1255554"/>
                  <a:gd name="connsiteY64" fmla="*/ 274926 h 447740"/>
                  <a:gd name="connsiteX65" fmla="*/ 1255554 w 1255554"/>
                  <a:gd name="connsiteY65" fmla="*/ 216910 h 447740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83496 w 1255554"/>
                  <a:gd name="connsiteY64" fmla="*/ 310896 h 447740"/>
                  <a:gd name="connsiteX65" fmla="*/ 1195375 w 1255554"/>
                  <a:gd name="connsiteY65" fmla="*/ 274926 h 447740"/>
                  <a:gd name="connsiteX66" fmla="*/ 1255554 w 1255554"/>
                  <a:gd name="connsiteY66" fmla="*/ 216910 h 447740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83496 w 1255554"/>
                  <a:gd name="connsiteY64" fmla="*/ 310896 h 447740"/>
                  <a:gd name="connsiteX65" fmla="*/ 1195375 w 1255554"/>
                  <a:gd name="connsiteY65" fmla="*/ 274926 h 447740"/>
                  <a:gd name="connsiteX66" fmla="*/ 1222800 w 1255554"/>
                  <a:gd name="connsiteY66" fmla="*/ 221012 h 447740"/>
                  <a:gd name="connsiteX67" fmla="*/ 1255554 w 1255554"/>
                  <a:gd name="connsiteY67" fmla="*/ 216910 h 447740"/>
                  <a:gd name="connsiteX0" fmla="*/ 33757 w 1286124"/>
                  <a:gd name="connsiteY0" fmla="*/ 0 h 447740"/>
                  <a:gd name="connsiteX1" fmla="*/ 9944 w 1286124"/>
                  <a:gd name="connsiteY1" fmla="*/ 52388 h 447740"/>
                  <a:gd name="connsiteX2" fmla="*/ 419 w 1286124"/>
                  <a:gd name="connsiteY2" fmla="*/ 80963 h 447740"/>
                  <a:gd name="connsiteX3" fmla="*/ 5182 w 1286124"/>
                  <a:gd name="connsiteY3" fmla="*/ 133350 h 447740"/>
                  <a:gd name="connsiteX4" fmla="*/ 43282 w 1286124"/>
                  <a:gd name="connsiteY4" fmla="*/ 152400 h 447740"/>
                  <a:gd name="connsiteX5" fmla="*/ 52807 w 1286124"/>
                  <a:gd name="connsiteY5" fmla="*/ 166688 h 447740"/>
                  <a:gd name="connsiteX6" fmla="*/ 81382 w 1286124"/>
                  <a:gd name="connsiteY6" fmla="*/ 176213 h 447740"/>
                  <a:gd name="connsiteX7" fmla="*/ 109957 w 1286124"/>
                  <a:gd name="connsiteY7" fmla="*/ 171450 h 447740"/>
                  <a:gd name="connsiteX8" fmla="*/ 124244 w 1286124"/>
                  <a:gd name="connsiteY8" fmla="*/ 166688 h 447740"/>
                  <a:gd name="connsiteX9" fmla="*/ 129007 w 1286124"/>
                  <a:gd name="connsiteY9" fmla="*/ 152400 h 447740"/>
                  <a:gd name="connsiteX10" fmla="*/ 138532 w 1286124"/>
                  <a:gd name="connsiteY10" fmla="*/ 114300 h 447740"/>
                  <a:gd name="connsiteX11" fmla="*/ 124244 w 1286124"/>
                  <a:gd name="connsiteY11" fmla="*/ 104775 h 447740"/>
                  <a:gd name="connsiteX12" fmla="*/ 109957 w 1286124"/>
                  <a:gd name="connsiteY12" fmla="*/ 109538 h 447740"/>
                  <a:gd name="connsiteX13" fmla="*/ 95669 w 1286124"/>
                  <a:gd name="connsiteY13" fmla="*/ 123825 h 447740"/>
                  <a:gd name="connsiteX14" fmla="*/ 81382 w 1286124"/>
                  <a:gd name="connsiteY14" fmla="*/ 157163 h 447740"/>
                  <a:gd name="connsiteX15" fmla="*/ 100432 w 1286124"/>
                  <a:gd name="connsiteY15" fmla="*/ 233363 h 447740"/>
                  <a:gd name="connsiteX16" fmla="*/ 119482 w 1286124"/>
                  <a:gd name="connsiteY16" fmla="*/ 238125 h 447740"/>
                  <a:gd name="connsiteX17" fmla="*/ 281407 w 1286124"/>
                  <a:gd name="connsiteY17" fmla="*/ 233363 h 447740"/>
                  <a:gd name="connsiteX18" fmla="*/ 329032 w 1286124"/>
                  <a:gd name="connsiteY18" fmla="*/ 214313 h 447740"/>
                  <a:gd name="connsiteX19" fmla="*/ 352844 w 1286124"/>
                  <a:gd name="connsiteY19" fmla="*/ 209550 h 447740"/>
                  <a:gd name="connsiteX20" fmla="*/ 381419 w 1286124"/>
                  <a:gd name="connsiteY20" fmla="*/ 214313 h 447740"/>
                  <a:gd name="connsiteX21" fmla="*/ 414757 w 1286124"/>
                  <a:gd name="connsiteY21" fmla="*/ 223838 h 447740"/>
                  <a:gd name="connsiteX22" fmla="*/ 419519 w 1286124"/>
                  <a:gd name="connsiteY22" fmla="*/ 257175 h 447740"/>
                  <a:gd name="connsiteX23" fmla="*/ 400469 w 1286124"/>
                  <a:gd name="connsiteY23" fmla="*/ 261938 h 447740"/>
                  <a:gd name="connsiteX24" fmla="*/ 386182 w 1286124"/>
                  <a:gd name="connsiteY24" fmla="*/ 309563 h 447740"/>
                  <a:gd name="connsiteX25" fmla="*/ 405232 w 1286124"/>
                  <a:gd name="connsiteY25" fmla="*/ 338138 h 447740"/>
                  <a:gd name="connsiteX26" fmla="*/ 419519 w 1286124"/>
                  <a:gd name="connsiteY26" fmla="*/ 357188 h 447740"/>
                  <a:gd name="connsiteX27" fmla="*/ 500482 w 1286124"/>
                  <a:gd name="connsiteY27" fmla="*/ 352425 h 447740"/>
                  <a:gd name="connsiteX28" fmla="*/ 505244 w 1286124"/>
                  <a:gd name="connsiteY28" fmla="*/ 338138 h 447740"/>
                  <a:gd name="connsiteX29" fmla="*/ 510007 w 1286124"/>
                  <a:gd name="connsiteY29" fmla="*/ 314325 h 447740"/>
                  <a:gd name="connsiteX30" fmla="*/ 524294 w 1286124"/>
                  <a:gd name="connsiteY30" fmla="*/ 309563 h 447740"/>
                  <a:gd name="connsiteX31" fmla="*/ 533819 w 1286124"/>
                  <a:gd name="connsiteY31" fmla="*/ 285750 h 447740"/>
                  <a:gd name="connsiteX32" fmla="*/ 548107 w 1286124"/>
                  <a:gd name="connsiteY32" fmla="*/ 233363 h 447740"/>
                  <a:gd name="connsiteX33" fmla="*/ 567157 w 1286124"/>
                  <a:gd name="connsiteY33" fmla="*/ 228600 h 447740"/>
                  <a:gd name="connsiteX34" fmla="*/ 662407 w 1286124"/>
                  <a:gd name="connsiteY34" fmla="*/ 233363 h 447740"/>
                  <a:gd name="connsiteX35" fmla="*/ 695744 w 1286124"/>
                  <a:gd name="connsiteY35" fmla="*/ 242888 h 447740"/>
                  <a:gd name="connsiteX36" fmla="*/ 695744 w 1286124"/>
                  <a:gd name="connsiteY36" fmla="*/ 300038 h 447740"/>
                  <a:gd name="connsiteX37" fmla="*/ 700507 w 1286124"/>
                  <a:gd name="connsiteY37" fmla="*/ 433388 h 447740"/>
                  <a:gd name="connsiteX38" fmla="*/ 748132 w 1286124"/>
                  <a:gd name="connsiteY38" fmla="*/ 447675 h 447740"/>
                  <a:gd name="connsiteX39" fmla="*/ 786232 w 1286124"/>
                  <a:gd name="connsiteY39" fmla="*/ 433388 h 447740"/>
                  <a:gd name="connsiteX40" fmla="*/ 800519 w 1286124"/>
                  <a:gd name="connsiteY40" fmla="*/ 428625 h 447740"/>
                  <a:gd name="connsiteX41" fmla="*/ 843382 w 1286124"/>
                  <a:gd name="connsiteY41" fmla="*/ 404813 h 447740"/>
                  <a:gd name="connsiteX42" fmla="*/ 862432 w 1286124"/>
                  <a:gd name="connsiteY42" fmla="*/ 390525 h 447740"/>
                  <a:gd name="connsiteX43" fmla="*/ 886244 w 1286124"/>
                  <a:gd name="connsiteY43" fmla="*/ 357188 h 447740"/>
                  <a:gd name="connsiteX44" fmla="*/ 910057 w 1286124"/>
                  <a:gd name="connsiteY44" fmla="*/ 333375 h 447740"/>
                  <a:gd name="connsiteX45" fmla="*/ 943394 w 1286124"/>
                  <a:gd name="connsiteY45" fmla="*/ 319088 h 447740"/>
                  <a:gd name="connsiteX46" fmla="*/ 957682 w 1286124"/>
                  <a:gd name="connsiteY46" fmla="*/ 323850 h 447740"/>
                  <a:gd name="connsiteX47" fmla="*/ 971969 w 1286124"/>
                  <a:gd name="connsiteY47" fmla="*/ 285750 h 447740"/>
                  <a:gd name="connsiteX48" fmla="*/ 981494 w 1286124"/>
                  <a:gd name="connsiteY48" fmla="*/ 271463 h 447740"/>
                  <a:gd name="connsiteX49" fmla="*/ 948157 w 1286124"/>
                  <a:gd name="connsiteY49" fmla="*/ 257175 h 447740"/>
                  <a:gd name="connsiteX50" fmla="*/ 929107 w 1286124"/>
                  <a:gd name="connsiteY50" fmla="*/ 266700 h 447740"/>
                  <a:gd name="connsiteX51" fmla="*/ 914819 w 1286124"/>
                  <a:gd name="connsiteY51" fmla="*/ 271463 h 447740"/>
                  <a:gd name="connsiteX52" fmla="*/ 905294 w 1286124"/>
                  <a:gd name="connsiteY52" fmla="*/ 285750 h 447740"/>
                  <a:gd name="connsiteX53" fmla="*/ 891007 w 1286124"/>
                  <a:gd name="connsiteY53" fmla="*/ 300038 h 447740"/>
                  <a:gd name="connsiteX54" fmla="*/ 886244 w 1286124"/>
                  <a:gd name="connsiteY54" fmla="*/ 314325 h 447740"/>
                  <a:gd name="connsiteX55" fmla="*/ 886244 w 1286124"/>
                  <a:gd name="connsiteY55" fmla="*/ 357188 h 447740"/>
                  <a:gd name="connsiteX56" fmla="*/ 914819 w 1286124"/>
                  <a:gd name="connsiteY56" fmla="*/ 366713 h 447740"/>
                  <a:gd name="connsiteX57" fmla="*/ 929107 w 1286124"/>
                  <a:gd name="connsiteY57" fmla="*/ 371475 h 447740"/>
                  <a:gd name="connsiteX58" fmla="*/ 957682 w 1286124"/>
                  <a:gd name="connsiteY58" fmla="*/ 390525 h 447740"/>
                  <a:gd name="connsiteX59" fmla="*/ 1010069 w 1286124"/>
                  <a:gd name="connsiteY59" fmla="*/ 400050 h 447740"/>
                  <a:gd name="connsiteX60" fmla="*/ 1024357 w 1286124"/>
                  <a:gd name="connsiteY60" fmla="*/ 409575 h 447740"/>
                  <a:gd name="connsiteX61" fmla="*/ 1121337 w 1286124"/>
                  <a:gd name="connsiteY61" fmla="*/ 447675 h 447740"/>
                  <a:gd name="connsiteX62" fmla="*/ 1155111 w 1286124"/>
                  <a:gd name="connsiteY62" fmla="*/ 440315 h 447740"/>
                  <a:gd name="connsiteX63" fmla="*/ 1167232 w 1286124"/>
                  <a:gd name="connsiteY63" fmla="*/ 390525 h 447740"/>
                  <a:gd name="connsiteX64" fmla="*/ 1183496 w 1286124"/>
                  <a:gd name="connsiteY64" fmla="*/ 310896 h 447740"/>
                  <a:gd name="connsiteX65" fmla="*/ 1195375 w 1286124"/>
                  <a:gd name="connsiteY65" fmla="*/ 274926 h 447740"/>
                  <a:gd name="connsiteX66" fmla="*/ 1222800 w 1286124"/>
                  <a:gd name="connsiteY66" fmla="*/ 221012 h 447740"/>
                  <a:gd name="connsiteX67" fmla="*/ 1286124 w 1286124"/>
                  <a:gd name="connsiteY67" fmla="*/ 169660 h 447740"/>
                  <a:gd name="connsiteX0" fmla="*/ 33757 w 1286124"/>
                  <a:gd name="connsiteY0" fmla="*/ 0 h 447740"/>
                  <a:gd name="connsiteX1" fmla="*/ 9944 w 1286124"/>
                  <a:gd name="connsiteY1" fmla="*/ 52388 h 447740"/>
                  <a:gd name="connsiteX2" fmla="*/ 419 w 1286124"/>
                  <a:gd name="connsiteY2" fmla="*/ 80963 h 447740"/>
                  <a:gd name="connsiteX3" fmla="*/ 5182 w 1286124"/>
                  <a:gd name="connsiteY3" fmla="*/ 133350 h 447740"/>
                  <a:gd name="connsiteX4" fmla="*/ 43282 w 1286124"/>
                  <a:gd name="connsiteY4" fmla="*/ 152400 h 447740"/>
                  <a:gd name="connsiteX5" fmla="*/ 52807 w 1286124"/>
                  <a:gd name="connsiteY5" fmla="*/ 166688 h 447740"/>
                  <a:gd name="connsiteX6" fmla="*/ 81382 w 1286124"/>
                  <a:gd name="connsiteY6" fmla="*/ 176213 h 447740"/>
                  <a:gd name="connsiteX7" fmla="*/ 109957 w 1286124"/>
                  <a:gd name="connsiteY7" fmla="*/ 171450 h 447740"/>
                  <a:gd name="connsiteX8" fmla="*/ 124244 w 1286124"/>
                  <a:gd name="connsiteY8" fmla="*/ 166688 h 447740"/>
                  <a:gd name="connsiteX9" fmla="*/ 129007 w 1286124"/>
                  <a:gd name="connsiteY9" fmla="*/ 152400 h 447740"/>
                  <a:gd name="connsiteX10" fmla="*/ 138532 w 1286124"/>
                  <a:gd name="connsiteY10" fmla="*/ 114300 h 447740"/>
                  <a:gd name="connsiteX11" fmla="*/ 124244 w 1286124"/>
                  <a:gd name="connsiteY11" fmla="*/ 104775 h 447740"/>
                  <a:gd name="connsiteX12" fmla="*/ 109957 w 1286124"/>
                  <a:gd name="connsiteY12" fmla="*/ 109538 h 447740"/>
                  <a:gd name="connsiteX13" fmla="*/ 95669 w 1286124"/>
                  <a:gd name="connsiteY13" fmla="*/ 123825 h 447740"/>
                  <a:gd name="connsiteX14" fmla="*/ 81382 w 1286124"/>
                  <a:gd name="connsiteY14" fmla="*/ 157163 h 447740"/>
                  <a:gd name="connsiteX15" fmla="*/ 100432 w 1286124"/>
                  <a:gd name="connsiteY15" fmla="*/ 233363 h 447740"/>
                  <a:gd name="connsiteX16" fmla="*/ 119482 w 1286124"/>
                  <a:gd name="connsiteY16" fmla="*/ 238125 h 447740"/>
                  <a:gd name="connsiteX17" fmla="*/ 281407 w 1286124"/>
                  <a:gd name="connsiteY17" fmla="*/ 233363 h 447740"/>
                  <a:gd name="connsiteX18" fmla="*/ 329032 w 1286124"/>
                  <a:gd name="connsiteY18" fmla="*/ 214313 h 447740"/>
                  <a:gd name="connsiteX19" fmla="*/ 352844 w 1286124"/>
                  <a:gd name="connsiteY19" fmla="*/ 209550 h 447740"/>
                  <a:gd name="connsiteX20" fmla="*/ 381419 w 1286124"/>
                  <a:gd name="connsiteY20" fmla="*/ 214313 h 447740"/>
                  <a:gd name="connsiteX21" fmla="*/ 414757 w 1286124"/>
                  <a:gd name="connsiteY21" fmla="*/ 223838 h 447740"/>
                  <a:gd name="connsiteX22" fmla="*/ 419519 w 1286124"/>
                  <a:gd name="connsiteY22" fmla="*/ 257175 h 447740"/>
                  <a:gd name="connsiteX23" fmla="*/ 400469 w 1286124"/>
                  <a:gd name="connsiteY23" fmla="*/ 261938 h 447740"/>
                  <a:gd name="connsiteX24" fmla="*/ 386182 w 1286124"/>
                  <a:gd name="connsiteY24" fmla="*/ 309563 h 447740"/>
                  <a:gd name="connsiteX25" fmla="*/ 405232 w 1286124"/>
                  <a:gd name="connsiteY25" fmla="*/ 338138 h 447740"/>
                  <a:gd name="connsiteX26" fmla="*/ 419519 w 1286124"/>
                  <a:gd name="connsiteY26" fmla="*/ 357188 h 447740"/>
                  <a:gd name="connsiteX27" fmla="*/ 500482 w 1286124"/>
                  <a:gd name="connsiteY27" fmla="*/ 352425 h 447740"/>
                  <a:gd name="connsiteX28" fmla="*/ 505244 w 1286124"/>
                  <a:gd name="connsiteY28" fmla="*/ 338138 h 447740"/>
                  <a:gd name="connsiteX29" fmla="*/ 510007 w 1286124"/>
                  <a:gd name="connsiteY29" fmla="*/ 314325 h 447740"/>
                  <a:gd name="connsiteX30" fmla="*/ 524294 w 1286124"/>
                  <a:gd name="connsiteY30" fmla="*/ 309563 h 447740"/>
                  <a:gd name="connsiteX31" fmla="*/ 533819 w 1286124"/>
                  <a:gd name="connsiteY31" fmla="*/ 285750 h 447740"/>
                  <a:gd name="connsiteX32" fmla="*/ 548107 w 1286124"/>
                  <a:gd name="connsiteY32" fmla="*/ 233363 h 447740"/>
                  <a:gd name="connsiteX33" fmla="*/ 567157 w 1286124"/>
                  <a:gd name="connsiteY33" fmla="*/ 228600 h 447740"/>
                  <a:gd name="connsiteX34" fmla="*/ 662407 w 1286124"/>
                  <a:gd name="connsiteY34" fmla="*/ 233363 h 447740"/>
                  <a:gd name="connsiteX35" fmla="*/ 695744 w 1286124"/>
                  <a:gd name="connsiteY35" fmla="*/ 242888 h 447740"/>
                  <a:gd name="connsiteX36" fmla="*/ 695744 w 1286124"/>
                  <a:gd name="connsiteY36" fmla="*/ 300038 h 447740"/>
                  <a:gd name="connsiteX37" fmla="*/ 700507 w 1286124"/>
                  <a:gd name="connsiteY37" fmla="*/ 433388 h 447740"/>
                  <a:gd name="connsiteX38" fmla="*/ 748132 w 1286124"/>
                  <a:gd name="connsiteY38" fmla="*/ 447675 h 447740"/>
                  <a:gd name="connsiteX39" fmla="*/ 786232 w 1286124"/>
                  <a:gd name="connsiteY39" fmla="*/ 433388 h 447740"/>
                  <a:gd name="connsiteX40" fmla="*/ 800519 w 1286124"/>
                  <a:gd name="connsiteY40" fmla="*/ 428625 h 447740"/>
                  <a:gd name="connsiteX41" fmla="*/ 843382 w 1286124"/>
                  <a:gd name="connsiteY41" fmla="*/ 404813 h 447740"/>
                  <a:gd name="connsiteX42" fmla="*/ 862432 w 1286124"/>
                  <a:gd name="connsiteY42" fmla="*/ 390525 h 447740"/>
                  <a:gd name="connsiteX43" fmla="*/ 886244 w 1286124"/>
                  <a:gd name="connsiteY43" fmla="*/ 357188 h 447740"/>
                  <a:gd name="connsiteX44" fmla="*/ 910057 w 1286124"/>
                  <a:gd name="connsiteY44" fmla="*/ 333375 h 447740"/>
                  <a:gd name="connsiteX45" fmla="*/ 943394 w 1286124"/>
                  <a:gd name="connsiteY45" fmla="*/ 319088 h 447740"/>
                  <a:gd name="connsiteX46" fmla="*/ 957682 w 1286124"/>
                  <a:gd name="connsiteY46" fmla="*/ 323850 h 447740"/>
                  <a:gd name="connsiteX47" fmla="*/ 971969 w 1286124"/>
                  <a:gd name="connsiteY47" fmla="*/ 285750 h 447740"/>
                  <a:gd name="connsiteX48" fmla="*/ 981494 w 1286124"/>
                  <a:gd name="connsiteY48" fmla="*/ 271463 h 447740"/>
                  <a:gd name="connsiteX49" fmla="*/ 948157 w 1286124"/>
                  <a:gd name="connsiteY49" fmla="*/ 257175 h 447740"/>
                  <a:gd name="connsiteX50" fmla="*/ 929107 w 1286124"/>
                  <a:gd name="connsiteY50" fmla="*/ 266700 h 447740"/>
                  <a:gd name="connsiteX51" fmla="*/ 914819 w 1286124"/>
                  <a:gd name="connsiteY51" fmla="*/ 271463 h 447740"/>
                  <a:gd name="connsiteX52" fmla="*/ 905294 w 1286124"/>
                  <a:gd name="connsiteY52" fmla="*/ 285750 h 447740"/>
                  <a:gd name="connsiteX53" fmla="*/ 891007 w 1286124"/>
                  <a:gd name="connsiteY53" fmla="*/ 300038 h 447740"/>
                  <a:gd name="connsiteX54" fmla="*/ 886244 w 1286124"/>
                  <a:gd name="connsiteY54" fmla="*/ 314325 h 447740"/>
                  <a:gd name="connsiteX55" fmla="*/ 886244 w 1286124"/>
                  <a:gd name="connsiteY55" fmla="*/ 357188 h 447740"/>
                  <a:gd name="connsiteX56" fmla="*/ 914819 w 1286124"/>
                  <a:gd name="connsiteY56" fmla="*/ 366713 h 447740"/>
                  <a:gd name="connsiteX57" fmla="*/ 929107 w 1286124"/>
                  <a:gd name="connsiteY57" fmla="*/ 371475 h 447740"/>
                  <a:gd name="connsiteX58" fmla="*/ 957682 w 1286124"/>
                  <a:gd name="connsiteY58" fmla="*/ 390525 h 447740"/>
                  <a:gd name="connsiteX59" fmla="*/ 1010069 w 1286124"/>
                  <a:gd name="connsiteY59" fmla="*/ 400050 h 447740"/>
                  <a:gd name="connsiteX60" fmla="*/ 1024357 w 1286124"/>
                  <a:gd name="connsiteY60" fmla="*/ 409575 h 447740"/>
                  <a:gd name="connsiteX61" fmla="*/ 1121337 w 1286124"/>
                  <a:gd name="connsiteY61" fmla="*/ 447675 h 447740"/>
                  <a:gd name="connsiteX62" fmla="*/ 1155111 w 1286124"/>
                  <a:gd name="connsiteY62" fmla="*/ 440315 h 447740"/>
                  <a:gd name="connsiteX63" fmla="*/ 1167232 w 1286124"/>
                  <a:gd name="connsiteY63" fmla="*/ 390525 h 447740"/>
                  <a:gd name="connsiteX64" fmla="*/ 1183496 w 1286124"/>
                  <a:gd name="connsiteY64" fmla="*/ 310896 h 447740"/>
                  <a:gd name="connsiteX65" fmla="*/ 1195375 w 1286124"/>
                  <a:gd name="connsiteY65" fmla="*/ 274926 h 447740"/>
                  <a:gd name="connsiteX66" fmla="*/ 1229351 w 1286124"/>
                  <a:gd name="connsiteY66" fmla="*/ 198149 h 447740"/>
                  <a:gd name="connsiteX67" fmla="*/ 1286124 w 1286124"/>
                  <a:gd name="connsiteY67" fmla="*/ 169660 h 44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286124" h="447740">
                    <a:moveTo>
                      <a:pt x="33757" y="0"/>
                    </a:moveTo>
                    <a:cubicBezTo>
                      <a:pt x="23507" y="71747"/>
                      <a:pt x="40305" y="1786"/>
                      <a:pt x="9944" y="52388"/>
                    </a:cubicBezTo>
                    <a:cubicBezTo>
                      <a:pt x="4778" y="60997"/>
                      <a:pt x="419" y="80963"/>
                      <a:pt x="419" y="80963"/>
                    </a:cubicBezTo>
                    <a:cubicBezTo>
                      <a:pt x="2007" y="98425"/>
                      <a:pt x="-3839" y="118314"/>
                      <a:pt x="5182" y="133350"/>
                    </a:cubicBezTo>
                    <a:cubicBezTo>
                      <a:pt x="12487" y="145526"/>
                      <a:pt x="43282" y="152400"/>
                      <a:pt x="43282" y="152400"/>
                    </a:cubicBezTo>
                    <a:cubicBezTo>
                      <a:pt x="46457" y="157163"/>
                      <a:pt x="47953" y="163654"/>
                      <a:pt x="52807" y="166688"/>
                    </a:cubicBezTo>
                    <a:cubicBezTo>
                      <a:pt x="61321" y="172009"/>
                      <a:pt x="81382" y="176213"/>
                      <a:pt x="81382" y="176213"/>
                    </a:cubicBezTo>
                    <a:cubicBezTo>
                      <a:pt x="90907" y="174625"/>
                      <a:pt x="100531" y="173545"/>
                      <a:pt x="109957" y="171450"/>
                    </a:cubicBezTo>
                    <a:cubicBezTo>
                      <a:pt x="114857" y="170361"/>
                      <a:pt x="120694" y="170238"/>
                      <a:pt x="124244" y="166688"/>
                    </a:cubicBezTo>
                    <a:cubicBezTo>
                      <a:pt x="127794" y="163138"/>
                      <a:pt x="127789" y="157270"/>
                      <a:pt x="129007" y="152400"/>
                    </a:cubicBezTo>
                    <a:lnTo>
                      <a:pt x="138532" y="114300"/>
                    </a:lnTo>
                    <a:cubicBezTo>
                      <a:pt x="130254" y="72916"/>
                      <a:pt x="139951" y="92209"/>
                      <a:pt x="124244" y="104775"/>
                    </a:cubicBezTo>
                    <a:cubicBezTo>
                      <a:pt x="120324" y="107911"/>
                      <a:pt x="114719" y="107950"/>
                      <a:pt x="109957" y="109538"/>
                    </a:cubicBezTo>
                    <a:cubicBezTo>
                      <a:pt x="105194" y="114300"/>
                      <a:pt x="99584" y="118344"/>
                      <a:pt x="95669" y="123825"/>
                    </a:cubicBezTo>
                    <a:cubicBezTo>
                      <a:pt x="88312" y="134125"/>
                      <a:pt x="85268" y="145502"/>
                      <a:pt x="81382" y="157163"/>
                    </a:cubicBezTo>
                    <a:cubicBezTo>
                      <a:pt x="85910" y="225083"/>
                      <a:pt x="63623" y="222846"/>
                      <a:pt x="100432" y="233363"/>
                    </a:cubicBezTo>
                    <a:cubicBezTo>
                      <a:pt x="106726" y="235161"/>
                      <a:pt x="113132" y="236538"/>
                      <a:pt x="119482" y="238125"/>
                    </a:cubicBezTo>
                    <a:cubicBezTo>
                      <a:pt x="173457" y="236538"/>
                      <a:pt x="227560" y="237401"/>
                      <a:pt x="281407" y="233363"/>
                    </a:cubicBezTo>
                    <a:cubicBezTo>
                      <a:pt x="306980" y="231445"/>
                      <a:pt x="307887" y="221362"/>
                      <a:pt x="329032" y="214313"/>
                    </a:cubicBezTo>
                    <a:cubicBezTo>
                      <a:pt x="336711" y="211753"/>
                      <a:pt x="344907" y="211138"/>
                      <a:pt x="352844" y="209550"/>
                    </a:cubicBezTo>
                    <a:cubicBezTo>
                      <a:pt x="362369" y="211138"/>
                      <a:pt x="371950" y="212419"/>
                      <a:pt x="381419" y="214313"/>
                    </a:cubicBezTo>
                    <a:cubicBezTo>
                      <a:pt x="396376" y="217304"/>
                      <a:pt x="401135" y="219297"/>
                      <a:pt x="414757" y="223838"/>
                    </a:cubicBezTo>
                    <a:cubicBezTo>
                      <a:pt x="421459" y="233890"/>
                      <a:pt x="433051" y="243643"/>
                      <a:pt x="419519" y="257175"/>
                    </a:cubicBezTo>
                    <a:cubicBezTo>
                      <a:pt x="414891" y="261803"/>
                      <a:pt x="406819" y="260350"/>
                      <a:pt x="400469" y="261938"/>
                    </a:cubicBezTo>
                    <a:cubicBezTo>
                      <a:pt x="376689" y="297609"/>
                      <a:pt x="379271" y="278464"/>
                      <a:pt x="386182" y="309563"/>
                    </a:cubicBezTo>
                    <a:cubicBezTo>
                      <a:pt x="392619" y="338528"/>
                      <a:pt x="382837" y="330672"/>
                      <a:pt x="405232" y="338138"/>
                    </a:cubicBezTo>
                    <a:cubicBezTo>
                      <a:pt x="409994" y="344488"/>
                      <a:pt x="413060" y="352574"/>
                      <a:pt x="419519" y="357188"/>
                    </a:cubicBezTo>
                    <a:cubicBezTo>
                      <a:pt x="437803" y="370248"/>
                      <a:pt x="499165" y="352628"/>
                      <a:pt x="500482" y="352425"/>
                    </a:cubicBezTo>
                    <a:cubicBezTo>
                      <a:pt x="502069" y="347663"/>
                      <a:pt x="504026" y="343008"/>
                      <a:pt x="505244" y="338138"/>
                    </a:cubicBezTo>
                    <a:cubicBezTo>
                      <a:pt x="507207" y="330285"/>
                      <a:pt x="505517" y="321060"/>
                      <a:pt x="510007" y="314325"/>
                    </a:cubicBezTo>
                    <a:cubicBezTo>
                      <a:pt x="512792" y="310148"/>
                      <a:pt x="519532" y="311150"/>
                      <a:pt x="524294" y="309563"/>
                    </a:cubicBezTo>
                    <a:cubicBezTo>
                      <a:pt x="527469" y="301625"/>
                      <a:pt x="531897" y="294080"/>
                      <a:pt x="533819" y="285750"/>
                    </a:cubicBezTo>
                    <a:cubicBezTo>
                      <a:pt x="536316" y="274932"/>
                      <a:pt x="532813" y="243559"/>
                      <a:pt x="548107" y="233363"/>
                    </a:cubicBezTo>
                    <a:cubicBezTo>
                      <a:pt x="553553" y="229732"/>
                      <a:pt x="560807" y="230188"/>
                      <a:pt x="567157" y="228600"/>
                    </a:cubicBezTo>
                    <a:cubicBezTo>
                      <a:pt x="598907" y="230188"/>
                      <a:pt x="630727" y="230723"/>
                      <a:pt x="662407" y="233363"/>
                    </a:cubicBezTo>
                    <a:cubicBezTo>
                      <a:pt x="670386" y="234028"/>
                      <a:pt x="687474" y="240131"/>
                      <a:pt x="695744" y="242888"/>
                    </a:cubicBezTo>
                    <a:cubicBezTo>
                      <a:pt x="706969" y="299005"/>
                      <a:pt x="695744" y="229151"/>
                      <a:pt x="695744" y="300038"/>
                    </a:cubicBezTo>
                    <a:cubicBezTo>
                      <a:pt x="695744" y="344516"/>
                      <a:pt x="690400" y="390073"/>
                      <a:pt x="700507" y="433388"/>
                    </a:cubicBezTo>
                    <a:cubicBezTo>
                      <a:pt x="701225" y="436467"/>
                      <a:pt x="741550" y="446030"/>
                      <a:pt x="748132" y="447675"/>
                    </a:cubicBezTo>
                    <a:cubicBezTo>
                      <a:pt x="783249" y="438897"/>
                      <a:pt x="751372" y="448329"/>
                      <a:pt x="786232" y="433388"/>
                    </a:cubicBezTo>
                    <a:cubicBezTo>
                      <a:pt x="790846" y="431410"/>
                      <a:pt x="796131" y="431063"/>
                      <a:pt x="800519" y="428625"/>
                    </a:cubicBezTo>
                    <a:cubicBezTo>
                      <a:pt x="849640" y="401335"/>
                      <a:pt x="811055" y="415587"/>
                      <a:pt x="843382" y="404813"/>
                    </a:cubicBezTo>
                    <a:cubicBezTo>
                      <a:pt x="849732" y="400050"/>
                      <a:pt x="858029" y="397130"/>
                      <a:pt x="862432" y="390525"/>
                    </a:cubicBezTo>
                    <a:cubicBezTo>
                      <a:pt x="887831" y="352426"/>
                      <a:pt x="855289" y="367506"/>
                      <a:pt x="886244" y="357188"/>
                    </a:cubicBezTo>
                    <a:cubicBezTo>
                      <a:pt x="924341" y="331791"/>
                      <a:pt x="878310" y="365123"/>
                      <a:pt x="910057" y="333375"/>
                    </a:cubicBezTo>
                    <a:cubicBezTo>
                      <a:pt x="921020" y="322411"/>
                      <a:pt x="928820" y="322731"/>
                      <a:pt x="943394" y="319088"/>
                    </a:cubicBezTo>
                    <a:cubicBezTo>
                      <a:pt x="948157" y="320675"/>
                      <a:pt x="953021" y="325714"/>
                      <a:pt x="957682" y="323850"/>
                    </a:cubicBezTo>
                    <a:cubicBezTo>
                      <a:pt x="969180" y="319251"/>
                      <a:pt x="969644" y="291949"/>
                      <a:pt x="971969" y="285750"/>
                    </a:cubicBezTo>
                    <a:cubicBezTo>
                      <a:pt x="973979" y="280391"/>
                      <a:pt x="978319" y="276225"/>
                      <a:pt x="981494" y="271463"/>
                    </a:cubicBezTo>
                    <a:cubicBezTo>
                      <a:pt x="979978" y="270705"/>
                      <a:pt x="953606" y="256397"/>
                      <a:pt x="948157" y="257175"/>
                    </a:cubicBezTo>
                    <a:cubicBezTo>
                      <a:pt x="941129" y="258179"/>
                      <a:pt x="935632" y="263903"/>
                      <a:pt x="929107" y="266700"/>
                    </a:cubicBezTo>
                    <a:cubicBezTo>
                      <a:pt x="924493" y="268678"/>
                      <a:pt x="919582" y="269875"/>
                      <a:pt x="914819" y="271463"/>
                    </a:cubicBezTo>
                    <a:cubicBezTo>
                      <a:pt x="911644" y="276225"/>
                      <a:pt x="908958" y="281353"/>
                      <a:pt x="905294" y="285750"/>
                    </a:cubicBezTo>
                    <a:cubicBezTo>
                      <a:pt x="900982" y="290924"/>
                      <a:pt x="894743" y="294434"/>
                      <a:pt x="891007" y="300038"/>
                    </a:cubicBezTo>
                    <a:cubicBezTo>
                      <a:pt x="888222" y="304215"/>
                      <a:pt x="887832" y="309563"/>
                      <a:pt x="886244" y="314325"/>
                    </a:cubicBezTo>
                    <a:cubicBezTo>
                      <a:pt x="885775" y="317142"/>
                      <a:pt x="875768" y="349705"/>
                      <a:pt x="886244" y="357188"/>
                    </a:cubicBezTo>
                    <a:cubicBezTo>
                      <a:pt x="894414" y="363024"/>
                      <a:pt x="905294" y="363538"/>
                      <a:pt x="914819" y="366713"/>
                    </a:cubicBezTo>
                    <a:lnTo>
                      <a:pt x="929107" y="371475"/>
                    </a:lnTo>
                    <a:cubicBezTo>
                      <a:pt x="938632" y="377825"/>
                      <a:pt x="946390" y="388643"/>
                      <a:pt x="957682" y="390525"/>
                    </a:cubicBezTo>
                    <a:cubicBezTo>
                      <a:pt x="994241" y="396619"/>
                      <a:pt x="976788" y="393394"/>
                      <a:pt x="1010069" y="400050"/>
                    </a:cubicBezTo>
                    <a:cubicBezTo>
                      <a:pt x="1014832" y="403225"/>
                      <a:pt x="1005812" y="401638"/>
                      <a:pt x="1024357" y="409575"/>
                    </a:cubicBezTo>
                    <a:cubicBezTo>
                      <a:pt x="1042902" y="417512"/>
                      <a:pt x="1092551" y="449368"/>
                      <a:pt x="1121337" y="447675"/>
                    </a:cubicBezTo>
                    <a:cubicBezTo>
                      <a:pt x="1124512" y="442913"/>
                      <a:pt x="1147462" y="449840"/>
                      <a:pt x="1155111" y="440315"/>
                    </a:cubicBezTo>
                    <a:cubicBezTo>
                      <a:pt x="1162760" y="430790"/>
                      <a:pt x="1162501" y="412095"/>
                      <a:pt x="1167232" y="390525"/>
                    </a:cubicBezTo>
                    <a:cubicBezTo>
                      <a:pt x="1171963" y="368955"/>
                      <a:pt x="1178806" y="330163"/>
                      <a:pt x="1183496" y="310896"/>
                    </a:cubicBezTo>
                    <a:cubicBezTo>
                      <a:pt x="1188187" y="291630"/>
                      <a:pt x="1188824" y="289906"/>
                      <a:pt x="1195375" y="274926"/>
                    </a:cubicBezTo>
                    <a:cubicBezTo>
                      <a:pt x="1201926" y="259946"/>
                      <a:pt x="1219321" y="207818"/>
                      <a:pt x="1229351" y="198149"/>
                    </a:cubicBezTo>
                    <a:cubicBezTo>
                      <a:pt x="1239381" y="188480"/>
                      <a:pt x="1280665" y="170344"/>
                      <a:pt x="1286124" y="16966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B3A92A3-2606-9921-7A93-2A427D16DAE7}"/>
                  </a:ext>
                </a:extLst>
              </p:cNvPr>
              <p:cNvSpPr/>
              <p:nvPr/>
            </p:nvSpPr>
            <p:spPr>
              <a:xfrm>
                <a:off x="1272989" y="0"/>
                <a:ext cx="513588" cy="347472"/>
              </a:xfrm>
              <a:custGeom>
                <a:avLst/>
                <a:gdLst>
                  <a:gd name="connsiteX0" fmla="*/ 239268 w 513588"/>
                  <a:gd name="connsiteY0" fmla="*/ 0 h 347472"/>
                  <a:gd name="connsiteX1" fmla="*/ 236220 w 513588"/>
                  <a:gd name="connsiteY1" fmla="*/ 9144 h 347472"/>
                  <a:gd name="connsiteX2" fmla="*/ 231648 w 513588"/>
                  <a:gd name="connsiteY2" fmla="*/ 12192 h 347472"/>
                  <a:gd name="connsiteX3" fmla="*/ 230124 w 513588"/>
                  <a:gd name="connsiteY3" fmla="*/ 16764 h 347472"/>
                  <a:gd name="connsiteX4" fmla="*/ 227076 w 513588"/>
                  <a:gd name="connsiteY4" fmla="*/ 21336 h 347472"/>
                  <a:gd name="connsiteX5" fmla="*/ 225552 w 513588"/>
                  <a:gd name="connsiteY5" fmla="*/ 30480 h 347472"/>
                  <a:gd name="connsiteX6" fmla="*/ 220980 w 513588"/>
                  <a:gd name="connsiteY6" fmla="*/ 32004 h 347472"/>
                  <a:gd name="connsiteX7" fmla="*/ 219456 w 513588"/>
                  <a:gd name="connsiteY7" fmla="*/ 36576 h 347472"/>
                  <a:gd name="connsiteX8" fmla="*/ 214884 w 513588"/>
                  <a:gd name="connsiteY8" fmla="*/ 41148 h 347472"/>
                  <a:gd name="connsiteX9" fmla="*/ 211836 w 513588"/>
                  <a:gd name="connsiteY9" fmla="*/ 50292 h 347472"/>
                  <a:gd name="connsiteX10" fmla="*/ 205740 w 513588"/>
                  <a:gd name="connsiteY10" fmla="*/ 59436 h 347472"/>
                  <a:gd name="connsiteX11" fmla="*/ 202692 w 513588"/>
                  <a:gd name="connsiteY11" fmla="*/ 68580 h 347472"/>
                  <a:gd name="connsiteX12" fmla="*/ 205740 w 513588"/>
                  <a:gd name="connsiteY12" fmla="*/ 105156 h 347472"/>
                  <a:gd name="connsiteX13" fmla="*/ 208788 w 513588"/>
                  <a:gd name="connsiteY13" fmla="*/ 112776 h 347472"/>
                  <a:gd name="connsiteX14" fmla="*/ 210312 w 513588"/>
                  <a:gd name="connsiteY14" fmla="*/ 117348 h 347472"/>
                  <a:gd name="connsiteX15" fmla="*/ 213360 w 513588"/>
                  <a:gd name="connsiteY15" fmla="*/ 124968 h 347472"/>
                  <a:gd name="connsiteX16" fmla="*/ 219456 w 513588"/>
                  <a:gd name="connsiteY16" fmla="*/ 135636 h 347472"/>
                  <a:gd name="connsiteX17" fmla="*/ 224028 w 513588"/>
                  <a:gd name="connsiteY17" fmla="*/ 137160 h 347472"/>
                  <a:gd name="connsiteX18" fmla="*/ 231648 w 513588"/>
                  <a:gd name="connsiteY18" fmla="*/ 135636 h 347472"/>
                  <a:gd name="connsiteX19" fmla="*/ 239268 w 513588"/>
                  <a:gd name="connsiteY19" fmla="*/ 128016 h 347472"/>
                  <a:gd name="connsiteX20" fmla="*/ 246888 w 513588"/>
                  <a:gd name="connsiteY20" fmla="*/ 126492 h 347472"/>
                  <a:gd name="connsiteX21" fmla="*/ 257556 w 513588"/>
                  <a:gd name="connsiteY21" fmla="*/ 121920 h 347472"/>
                  <a:gd name="connsiteX22" fmla="*/ 266700 w 513588"/>
                  <a:gd name="connsiteY22" fmla="*/ 115824 h 347472"/>
                  <a:gd name="connsiteX23" fmla="*/ 271272 w 513588"/>
                  <a:gd name="connsiteY23" fmla="*/ 112776 h 347472"/>
                  <a:gd name="connsiteX24" fmla="*/ 268224 w 513588"/>
                  <a:gd name="connsiteY24" fmla="*/ 94488 h 347472"/>
                  <a:gd name="connsiteX25" fmla="*/ 256032 w 513588"/>
                  <a:gd name="connsiteY25" fmla="*/ 82296 h 347472"/>
                  <a:gd name="connsiteX26" fmla="*/ 251460 w 513588"/>
                  <a:gd name="connsiteY26" fmla="*/ 79248 h 347472"/>
                  <a:gd name="connsiteX27" fmla="*/ 242316 w 513588"/>
                  <a:gd name="connsiteY27" fmla="*/ 77724 h 347472"/>
                  <a:gd name="connsiteX28" fmla="*/ 211836 w 513588"/>
                  <a:gd name="connsiteY28" fmla="*/ 80772 h 347472"/>
                  <a:gd name="connsiteX29" fmla="*/ 207264 w 513588"/>
                  <a:gd name="connsiteY29" fmla="*/ 82296 h 347472"/>
                  <a:gd name="connsiteX30" fmla="*/ 201168 w 513588"/>
                  <a:gd name="connsiteY30" fmla="*/ 83820 h 347472"/>
                  <a:gd name="connsiteX31" fmla="*/ 193548 w 513588"/>
                  <a:gd name="connsiteY31" fmla="*/ 89916 h 347472"/>
                  <a:gd name="connsiteX32" fmla="*/ 190500 w 513588"/>
                  <a:gd name="connsiteY32" fmla="*/ 94488 h 347472"/>
                  <a:gd name="connsiteX33" fmla="*/ 185928 w 513588"/>
                  <a:gd name="connsiteY33" fmla="*/ 96012 h 347472"/>
                  <a:gd name="connsiteX34" fmla="*/ 181356 w 513588"/>
                  <a:gd name="connsiteY34" fmla="*/ 99060 h 347472"/>
                  <a:gd name="connsiteX35" fmla="*/ 175260 w 513588"/>
                  <a:gd name="connsiteY35" fmla="*/ 102108 h 347472"/>
                  <a:gd name="connsiteX36" fmla="*/ 166116 w 513588"/>
                  <a:gd name="connsiteY36" fmla="*/ 109728 h 347472"/>
                  <a:gd name="connsiteX37" fmla="*/ 160020 w 513588"/>
                  <a:gd name="connsiteY37" fmla="*/ 111252 h 347472"/>
                  <a:gd name="connsiteX38" fmla="*/ 155448 w 513588"/>
                  <a:gd name="connsiteY38" fmla="*/ 112776 h 347472"/>
                  <a:gd name="connsiteX39" fmla="*/ 149352 w 513588"/>
                  <a:gd name="connsiteY39" fmla="*/ 117348 h 347472"/>
                  <a:gd name="connsiteX40" fmla="*/ 140208 w 513588"/>
                  <a:gd name="connsiteY40" fmla="*/ 118872 h 347472"/>
                  <a:gd name="connsiteX41" fmla="*/ 135636 w 513588"/>
                  <a:gd name="connsiteY41" fmla="*/ 120396 h 347472"/>
                  <a:gd name="connsiteX42" fmla="*/ 128016 w 513588"/>
                  <a:gd name="connsiteY42" fmla="*/ 121920 h 347472"/>
                  <a:gd name="connsiteX43" fmla="*/ 114300 w 513588"/>
                  <a:gd name="connsiteY43" fmla="*/ 120396 h 347472"/>
                  <a:gd name="connsiteX44" fmla="*/ 109728 w 513588"/>
                  <a:gd name="connsiteY44" fmla="*/ 118872 h 347472"/>
                  <a:gd name="connsiteX45" fmla="*/ 99060 w 513588"/>
                  <a:gd name="connsiteY45" fmla="*/ 103632 h 347472"/>
                  <a:gd name="connsiteX46" fmla="*/ 96012 w 513588"/>
                  <a:gd name="connsiteY46" fmla="*/ 99060 h 347472"/>
                  <a:gd name="connsiteX47" fmla="*/ 80772 w 513588"/>
                  <a:gd name="connsiteY47" fmla="*/ 89916 h 347472"/>
                  <a:gd name="connsiteX48" fmla="*/ 77724 w 513588"/>
                  <a:gd name="connsiteY48" fmla="*/ 85344 h 347472"/>
                  <a:gd name="connsiteX49" fmla="*/ 44196 w 513588"/>
                  <a:gd name="connsiteY49" fmla="*/ 85344 h 347472"/>
                  <a:gd name="connsiteX50" fmla="*/ 38100 w 513588"/>
                  <a:gd name="connsiteY50" fmla="*/ 88392 h 347472"/>
                  <a:gd name="connsiteX51" fmla="*/ 33528 w 513588"/>
                  <a:gd name="connsiteY51" fmla="*/ 89916 h 347472"/>
                  <a:gd name="connsiteX52" fmla="*/ 24384 w 513588"/>
                  <a:gd name="connsiteY52" fmla="*/ 97536 h 347472"/>
                  <a:gd name="connsiteX53" fmla="*/ 18288 w 513588"/>
                  <a:gd name="connsiteY53" fmla="*/ 103632 h 347472"/>
                  <a:gd name="connsiteX54" fmla="*/ 12192 w 513588"/>
                  <a:gd name="connsiteY54" fmla="*/ 114300 h 347472"/>
                  <a:gd name="connsiteX55" fmla="*/ 4572 w 513588"/>
                  <a:gd name="connsiteY55" fmla="*/ 123444 h 347472"/>
                  <a:gd name="connsiteX56" fmla="*/ 0 w 513588"/>
                  <a:gd name="connsiteY56" fmla="*/ 138684 h 347472"/>
                  <a:gd name="connsiteX57" fmla="*/ 1524 w 513588"/>
                  <a:gd name="connsiteY57" fmla="*/ 156972 h 347472"/>
                  <a:gd name="connsiteX58" fmla="*/ 4572 w 513588"/>
                  <a:gd name="connsiteY58" fmla="*/ 166116 h 347472"/>
                  <a:gd name="connsiteX59" fmla="*/ 9144 w 513588"/>
                  <a:gd name="connsiteY59" fmla="*/ 167640 h 347472"/>
                  <a:gd name="connsiteX60" fmla="*/ 12192 w 513588"/>
                  <a:gd name="connsiteY60" fmla="*/ 172212 h 347472"/>
                  <a:gd name="connsiteX61" fmla="*/ 15240 w 513588"/>
                  <a:gd name="connsiteY61" fmla="*/ 178308 h 347472"/>
                  <a:gd name="connsiteX62" fmla="*/ 21336 w 513588"/>
                  <a:gd name="connsiteY62" fmla="*/ 182880 h 347472"/>
                  <a:gd name="connsiteX63" fmla="*/ 22860 w 513588"/>
                  <a:gd name="connsiteY63" fmla="*/ 187452 h 347472"/>
                  <a:gd name="connsiteX64" fmla="*/ 33528 w 513588"/>
                  <a:gd name="connsiteY64" fmla="*/ 192024 h 347472"/>
                  <a:gd name="connsiteX65" fmla="*/ 64008 w 513588"/>
                  <a:gd name="connsiteY65" fmla="*/ 190500 h 347472"/>
                  <a:gd name="connsiteX66" fmla="*/ 67056 w 513588"/>
                  <a:gd name="connsiteY66" fmla="*/ 185928 h 347472"/>
                  <a:gd name="connsiteX67" fmla="*/ 71628 w 513588"/>
                  <a:gd name="connsiteY67" fmla="*/ 184404 h 347472"/>
                  <a:gd name="connsiteX68" fmla="*/ 70104 w 513588"/>
                  <a:gd name="connsiteY68" fmla="*/ 147828 h 347472"/>
                  <a:gd name="connsiteX69" fmla="*/ 68580 w 513588"/>
                  <a:gd name="connsiteY69" fmla="*/ 141732 h 347472"/>
                  <a:gd name="connsiteX70" fmla="*/ 64008 w 513588"/>
                  <a:gd name="connsiteY70" fmla="*/ 140208 h 347472"/>
                  <a:gd name="connsiteX71" fmla="*/ 53340 w 513588"/>
                  <a:gd name="connsiteY71" fmla="*/ 135636 h 347472"/>
                  <a:gd name="connsiteX72" fmla="*/ 44196 w 513588"/>
                  <a:gd name="connsiteY72" fmla="*/ 141732 h 347472"/>
                  <a:gd name="connsiteX73" fmla="*/ 38100 w 513588"/>
                  <a:gd name="connsiteY73" fmla="*/ 150876 h 347472"/>
                  <a:gd name="connsiteX74" fmla="*/ 38100 w 513588"/>
                  <a:gd name="connsiteY74" fmla="*/ 184404 h 347472"/>
                  <a:gd name="connsiteX75" fmla="*/ 44196 w 513588"/>
                  <a:gd name="connsiteY75" fmla="*/ 195072 h 347472"/>
                  <a:gd name="connsiteX76" fmla="*/ 48768 w 513588"/>
                  <a:gd name="connsiteY76" fmla="*/ 198120 h 347472"/>
                  <a:gd name="connsiteX77" fmla="*/ 51816 w 513588"/>
                  <a:gd name="connsiteY77" fmla="*/ 202692 h 347472"/>
                  <a:gd name="connsiteX78" fmla="*/ 53340 w 513588"/>
                  <a:gd name="connsiteY78" fmla="*/ 207264 h 347472"/>
                  <a:gd name="connsiteX79" fmla="*/ 64008 w 513588"/>
                  <a:gd name="connsiteY79" fmla="*/ 219456 h 347472"/>
                  <a:gd name="connsiteX80" fmla="*/ 67056 w 513588"/>
                  <a:gd name="connsiteY80" fmla="*/ 224028 h 347472"/>
                  <a:gd name="connsiteX81" fmla="*/ 80772 w 513588"/>
                  <a:gd name="connsiteY81" fmla="*/ 228600 h 347472"/>
                  <a:gd name="connsiteX82" fmla="*/ 97536 w 513588"/>
                  <a:gd name="connsiteY82" fmla="*/ 231648 h 347472"/>
                  <a:gd name="connsiteX83" fmla="*/ 103632 w 513588"/>
                  <a:gd name="connsiteY83" fmla="*/ 234696 h 347472"/>
                  <a:gd name="connsiteX84" fmla="*/ 108204 w 513588"/>
                  <a:gd name="connsiteY84" fmla="*/ 236220 h 347472"/>
                  <a:gd name="connsiteX85" fmla="*/ 117348 w 513588"/>
                  <a:gd name="connsiteY85" fmla="*/ 240792 h 347472"/>
                  <a:gd name="connsiteX86" fmla="*/ 155448 w 513588"/>
                  <a:gd name="connsiteY86" fmla="*/ 242316 h 347472"/>
                  <a:gd name="connsiteX87" fmla="*/ 161544 w 513588"/>
                  <a:gd name="connsiteY87" fmla="*/ 245364 h 347472"/>
                  <a:gd name="connsiteX88" fmla="*/ 166116 w 513588"/>
                  <a:gd name="connsiteY88" fmla="*/ 254508 h 347472"/>
                  <a:gd name="connsiteX89" fmla="*/ 163068 w 513588"/>
                  <a:gd name="connsiteY89" fmla="*/ 283464 h 347472"/>
                  <a:gd name="connsiteX90" fmla="*/ 160020 w 513588"/>
                  <a:gd name="connsiteY90" fmla="*/ 288036 h 347472"/>
                  <a:gd name="connsiteX91" fmla="*/ 155448 w 513588"/>
                  <a:gd name="connsiteY91" fmla="*/ 291084 h 347472"/>
                  <a:gd name="connsiteX92" fmla="*/ 153924 w 513588"/>
                  <a:gd name="connsiteY92" fmla="*/ 323088 h 347472"/>
                  <a:gd name="connsiteX93" fmla="*/ 155448 w 513588"/>
                  <a:gd name="connsiteY93" fmla="*/ 336804 h 347472"/>
                  <a:gd name="connsiteX94" fmla="*/ 164592 w 513588"/>
                  <a:gd name="connsiteY94" fmla="*/ 339852 h 347472"/>
                  <a:gd name="connsiteX95" fmla="*/ 188976 w 513588"/>
                  <a:gd name="connsiteY95" fmla="*/ 345948 h 347472"/>
                  <a:gd name="connsiteX96" fmla="*/ 198120 w 513588"/>
                  <a:gd name="connsiteY96" fmla="*/ 347472 h 347472"/>
                  <a:gd name="connsiteX97" fmla="*/ 207264 w 513588"/>
                  <a:gd name="connsiteY97" fmla="*/ 341376 h 347472"/>
                  <a:gd name="connsiteX98" fmla="*/ 211836 w 513588"/>
                  <a:gd name="connsiteY98" fmla="*/ 339852 h 347472"/>
                  <a:gd name="connsiteX99" fmla="*/ 222504 w 513588"/>
                  <a:gd name="connsiteY99" fmla="*/ 332232 h 347472"/>
                  <a:gd name="connsiteX100" fmla="*/ 230124 w 513588"/>
                  <a:gd name="connsiteY100" fmla="*/ 324612 h 347472"/>
                  <a:gd name="connsiteX101" fmla="*/ 233172 w 513588"/>
                  <a:gd name="connsiteY101" fmla="*/ 315468 h 347472"/>
                  <a:gd name="connsiteX102" fmla="*/ 236220 w 513588"/>
                  <a:gd name="connsiteY102" fmla="*/ 310896 h 347472"/>
                  <a:gd name="connsiteX103" fmla="*/ 239268 w 513588"/>
                  <a:gd name="connsiteY103" fmla="*/ 292608 h 347472"/>
                  <a:gd name="connsiteX104" fmla="*/ 242316 w 513588"/>
                  <a:gd name="connsiteY104" fmla="*/ 288036 h 347472"/>
                  <a:gd name="connsiteX105" fmla="*/ 246888 w 513588"/>
                  <a:gd name="connsiteY105" fmla="*/ 277368 h 347472"/>
                  <a:gd name="connsiteX106" fmla="*/ 249936 w 513588"/>
                  <a:gd name="connsiteY106" fmla="*/ 271272 h 347472"/>
                  <a:gd name="connsiteX107" fmla="*/ 254508 w 513588"/>
                  <a:gd name="connsiteY107" fmla="*/ 268224 h 347472"/>
                  <a:gd name="connsiteX108" fmla="*/ 260604 w 513588"/>
                  <a:gd name="connsiteY108" fmla="*/ 259080 h 347472"/>
                  <a:gd name="connsiteX109" fmla="*/ 262128 w 513588"/>
                  <a:gd name="connsiteY109" fmla="*/ 254508 h 347472"/>
                  <a:gd name="connsiteX110" fmla="*/ 266700 w 513588"/>
                  <a:gd name="connsiteY110" fmla="*/ 251460 h 347472"/>
                  <a:gd name="connsiteX111" fmla="*/ 269748 w 513588"/>
                  <a:gd name="connsiteY111" fmla="*/ 246888 h 347472"/>
                  <a:gd name="connsiteX112" fmla="*/ 297180 w 513588"/>
                  <a:gd name="connsiteY112" fmla="*/ 245364 h 347472"/>
                  <a:gd name="connsiteX113" fmla="*/ 300228 w 513588"/>
                  <a:gd name="connsiteY113" fmla="*/ 254508 h 347472"/>
                  <a:gd name="connsiteX114" fmla="*/ 301752 w 513588"/>
                  <a:gd name="connsiteY114" fmla="*/ 260604 h 347472"/>
                  <a:gd name="connsiteX115" fmla="*/ 304800 w 513588"/>
                  <a:gd name="connsiteY115" fmla="*/ 265176 h 347472"/>
                  <a:gd name="connsiteX116" fmla="*/ 307848 w 513588"/>
                  <a:gd name="connsiteY116" fmla="*/ 277368 h 347472"/>
                  <a:gd name="connsiteX117" fmla="*/ 309372 w 513588"/>
                  <a:gd name="connsiteY117" fmla="*/ 281940 h 347472"/>
                  <a:gd name="connsiteX118" fmla="*/ 310896 w 513588"/>
                  <a:gd name="connsiteY118" fmla="*/ 292608 h 347472"/>
                  <a:gd name="connsiteX119" fmla="*/ 312420 w 513588"/>
                  <a:gd name="connsiteY119" fmla="*/ 300228 h 347472"/>
                  <a:gd name="connsiteX120" fmla="*/ 313944 w 513588"/>
                  <a:gd name="connsiteY120" fmla="*/ 310896 h 347472"/>
                  <a:gd name="connsiteX121" fmla="*/ 321564 w 513588"/>
                  <a:gd name="connsiteY121" fmla="*/ 318516 h 347472"/>
                  <a:gd name="connsiteX122" fmla="*/ 330708 w 513588"/>
                  <a:gd name="connsiteY122" fmla="*/ 324612 h 347472"/>
                  <a:gd name="connsiteX123" fmla="*/ 341376 w 513588"/>
                  <a:gd name="connsiteY123" fmla="*/ 312420 h 347472"/>
                  <a:gd name="connsiteX124" fmla="*/ 345948 w 513588"/>
                  <a:gd name="connsiteY124" fmla="*/ 303276 h 347472"/>
                  <a:gd name="connsiteX125" fmla="*/ 347472 w 513588"/>
                  <a:gd name="connsiteY125" fmla="*/ 298704 h 347472"/>
                  <a:gd name="connsiteX126" fmla="*/ 350520 w 513588"/>
                  <a:gd name="connsiteY126" fmla="*/ 281940 h 347472"/>
                  <a:gd name="connsiteX127" fmla="*/ 356616 w 513588"/>
                  <a:gd name="connsiteY127" fmla="*/ 272796 h 347472"/>
                  <a:gd name="connsiteX128" fmla="*/ 361188 w 513588"/>
                  <a:gd name="connsiteY128" fmla="*/ 271272 h 347472"/>
                  <a:gd name="connsiteX129" fmla="*/ 367284 w 513588"/>
                  <a:gd name="connsiteY129" fmla="*/ 262128 h 347472"/>
                  <a:gd name="connsiteX130" fmla="*/ 370332 w 513588"/>
                  <a:gd name="connsiteY130" fmla="*/ 257556 h 347472"/>
                  <a:gd name="connsiteX131" fmla="*/ 371856 w 513588"/>
                  <a:gd name="connsiteY131" fmla="*/ 252984 h 347472"/>
                  <a:gd name="connsiteX132" fmla="*/ 377952 w 513588"/>
                  <a:gd name="connsiteY132" fmla="*/ 243840 h 347472"/>
                  <a:gd name="connsiteX133" fmla="*/ 379476 w 513588"/>
                  <a:gd name="connsiteY133" fmla="*/ 239268 h 347472"/>
                  <a:gd name="connsiteX134" fmla="*/ 384048 w 513588"/>
                  <a:gd name="connsiteY134" fmla="*/ 237744 h 347472"/>
                  <a:gd name="connsiteX135" fmla="*/ 390144 w 513588"/>
                  <a:gd name="connsiteY135" fmla="*/ 234696 h 347472"/>
                  <a:gd name="connsiteX136" fmla="*/ 393192 w 513588"/>
                  <a:gd name="connsiteY136" fmla="*/ 230124 h 347472"/>
                  <a:gd name="connsiteX137" fmla="*/ 397764 w 513588"/>
                  <a:gd name="connsiteY137" fmla="*/ 227076 h 347472"/>
                  <a:gd name="connsiteX138" fmla="*/ 403860 w 513588"/>
                  <a:gd name="connsiteY138" fmla="*/ 220980 h 347472"/>
                  <a:gd name="connsiteX139" fmla="*/ 408432 w 513588"/>
                  <a:gd name="connsiteY139" fmla="*/ 210312 h 347472"/>
                  <a:gd name="connsiteX140" fmla="*/ 411480 w 513588"/>
                  <a:gd name="connsiteY140" fmla="*/ 204216 h 347472"/>
                  <a:gd name="connsiteX141" fmla="*/ 416052 w 513588"/>
                  <a:gd name="connsiteY141" fmla="*/ 201168 h 347472"/>
                  <a:gd name="connsiteX142" fmla="*/ 428244 w 513588"/>
                  <a:gd name="connsiteY142" fmla="*/ 192024 h 347472"/>
                  <a:gd name="connsiteX143" fmla="*/ 432816 w 513588"/>
                  <a:gd name="connsiteY143" fmla="*/ 190500 h 347472"/>
                  <a:gd name="connsiteX144" fmla="*/ 472440 w 513588"/>
                  <a:gd name="connsiteY144" fmla="*/ 192024 h 347472"/>
                  <a:gd name="connsiteX145" fmla="*/ 492252 w 513588"/>
                  <a:gd name="connsiteY145" fmla="*/ 198120 h 347472"/>
                  <a:gd name="connsiteX146" fmla="*/ 504444 w 513588"/>
                  <a:gd name="connsiteY146" fmla="*/ 201168 h 347472"/>
                  <a:gd name="connsiteX147" fmla="*/ 509016 w 513588"/>
                  <a:gd name="connsiteY147" fmla="*/ 202692 h 347472"/>
                  <a:gd name="connsiteX148" fmla="*/ 513588 w 513588"/>
                  <a:gd name="connsiteY148" fmla="*/ 208788 h 3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513588" h="347472">
                    <a:moveTo>
                      <a:pt x="239268" y="0"/>
                    </a:moveTo>
                    <a:cubicBezTo>
                      <a:pt x="238252" y="3048"/>
                      <a:pt x="237923" y="6419"/>
                      <a:pt x="236220" y="9144"/>
                    </a:cubicBezTo>
                    <a:cubicBezTo>
                      <a:pt x="235249" y="10697"/>
                      <a:pt x="232792" y="10762"/>
                      <a:pt x="231648" y="12192"/>
                    </a:cubicBezTo>
                    <a:cubicBezTo>
                      <a:pt x="230644" y="13446"/>
                      <a:pt x="230842" y="15327"/>
                      <a:pt x="230124" y="16764"/>
                    </a:cubicBezTo>
                    <a:cubicBezTo>
                      <a:pt x="229305" y="18402"/>
                      <a:pt x="228092" y="19812"/>
                      <a:pt x="227076" y="21336"/>
                    </a:cubicBezTo>
                    <a:cubicBezTo>
                      <a:pt x="226568" y="24384"/>
                      <a:pt x="227085" y="27797"/>
                      <a:pt x="225552" y="30480"/>
                    </a:cubicBezTo>
                    <a:cubicBezTo>
                      <a:pt x="224755" y="31875"/>
                      <a:pt x="222116" y="30868"/>
                      <a:pt x="220980" y="32004"/>
                    </a:cubicBezTo>
                    <a:cubicBezTo>
                      <a:pt x="219844" y="33140"/>
                      <a:pt x="220347" y="35239"/>
                      <a:pt x="219456" y="36576"/>
                    </a:cubicBezTo>
                    <a:cubicBezTo>
                      <a:pt x="218260" y="38369"/>
                      <a:pt x="216408" y="39624"/>
                      <a:pt x="214884" y="41148"/>
                    </a:cubicBezTo>
                    <a:cubicBezTo>
                      <a:pt x="213868" y="44196"/>
                      <a:pt x="213618" y="47619"/>
                      <a:pt x="211836" y="50292"/>
                    </a:cubicBezTo>
                    <a:cubicBezTo>
                      <a:pt x="209804" y="53340"/>
                      <a:pt x="206898" y="55961"/>
                      <a:pt x="205740" y="59436"/>
                    </a:cubicBezTo>
                    <a:lnTo>
                      <a:pt x="202692" y="68580"/>
                    </a:lnTo>
                    <a:cubicBezTo>
                      <a:pt x="202926" y="72787"/>
                      <a:pt x="203204" y="95856"/>
                      <a:pt x="205740" y="105156"/>
                    </a:cubicBezTo>
                    <a:cubicBezTo>
                      <a:pt x="206460" y="107795"/>
                      <a:pt x="207827" y="110215"/>
                      <a:pt x="208788" y="112776"/>
                    </a:cubicBezTo>
                    <a:cubicBezTo>
                      <a:pt x="209352" y="114280"/>
                      <a:pt x="209748" y="115844"/>
                      <a:pt x="210312" y="117348"/>
                    </a:cubicBezTo>
                    <a:cubicBezTo>
                      <a:pt x="211273" y="119909"/>
                      <a:pt x="212495" y="122373"/>
                      <a:pt x="213360" y="124968"/>
                    </a:cubicBezTo>
                    <a:cubicBezTo>
                      <a:pt x="215444" y="131219"/>
                      <a:pt x="213365" y="131575"/>
                      <a:pt x="219456" y="135636"/>
                    </a:cubicBezTo>
                    <a:cubicBezTo>
                      <a:pt x="220793" y="136527"/>
                      <a:pt x="222504" y="136652"/>
                      <a:pt x="224028" y="137160"/>
                    </a:cubicBezTo>
                    <a:cubicBezTo>
                      <a:pt x="226568" y="136652"/>
                      <a:pt x="229223" y="136546"/>
                      <a:pt x="231648" y="135636"/>
                    </a:cubicBezTo>
                    <a:cubicBezTo>
                      <a:pt x="247904" y="129540"/>
                      <a:pt x="225044" y="136144"/>
                      <a:pt x="239268" y="128016"/>
                    </a:cubicBezTo>
                    <a:cubicBezTo>
                      <a:pt x="241517" y="126731"/>
                      <a:pt x="244348" y="127000"/>
                      <a:pt x="246888" y="126492"/>
                    </a:cubicBezTo>
                    <a:cubicBezTo>
                      <a:pt x="263530" y="115397"/>
                      <a:pt x="237874" y="131761"/>
                      <a:pt x="257556" y="121920"/>
                    </a:cubicBezTo>
                    <a:cubicBezTo>
                      <a:pt x="260833" y="120282"/>
                      <a:pt x="263652" y="117856"/>
                      <a:pt x="266700" y="115824"/>
                    </a:cubicBezTo>
                    <a:lnTo>
                      <a:pt x="271272" y="112776"/>
                    </a:lnTo>
                    <a:cubicBezTo>
                      <a:pt x="270256" y="106680"/>
                      <a:pt x="270178" y="100351"/>
                      <a:pt x="268224" y="94488"/>
                    </a:cubicBezTo>
                    <a:cubicBezTo>
                      <a:pt x="264967" y="84717"/>
                      <a:pt x="262862" y="86199"/>
                      <a:pt x="256032" y="82296"/>
                    </a:cubicBezTo>
                    <a:cubicBezTo>
                      <a:pt x="254442" y="81387"/>
                      <a:pt x="253198" y="79827"/>
                      <a:pt x="251460" y="79248"/>
                    </a:cubicBezTo>
                    <a:cubicBezTo>
                      <a:pt x="248529" y="78271"/>
                      <a:pt x="245364" y="78232"/>
                      <a:pt x="242316" y="77724"/>
                    </a:cubicBezTo>
                    <a:cubicBezTo>
                      <a:pt x="232156" y="78740"/>
                      <a:pt x="221961" y="79451"/>
                      <a:pt x="211836" y="80772"/>
                    </a:cubicBezTo>
                    <a:cubicBezTo>
                      <a:pt x="210243" y="80980"/>
                      <a:pt x="208809" y="81855"/>
                      <a:pt x="207264" y="82296"/>
                    </a:cubicBezTo>
                    <a:cubicBezTo>
                      <a:pt x="205250" y="82871"/>
                      <a:pt x="203200" y="83312"/>
                      <a:pt x="201168" y="83820"/>
                    </a:cubicBezTo>
                    <a:cubicBezTo>
                      <a:pt x="192433" y="96923"/>
                      <a:pt x="204064" y="81503"/>
                      <a:pt x="193548" y="89916"/>
                    </a:cubicBezTo>
                    <a:cubicBezTo>
                      <a:pt x="192118" y="91060"/>
                      <a:pt x="191930" y="93344"/>
                      <a:pt x="190500" y="94488"/>
                    </a:cubicBezTo>
                    <a:cubicBezTo>
                      <a:pt x="189246" y="95492"/>
                      <a:pt x="187365" y="95294"/>
                      <a:pt x="185928" y="96012"/>
                    </a:cubicBezTo>
                    <a:cubicBezTo>
                      <a:pt x="184290" y="96831"/>
                      <a:pt x="182946" y="98151"/>
                      <a:pt x="181356" y="99060"/>
                    </a:cubicBezTo>
                    <a:cubicBezTo>
                      <a:pt x="179383" y="100187"/>
                      <a:pt x="177109" y="100788"/>
                      <a:pt x="175260" y="102108"/>
                    </a:cubicBezTo>
                    <a:cubicBezTo>
                      <a:pt x="169767" y="106031"/>
                      <a:pt x="172163" y="107136"/>
                      <a:pt x="166116" y="109728"/>
                    </a:cubicBezTo>
                    <a:cubicBezTo>
                      <a:pt x="164191" y="110553"/>
                      <a:pt x="162034" y="110677"/>
                      <a:pt x="160020" y="111252"/>
                    </a:cubicBezTo>
                    <a:cubicBezTo>
                      <a:pt x="158475" y="111693"/>
                      <a:pt x="156972" y="112268"/>
                      <a:pt x="155448" y="112776"/>
                    </a:cubicBezTo>
                    <a:cubicBezTo>
                      <a:pt x="153416" y="114300"/>
                      <a:pt x="151710" y="116405"/>
                      <a:pt x="149352" y="117348"/>
                    </a:cubicBezTo>
                    <a:cubicBezTo>
                      <a:pt x="146483" y="118496"/>
                      <a:pt x="143224" y="118202"/>
                      <a:pt x="140208" y="118872"/>
                    </a:cubicBezTo>
                    <a:cubicBezTo>
                      <a:pt x="138640" y="119220"/>
                      <a:pt x="137194" y="120006"/>
                      <a:pt x="135636" y="120396"/>
                    </a:cubicBezTo>
                    <a:cubicBezTo>
                      <a:pt x="133123" y="121024"/>
                      <a:pt x="130556" y="121412"/>
                      <a:pt x="128016" y="121920"/>
                    </a:cubicBezTo>
                    <a:cubicBezTo>
                      <a:pt x="123444" y="121412"/>
                      <a:pt x="118838" y="121152"/>
                      <a:pt x="114300" y="120396"/>
                    </a:cubicBezTo>
                    <a:cubicBezTo>
                      <a:pt x="112715" y="120132"/>
                      <a:pt x="110962" y="119900"/>
                      <a:pt x="109728" y="118872"/>
                    </a:cubicBezTo>
                    <a:cubicBezTo>
                      <a:pt x="108036" y="117462"/>
                      <a:pt x="99242" y="103905"/>
                      <a:pt x="99060" y="103632"/>
                    </a:cubicBezTo>
                    <a:cubicBezTo>
                      <a:pt x="98044" y="102108"/>
                      <a:pt x="97536" y="100076"/>
                      <a:pt x="96012" y="99060"/>
                    </a:cubicBezTo>
                    <a:cubicBezTo>
                      <a:pt x="84978" y="91704"/>
                      <a:pt x="90145" y="94602"/>
                      <a:pt x="80772" y="89916"/>
                    </a:cubicBezTo>
                    <a:cubicBezTo>
                      <a:pt x="79756" y="88392"/>
                      <a:pt x="79362" y="86163"/>
                      <a:pt x="77724" y="85344"/>
                    </a:cubicBezTo>
                    <a:cubicBezTo>
                      <a:pt x="70726" y="81845"/>
                      <a:pt x="44837" y="85304"/>
                      <a:pt x="44196" y="85344"/>
                    </a:cubicBezTo>
                    <a:cubicBezTo>
                      <a:pt x="42164" y="86360"/>
                      <a:pt x="40188" y="87497"/>
                      <a:pt x="38100" y="88392"/>
                    </a:cubicBezTo>
                    <a:cubicBezTo>
                      <a:pt x="36623" y="89025"/>
                      <a:pt x="34965" y="89198"/>
                      <a:pt x="33528" y="89916"/>
                    </a:cubicBezTo>
                    <a:cubicBezTo>
                      <a:pt x="29284" y="92038"/>
                      <a:pt x="27754" y="94166"/>
                      <a:pt x="24384" y="97536"/>
                    </a:cubicBezTo>
                    <a:cubicBezTo>
                      <a:pt x="21059" y="107511"/>
                      <a:pt x="25677" y="97721"/>
                      <a:pt x="18288" y="103632"/>
                    </a:cubicBezTo>
                    <a:cubicBezTo>
                      <a:pt x="15888" y="105552"/>
                      <a:pt x="13692" y="112200"/>
                      <a:pt x="12192" y="114300"/>
                    </a:cubicBezTo>
                    <a:cubicBezTo>
                      <a:pt x="7970" y="120211"/>
                      <a:pt x="7418" y="117041"/>
                      <a:pt x="4572" y="123444"/>
                    </a:cubicBezTo>
                    <a:cubicBezTo>
                      <a:pt x="2452" y="128214"/>
                      <a:pt x="1267" y="133618"/>
                      <a:pt x="0" y="138684"/>
                    </a:cubicBezTo>
                    <a:cubicBezTo>
                      <a:pt x="508" y="144780"/>
                      <a:pt x="518" y="150938"/>
                      <a:pt x="1524" y="156972"/>
                    </a:cubicBezTo>
                    <a:cubicBezTo>
                      <a:pt x="2052" y="160141"/>
                      <a:pt x="1524" y="165100"/>
                      <a:pt x="4572" y="166116"/>
                    </a:cubicBezTo>
                    <a:lnTo>
                      <a:pt x="9144" y="167640"/>
                    </a:lnTo>
                    <a:cubicBezTo>
                      <a:pt x="10160" y="169164"/>
                      <a:pt x="11283" y="170622"/>
                      <a:pt x="12192" y="172212"/>
                    </a:cubicBezTo>
                    <a:cubicBezTo>
                      <a:pt x="13319" y="174185"/>
                      <a:pt x="13762" y="176583"/>
                      <a:pt x="15240" y="178308"/>
                    </a:cubicBezTo>
                    <a:cubicBezTo>
                      <a:pt x="16893" y="180237"/>
                      <a:pt x="19304" y="181356"/>
                      <a:pt x="21336" y="182880"/>
                    </a:cubicBezTo>
                    <a:cubicBezTo>
                      <a:pt x="21844" y="184404"/>
                      <a:pt x="21856" y="186198"/>
                      <a:pt x="22860" y="187452"/>
                    </a:cubicBezTo>
                    <a:cubicBezTo>
                      <a:pt x="25491" y="190741"/>
                      <a:pt x="29867" y="191109"/>
                      <a:pt x="33528" y="192024"/>
                    </a:cubicBezTo>
                    <a:cubicBezTo>
                      <a:pt x="43688" y="191516"/>
                      <a:pt x="53999" y="192320"/>
                      <a:pt x="64008" y="190500"/>
                    </a:cubicBezTo>
                    <a:cubicBezTo>
                      <a:pt x="65810" y="190172"/>
                      <a:pt x="65626" y="187072"/>
                      <a:pt x="67056" y="185928"/>
                    </a:cubicBezTo>
                    <a:cubicBezTo>
                      <a:pt x="68310" y="184924"/>
                      <a:pt x="70104" y="184912"/>
                      <a:pt x="71628" y="184404"/>
                    </a:cubicBezTo>
                    <a:cubicBezTo>
                      <a:pt x="71120" y="172212"/>
                      <a:pt x="70973" y="160000"/>
                      <a:pt x="70104" y="147828"/>
                    </a:cubicBezTo>
                    <a:cubicBezTo>
                      <a:pt x="69955" y="145739"/>
                      <a:pt x="69888" y="143368"/>
                      <a:pt x="68580" y="141732"/>
                    </a:cubicBezTo>
                    <a:cubicBezTo>
                      <a:pt x="67576" y="140478"/>
                      <a:pt x="65445" y="140926"/>
                      <a:pt x="64008" y="140208"/>
                    </a:cubicBezTo>
                    <a:cubicBezTo>
                      <a:pt x="53483" y="134946"/>
                      <a:pt x="66027" y="138808"/>
                      <a:pt x="53340" y="135636"/>
                    </a:cubicBezTo>
                    <a:cubicBezTo>
                      <a:pt x="50292" y="137668"/>
                      <a:pt x="46228" y="138684"/>
                      <a:pt x="44196" y="141732"/>
                    </a:cubicBezTo>
                    <a:lnTo>
                      <a:pt x="38100" y="150876"/>
                    </a:lnTo>
                    <a:cubicBezTo>
                      <a:pt x="35510" y="166414"/>
                      <a:pt x="35663" y="161256"/>
                      <a:pt x="38100" y="184404"/>
                    </a:cubicBezTo>
                    <a:cubicBezTo>
                      <a:pt x="38510" y="188302"/>
                      <a:pt x="41691" y="192567"/>
                      <a:pt x="44196" y="195072"/>
                    </a:cubicBezTo>
                    <a:cubicBezTo>
                      <a:pt x="45491" y="196367"/>
                      <a:pt x="47244" y="197104"/>
                      <a:pt x="48768" y="198120"/>
                    </a:cubicBezTo>
                    <a:cubicBezTo>
                      <a:pt x="49784" y="199644"/>
                      <a:pt x="50997" y="201054"/>
                      <a:pt x="51816" y="202692"/>
                    </a:cubicBezTo>
                    <a:cubicBezTo>
                      <a:pt x="52534" y="204129"/>
                      <a:pt x="52489" y="205902"/>
                      <a:pt x="53340" y="207264"/>
                    </a:cubicBezTo>
                    <a:cubicBezTo>
                      <a:pt x="59456" y="217050"/>
                      <a:pt x="58015" y="212264"/>
                      <a:pt x="64008" y="219456"/>
                    </a:cubicBezTo>
                    <a:cubicBezTo>
                      <a:pt x="65181" y="220863"/>
                      <a:pt x="65448" y="223151"/>
                      <a:pt x="67056" y="224028"/>
                    </a:cubicBezTo>
                    <a:cubicBezTo>
                      <a:pt x="71287" y="226336"/>
                      <a:pt x="76001" y="227918"/>
                      <a:pt x="80772" y="228600"/>
                    </a:cubicBezTo>
                    <a:cubicBezTo>
                      <a:pt x="84666" y="229156"/>
                      <a:pt x="93114" y="229990"/>
                      <a:pt x="97536" y="231648"/>
                    </a:cubicBezTo>
                    <a:cubicBezTo>
                      <a:pt x="99663" y="232446"/>
                      <a:pt x="101544" y="233801"/>
                      <a:pt x="103632" y="234696"/>
                    </a:cubicBezTo>
                    <a:cubicBezTo>
                      <a:pt x="105109" y="235329"/>
                      <a:pt x="106767" y="235502"/>
                      <a:pt x="108204" y="236220"/>
                    </a:cubicBezTo>
                    <a:cubicBezTo>
                      <a:pt x="112014" y="238125"/>
                      <a:pt x="112879" y="240473"/>
                      <a:pt x="117348" y="240792"/>
                    </a:cubicBezTo>
                    <a:cubicBezTo>
                      <a:pt x="130026" y="241698"/>
                      <a:pt x="142748" y="241808"/>
                      <a:pt x="155448" y="242316"/>
                    </a:cubicBezTo>
                    <a:cubicBezTo>
                      <a:pt x="157480" y="243332"/>
                      <a:pt x="159799" y="243910"/>
                      <a:pt x="161544" y="245364"/>
                    </a:cubicBezTo>
                    <a:cubicBezTo>
                      <a:pt x="164271" y="247637"/>
                      <a:pt x="165076" y="251387"/>
                      <a:pt x="166116" y="254508"/>
                    </a:cubicBezTo>
                    <a:cubicBezTo>
                      <a:pt x="165976" y="256745"/>
                      <a:pt x="166875" y="275851"/>
                      <a:pt x="163068" y="283464"/>
                    </a:cubicBezTo>
                    <a:cubicBezTo>
                      <a:pt x="162249" y="285102"/>
                      <a:pt x="161315" y="286741"/>
                      <a:pt x="160020" y="288036"/>
                    </a:cubicBezTo>
                    <a:cubicBezTo>
                      <a:pt x="158725" y="289331"/>
                      <a:pt x="156972" y="290068"/>
                      <a:pt x="155448" y="291084"/>
                    </a:cubicBezTo>
                    <a:cubicBezTo>
                      <a:pt x="150131" y="307034"/>
                      <a:pt x="151839" y="298065"/>
                      <a:pt x="153924" y="323088"/>
                    </a:cubicBezTo>
                    <a:cubicBezTo>
                      <a:pt x="154306" y="327672"/>
                      <a:pt x="152978" y="332923"/>
                      <a:pt x="155448" y="336804"/>
                    </a:cubicBezTo>
                    <a:cubicBezTo>
                      <a:pt x="157173" y="339515"/>
                      <a:pt x="161423" y="339324"/>
                      <a:pt x="164592" y="339852"/>
                    </a:cubicBezTo>
                    <a:cubicBezTo>
                      <a:pt x="185330" y="343308"/>
                      <a:pt x="159856" y="338668"/>
                      <a:pt x="188976" y="345948"/>
                    </a:cubicBezTo>
                    <a:cubicBezTo>
                      <a:pt x="191974" y="346697"/>
                      <a:pt x="195072" y="346964"/>
                      <a:pt x="198120" y="347472"/>
                    </a:cubicBezTo>
                    <a:cubicBezTo>
                      <a:pt x="212120" y="343972"/>
                      <a:pt x="197696" y="349030"/>
                      <a:pt x="207264" y="341376"/>
                    </a:cubicBezTo>
                    <a:cubicBezTo>
                      <a:pt x="208518" y="340372"/>
                      <a:pt x="210359" y="340485"/>
                      <a:pt x="211836" y="339852"/>
                    </a:cubicBezTo>
                    <a:cubicBezTo>
                      <a:pt x="218857" y="336843"/>
                      <a:pt x="217277" y="337459"/>
                      <a:pt x="222504" y="332232"/>
                    </a:cubicBezTo>
                    <a:cubicBezTo>
                      <a:pt x="227410" y="317515"/>
                      <a:pt x="218825" y="339678"/>
                      <a:pt x="230124" y="324612"/>
                    </a:cubicBezTo>
                    <a:cubicBezTo>
                      <a:pt x="232052" y="322042"/>
                      <a:pt x="231390" y="318141"/>
                      <a:pt x="233172" y="315468"/>
                    </a:cubicBezTo>
                    <a:lnTo>
                      <a:pt x="236220" y="310896"/>
                    </a:lnTo>
                    <a:cubicBezTo>
                      <a:pt x="236556" y="308208"/>
                      <a:pt x="237491" y="296754"/>
                      <a:pt x="239268" y="292608"/>
                    </a:cubicBezTo>
                    <a:cubicBezTo>
                      <a:pt x="239990" y="290924"/>
                      <a:pt x="241300" y="289560"/>
                      <a:pt x="242316" y="288036"/>
                    </a:cubicBezTo>
                    <a:cubicBezTo>
                      <a:pt x="244819" y="278023"/>
                      <a:pt x="242210" y="285554"/>
                      <a:pt x="246888" y="277368"/>
                    </a:cubicBezTo>
                    <a:cubicBezTo>
                      <a:pt x="248015" y="275395"/>
                      <a:pt x="248482" y="273017"/>
                      <a:pt x="249936" y="271272"/>
                    </a:cubicBezTo>
                    <a:cubicBezTo>
                      <a:pt x="251109" y="269865"/>
                      <a:pt x="252984" y="269240"/>
                      <a:pt x="254508" y="268224"/>
                    </a:cubicBezTo>
                    <a:cubicBezTo>
                      <a:pt x="256540" y="265176"/>
                      <a:pt x="259446" y="262555"/>
                      <a:pt x="260604" y="259080"/>
                    </a:cubicBezTo>
                    <a:cubicBezTo>
                      <a:pt x="261112" y="257556"/>
                      <a:pt x="261124" y="255762"/>
                      <a:pt x="262128" y="254508"/>
                    </a:cubicBezTo>
                    <a:cubicBezTo>
                      <a:pt x="263272" y="253078"/>
                      <a:pt x="265176" y="252476"/>
                      <a:pt x="266700" y="251460"/>
                    </a:cubicBezTo>
                    <a:cubicBezTo>
                      <a:pt x="267716" y="249936"/>
                      <a:pt x="268453" y="248183"/>
                      <a:pt x="269748" y="246888"/>
                    </a:cubicBezTo>
                    <a:cubicBezTo>
                      <a:pt x="277260" y="239376"/>
                      <a:pt x="286729" y="244667"/>
                      <a:pt x="297180" y="245364"/>
                    </a:cubicBezTo>
                    <a:cubicBezTo>
                      <a:pt x="298196" y="248412"/>
                      <a:pt x="299449" y="251391"/>
                      <a:pt x="300228" y="254508"/>
                    </a:cubicBezTo>
                    <a:cubicBezTo>
                      <a:pt x="300736" y="256540"/>
                      <a:pt x="300927" y="258679"/>
                      <a:pt x="301752" y="260604"/>
                    </a:cubicBezTo>
                    <a:cubicBezTo>
                      <a:pt x="302474" y="262288"/>
                      <a:pt x="303981" y="263538"/>
                      <a:pt x="304800" y="265176"/>
                    </a:cubicBezTo>
                    <a:cubicBezTo>
                      <a:pt x="306542" y="268660"/>
                      <a:pt x="306979" y="273890"/>
                      <a:pt x="307848" y="277368"/>
                    </a:cubicBezTo>
                    <a:cubicBezTo>
                      <a:pt x="308238" y="278926"/>
                      <a:pt x="308864" y="280416"/>
                      <a:pt x="309372" y="281940"/>
                    </a:cubicBezTo>
                    <a:cubicBezTo>
                      <a:pt x="309880" y="285496"/>
                      <a:pt x="310305" y="289065"/>
                      <a:pt x="310896" y="292608"/>
                    </a:cubicBezTo>
                    <a:cubicBezTo>
                      <a:pt x="311322" y="295163"/>
                      <a:pt x="311994" y="297673"/>
                      <a:pt x="312420" y="300228"/>
                    </a:cubicBezTo>
                    <a:cubicBezTo>
                      <a:pt x="313011" y="303771"/>
                      <a:pt x="312912" y="307455"/>
                      <a:pt x="313944" y="310896"/>
                    </a:cubicBezTo>
                    <a:cubicBezTo>
                      <a:pt x="315434" y="315863"/>
                      <a:pt x="318042" y="315581"/>
                      <a:pt x="321564" y="318516"/>
                    </a:cubicBezTo>
                    <a:cubicBezTo>
                      <a:pt x="329175" y="324858"/>
                      <a:pt x="322673" y="321934"/>
                      <a:pt x="330708" y="324612"/>
                    </a:cubicBezTo>
                    <a:cubicBezTo>
                      <a:pt x="337820" y="313944"/>
                      <a:pt x="333756" y="317500"/>
                      <a:pt x="341376" y="312420"/>
                    </a:cubicBezTo>
                    <a:cubicBezTo>
                      <a:pt x="345207" y="300928"/>
                      <a:pt x="340039" y="315093"/>
                      <a:pt x="345948" y="303276"/>
                    </a:cubicBezTo>
                    <a:cubicBezTo>
                      <a:pt x="346666" y="301839"/>
                      <a:pt x="346964" y="300228"/>
                      <a:pt x="347472" y="298704"/>
                    </a:cubicBezTo>
                    <a:cubicBezTo>
                      <a:pt x="347804" y="296047"/>
                      <a:pt x="348246" y="286032"/>
                      <a:pt x="350520" y="281940"/>
                    </a:cubicBezTo>
                    <a:cubicBezTo>
                      <a:pt x="352299" y="278738"/>
                      <a:pt x="353141" y="273954"/>
                      <a:pt x="356616" y="272796"/>
                    </a:cubicBezTo>
                    <a:lnTo>
                      <a:pt x="361188" y="271272"/>
                    </a:lnTo>
                    <a:lnTo>
                      <a:pt x="367284" y="262128"/>
                    </a:lnTo>
                    <a:cubicBezTo>
                      <a:pt x="368300" y="260604"/>
                      <a:pt x="369753" y="259294"/>
                      <a:pt x="370332" y="257556"/>
                    </a:cubicBezTo>
                    <a:cubicBezTo>
                      <a:pt x="370840" y="256032"/>
                      <a:pt x="371076" y="254388"/>
                      <a:pt x="371856" y="252984"/>
                    </a:cubicBezTo>
                    <a:cubicBezTo>
                      <a:pt x="373635" y="249782"/>
                      <a:pt x="376794" y="247315"/>
                      <a:pt x="377952" y="243840"/>
                    </a:cubicBezTo>
                    <a:cubicBezTo>
                      <a:pt x="378460" y="242316"/>
                      <a:pt x="378340" y="240404"/>
                      <a:pt x="379476" y="239268"/>
                    </a:cubicBezTo>
                    <a:cubicBezTo>
                      <a:pt x="380612" y="238132"/>
                      <a:pt x="382571" y="238377"/>
                      <a:pt x="384048" y="237744"/>
                    </a:cubicBezTo>
                    <a:cubicBezTo>
                      <a:pt x="386136" y="236849"/>
                      <a:pt x="388112" y="235712"/>
                      <a:pt x="390144" y="234696"/>
                    </a:cubicBezTo>
                    <a:cubicBezTo>
                      <a:pt x="391160" y="233172"/>
                      <a:pt x="391897" y="231419"/>
                      <a:pt x="393192" y="230124"/>
                    </a:cubicBezTo>
                    <a:cubicBezTo>
                      <a:pt x="394487" y="228829"/>
                      <a:pt x="396620" y="228506"/>
                      <a:pt x="397764" y="227076"/>
                    </a:cubicBezTo>
                    <a:cubicBezTo>
                      <a:pt x="403675" y="219687"/>
                      <a:pt x="393885" y="224305"/>
                      <a:pt x="403860" y="220980"/>
                    </a:cubicBezTo>
                    <a:cubicBezTo>
                      <a:pt x="406363" y="210967"/>
                      <a:pt x="403754" y="218498"/>
                      <a:pt x="408432" y="210312"/>
                    </a:cubicBezTo>
                    <a:cubicBezTo>
                      <a:pt x="409559" y="208339"/>
                      <a:pt x="410026" y="205961"/>
                      <a:pt x="411480" y="204216"/>
                    </a:cubicBezTo>
                    <a:cubicBezTo>
                      <a:pt x="412653" y="202809"/>
                      <a:pt x="414528" y="202184"/>
                      <a:pt x="416052" y="201168"/>
                    </a:cubicBezTo>
                    <a:cubicBezTo>
                      <a:pt x="420537" y="192198"/>
                      <a:pt x="416945" y="195790"/>
                      <a:pt x="428244" y="192024"/>
                    </a:cubicBezTo>
                    <a:lnTo>
                      <a:pt x="432816" y="190500"/>
                    </a:lnTo>
                    <a:cubicBezTo>
                      <a:pt x="446024" y="191008"/>
                      <a:pt x="459271" y="190895"/>
                      <a:pt x="472440" y="192024"/>
                    </a:cubicBezTo>
                    <a:cubicBezTo>
                      <a:pt x="493861" y="193860"/>
                      <a:pt x="479305" y="193804"/>
                      <a:pt x="492252" y="198120"/>
                    </a:cubicBezTo>
                    <a:cubicBezTo>
                      <a:pt x="496226" y="199445"/>
                      <a:pt x="500470" y="199843"/>
                      <a:pt x="504444" y="201168"/>
                    </a:cubicBezTo>
                    <a:lnTo>
                      <a:pt x="509016" y="202692"/>
                    </a:lnTo>
                    <a:cubicBezTo>
                      <a:pt x="512463" y="207862"/>
                      <a:pt x="510769" y="205969"/>
                      <a:pt x="513588" y="20878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7" name="Flowchart: Magnetic Disk 136">
                <a:extLst>
                  <a:ext uri="{FF2B5EF4-FFF2-40B4-BE49-F238E27FC236}">
                    <a16:creationId xmlns:a16="http://schemas.microsoft.com/office/drawing/2014/main" id="{937766C1-9E06-381D-DB30-224516BDBEAE}"/>
                  </a:ext>
                </a:extLst>
              </p:cNvPr>
              <p:cNvSpPr/>
              <p:nvPr/>
            </p:nvSpPr>
            <p:spPr>
              <a:xfrm>
                <a:off x="1779494" y="134471"/>
                <a:ext cx="180860" cy="92632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8" name="Flowchart: Magnetic Disk 137">
                <a:extLst>
                  <a:ext uri="{FF2B5EF4-FFF2-40B4-BE49-F238E27FC236}">
                    <a16:creationId xmlns:a16="http://schemas.microsoft.com/office/drawing/2014/main" id="{E2DB8266-C46A-2C01-3B35-0253A42FB6E2}"/>
                  </a:ext>
                </a:extLst>
              </p:cNvPr>
              <p:cNvSpPr/>
              <p:nvPr/>
            </p:nvSpPr>
            <p:spPr>
              <a:xfrm>
                <a:off x="1833283" y="116541"/>
                <a:ext cx="75023" cy="38426"/>
              </a:xfrm>
              <a:prstGeom prst="flowChartMagneticDisk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12" name="Bob">
              <a:extLst>
                <a:ext uri="{FF2B5EF4-FFF2-40B4-BE49-F238E27FC236}">
                  <a16:creationId xmlns:a16="http://schemas.microsoft.com/office/drawing/2014/main" id="{C81CAF23-300E-B9C1-286B-6A4175989D19}"/>
                </a:ext>
              </a:extLst>
            </p:cNvPr>
            <p:cNvGrpSpPr/>
            <p:nvPr/>
          </p:nvGrpSpPr>
          <p:grpSpPr>
            <a:xfrm>
              <a:off x="4505325" y="1191782"/>
              <a:ext cx="389177" cy="747508"/>
              <a:chOff x="0" y="258401"/>
              <a:chExt cx="389670" cy="747707"/>
            </a:xfrm>
          </p:grpSpPr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ABF9D24F-58CC-B127-2725-E5BC591C01D1}"/>
                  </a:ext>
                </a:extLst>
              </p:cNvPr>
              <p:cNvCxnSpPr/>
              <p:nvPr/>
            </p:nvCxnSpPr>
            <p:spPr>
              <a:xfrm flipH="1" flipV="1">
                <a:off x="124450" y="447627"/>
                <a:ext cx="144719" cy="817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ass">
                <a:extLst>
                  <a:ext uri="{FF2B5EF4-FFF2-40B4-BE49-F238E27FC236}">
                    <a16:creationId xmlns:a16="http://schemas.microsoft.com/office/drawing/2014/main" id="{A14BCB4E-C066-3DB9-F638-971BCD9ED873}"/>
                  </a:ext>
                </a:extLst>
              </p:cNvPr>
              <p:cNvGrpSpPr/>
              <p:nvPr/>
            </p:nvGrpSpPr>
            <p:grpSpPr>
              <a:xfrm rot="20821146">
                <a:off x="80682" y="452718"/>
                <a:ext cx="169629" cy="27432"/>
                <a:chOff x="0" y="0"/>
                <a:chExt cx="480844" cy="93015"/>
              </a:xfrm>
            </p:grpSpPr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2FE29EF5-D525-F9A9-CED9-417D2698B3F6}"/>
                    </a:ext>
                  </a:extLst>
                </p:cNvPr>
                <p:cNvCxnSpPr/>
                <p:nvPr/>
              </p:nvCxnSpPr>
              <p:spPr>
                <a:xfrm flipV="1">
                  <a:off x="5255" y="44669"/>
                  <a:ext cx="86289" cy="45719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5BF28912-C48F-3F46-0642-EAAA267E9AD6}"/>
                    </a:ext>
                  </a:extLst>
                </p:cNvPr>
                <p:cNvCxnSpPr/>
                <p:nvPr/>
              </p:nvCxnSpPr>
              <p:spPr>
                <a:xfrm>
                  <a:off x="10507" y="47296"/>
                  <a:ext cx="470337" cy="503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5B81BDCB-2FDA-5D05-6022-B777A2278BAB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86289" cy="45719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BBD115-5EBA-D22A-9CCA-16C48E8B8ACA}"/>
                    </a:ext>
                  </a:extLst>
                </p:cNvPr>
                <p:cNvCxnSpPr/>
                <p:nvPr/>
              </p:nvCxnSpPr>
              <p:spPr>
                <a:xfrm flipV="1">
                  <a:off x="65689" y="44669"/>
                  <a:ext cx="85725" cy="45085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97ABD3F-DD50-666F-9C0B-4978054880A2}"/>
                    </a:ext>
                  </a:extLst>
                </p:cNvPr>
                <p:cNvCxnSpPr/>
                <p:nvPr/>
              </p:nvCxnSpPr>
              <p:spPr>
                <a:xfrm>
                  <a:off x="60434" y="0"/>
                  <a:ext cx="86289" cy="45719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5D16B12-DC17-741B-BE02-DA8E79272D47}"/>
                    </a:ext>
                  </a:extLst>
                </p:cNvPr>
                <p:cNvCxnSpPr/>
                <p:nvPr/>
              </p:nvCxnSpPr>
              <p:spPr>
                <a:xfrm flipV="1">
                  <a:off x="120869" y="47296"/>
                  <a:ext cx="86289" cy="45719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35C2628-DF45-266F-1191-A2959C5E7671}"/>
                    </a:ext>
                  </a:extLst>
                </p:cNvPr>
                <p:cNvCxnSpPr/>
                <p:nvPr/>
              </p:nvCxnSpPr>
              <p:spPr>
                <a:xfrm>
                  <a:off x="115614" y="2627"/>
                  <a:ext cx="85725" cy="45085"/>
                </a:xfrm>
                <a:prstGeom prst="straightConnector1">
                  <a:avLst/>
                </a:prstGeom>
                <a:ln w="6350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C175E681-B455-B69F-A686-78B717D42497}"/>
                  </a:ext>
                </a:extLst>
              </p:cNvPr>
              <p:cNvCxnSpPr/>
              <p:nvPr/>
            </p:nvCxnSpPr>
            <p:spPr>
              <a:xfrm flipH="1">
                <a:off x="264459" y="475130"/>
                <a:ext cx="3385" cy="3086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E63B708E-3F24-2ADA-3FB6-43582B2EDCF5}"/>
                  </a:ext>
                </a:extLst>
              </p:cNvPr>
              <p:cNvCxnSpPr/>
              <p:nvPr/>
            </p:nvCxnSpPr>
            <p:spPr>
              <a:xfrm flipH="1">
                <a:off x="170329" y="775447"/>
                <a:ext cx="98180" cy="2306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E603EA0C-6D9F-2CBD-3587-3984A3E3B7BE}"/>
                  </a:ext>
                </a:extLst>
              </p:cNvPr>
              <p:cNvCxnSpPr/>
              <p:nvPr/>
            </p:nvCxnSpPr>
            <p:spPr>
              <a:xfrm>
                <a:off x="264459" y="775447"/>
                <a:ext cx="98180" cy="2306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>
                <a:extLst>
                  <a:ext uri="{FF2B5EF4-FFF2-40B4-BE49-F238E27FC236}">
                    <a16:creationId xmlns:a16="http://schemas.microsoft.com/office/drawing/2014/main" id="{DB703FA1-C08E-2E2A-26BA-09C6C67C654F}"/>
                  </a:ext>
                </a:extLst>
              </p:cNvPr>
              <p:cNvCxnSpPr/>
              <p:nvPr/>
            </p:nvCxnSpPr>
            <p:spPr>
              <a:xfrm flipH="1">
                <a:off x="124450" y="524435"/>
                <a:ext cx="146889" cy="10274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8397B1C0-8A35-823E-F84A-2AF9F1C8BDF6}"/>
                  </a:ext>
                </a:extLst>
              </p:cNvPr>
              <p:cNvGrpSpPr/>
              <p:nvPr/>
            </p:nvGrpSpPr>
            <p:grpSpPr>
              <a:xfrm flipH="1">
                <a:off x="165847" y="336177"/>
                <a:ext cx="169372" cy="150555"/>
                <a:chOff x="0" y="0"/>
                <a:chExt cx="169372" cy="150555"/>
              </a:xfrm>
            </p:grpSpPr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9AC759D0-A83E-CC38-A89E-D0C6451B16E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5323" cy="150555"/>
                </a:xfrm>
                <a:prstGeom prst="ellipse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Arc 573">
                  <a:extLst>
                    <a:ext uri="{FF2B5EF4-FFF2-40B4-BE49-F238E27FC236}">
                      <a16:creationId xmlns:a16="http://schemas.microsoft.com/office/drawing/2014/main" id="{E1F5FF6F-ECE4-44C5-CF5A-AFE1D9A6B30B}"/>
                    </a:ext>
                  </a:extLst>
                </p:cNvPr>
                <p:cNvSpPr/>
                <p:nvPr/>
              </p:nvSpPr>
              <p:spPr>
                <a:xfrm rot="10800000">
                  <a:off x="96982" y="69273"/>
                  <a:ext cx="72390" cy="57150"/>
                </a:xfrm>
                <a:prstGeom prst="arc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47B516EA-99D3-392F-6F9A-406ED21CF86B}"/>
                    </a:ext>
                  </a:extLst>
                </p:cNvPr>
                <p:cNvSpPr/>
                <p:nvPr/>
              </p:nvSpPr>
              <p:spPr>
                <a:xfrm>
                  <a:off x="117764" y="58882"/>
                  <a:ext cx="13970" cy="139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269A4E62-F6A8-3402-E8BB-08822E77A0E6}"/>
                  </a:ext>
                </a:extLst>
              </p:cNvPr>
              <p:cNvCxnSpPr/>
              <p:nvPr/>
            </p:nvCxnSpPr>
            <p:spPr>
              <a:xfrm flipH="1">
                <a:off x="46636" y="316428"/>
                <a:ext cx="15748" cy="2133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A0754673-4C21-82F4-F909-15D7B88E9F15}"/>
                  </a:ext>
                </a:extLst>
              </p:cNvPr>
              <p:cNvCxnSpPr/>
              <p:nvPr/>
            </p:nvCxnSpPr>
            <p:spPr>
              <a:xfrm flipV="1">
                <a:off x="0" y="625429"/>
                <a:ext cx="126492" cy="749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233C30AB-F071-9190-935B-F434A972EF1C}"/>
                  </a:ext>
                </a:extLst>
              </p:cNvPr>
              <p:cNvCxnSpPr/>
              <p:nvPr/>
            </p:nvCxnSpPr>
            <p:spPr>
              <a:xfrm flipH="1">
                <a:off x="59795" y="332539"/>
                <a:ext cx="14224" cy="228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F7717C4-B5E6-672B-A137-BAED36599341}"/>
                  </a:ext>
                </a:extLst>
              </p:cNvPr>
              <p:cNvCxnSpPr/>
              <p:nvPr/>
            </p:nvCxnSpPr>
            <p:spPr>
              <a:xfrm flipH="1">
                <a:off x="22412" y="322730"/>
                <a:ext cx="6096" cy="289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FBEC5257-0F07-30F5-0990-CD00D7E6E21A}"/>
                  </a:ext>
                </a:extLst>
              </p:cNvPr>
              <p:cNvCxnSpPr/>
              <p:nvPr/>
            </p:nvCxnSpPr>
            <p:spPr>
              <a:xfrm flipH="1" flipV="1">
                <a:off x="49307" y="304800"/>
                <a:ext cx="75143" cy="14282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3B83545-79D2-00B3-616C-EDE07133AC02}"/>
                  </a:ext>
                </a:extLst>
              </p:cNvPr>
              <p:cNvCxnSpPr/>
              <p:nvPr/>
            </p:nvCxnSpPr>
            <p:spPr>
              <a:xfrm flipH="1">
                <a:off x="26894" y="309283"/>
                <a:ext cx="27432" cy="1676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6A8AE215-904B-C578-09D3-626268BCD727}"/>
                  </a:ext>
                </a:extLst>
              </p:cNvPr>
              <p:cNvGrpSpPr/>
              <p:nvPr/>
            </p:nvGrpSpPr>
            <p:grpSpPr>
              <a:xfrm rot="20987870">
                <a:off x="116401" y="258401"/>
                <a:ext cx="273269" cy="111981"/>
                <a:chOff x="0" y="-1588"/>
                <a:chExt cx="273269" cy="111981"/>
              </a:xfrm>
            </p:grpSpPr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AD637E1A-65D5-FF94-DE0D-2552E99A0ECF}"/>
                    </a:ext>
                  </a:extLst>
                </p:cNvPr>
                <p:cNvSpPr/>
                <p:nvPr/>
              </p:nvSpPr>
              <p:spPr>
                <a:xfrm>
                  <a:off x="0" y="30678"/>
                  <a:ext cx="273269" cy="7971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2" name="Chord 104">
                  <a:extLst>
                    <a:ext uri="{FF2B5EF4-FFF2-40B4-BE49-F238E27FC236}">
                      <a16:creationId xmlns:a16="http://schemas.microsoft.com/office/drawing/2014/main" id="{562DBC31-1066-31F5-264A-F8E15902EC7E}"/>
                    </a:ext>
                  </a:extLst>
                </p:cNvPr>
                <p:cNvSpPr/>
                <p:nvPr/>
              </p:nvSpPr>
              <p:spPr>
                <a:xfrm rot="5400000">
                  <a:off x="101535" y="-10324"/>
                  <a:ext cx="67969" cy="85441"/>
                </a:xfrm>
                <a:custGeom>
                  <a:avLst/>
                  <a:gdLst>
                    <a:gd name="connsiteX0" fmla="*/ 108403 w 309880"/>
                    <a:gd name="connsiteY0" fmla="*/ 184241 h 188595"/>
                    <a:gd name="connsiteX1" fmla="*/ 35 w 309880"/>
                    <a:gd name="connsiteY1" fmla="*/ 96285 h 188595"/>
                    <a:gd name="connsiteX2" fmla="*/ 105728 w 309880"/>
                    <a:gd name="connsiteY2" fmla="*/ 4882 h 188595"/>
                    <a:gd name="connsiteX3" fmla="*/ 108403 w 309880"/>
                    <a:gd name="connsiteY3" fmla="*/ 184241 h 188595"/>
                    <a:gd name="connsiteX0" fmla="*/ 108403 w 197168"/>
                    <a:gd name="connsiteY0" fmla="*/ 133811 h 133811"/>
                    <a:gd name="connsiteX1" fmla="*/ 35 w 197168"/>
                    <a:gd name="connsiteY1" fmla="*/ 45855 h 133811"/>
                    <a:gd name="connsiteX2" fmla="*/ 197168 w 197168"/>
                    <a:gd name="connsiteY2" fmla="*/ 45892 h 133811"/>
                    <a:gd name="connsiteX0" fmla="*/ 113662 w 120839"/>
                    <a:gd name="connsiteY0" fmla="*/ 195791 h 195791"/>
                    <a:gd name="connsiteX1" fmla="*/ 5294 w 120839"/>
                    <a:gd name="connsiteY1" fmla="*/ 107835 h 195791"/>
                    <a:gd name="connsiteX2" fmla="*/ 120839 w 120839"/>
                    <a:gd name="connsiteY2" fmla="*/ 26136 h 195791"/>
                    <a:gd name="connsiteX0" fmla="*/ 111493 w 118670"/>
                    <a:gd name="connsiteY0" fmla="*/ 169655 h 169655"/>
                    <a:gd name="connsiteX1" fmla="*/ 3125 w 118670"/>
                    <a:gd name="connsiteY1" fmla="*/ 81699 h 169655"/>
                    <a:gd name="connsiteX2" fmla="*/ 118670 w 118670"/>
                    <a:gd name="connsiteY2" fmla="*/ 0 h 169655"/>
                    <a:gd name="connsiteX0" fmla="*/ 108396 w 115573"/>
                    <a:gd name="connsiteY0" fmla="*/ 169655 h 169655"/>
                    <a:gd name="connsiteX1" fmla="*/ 28 w 115573"/>
                    <a:gd name="connsiteY1" fmla="*/ 81699 h 169655"/>
                    <a:gd name="connsiteX2" fmla="*/ 115573 w 115573"/>
                    <a:gd name="connsiteY2" fmla="*/ 0 h 169655"/>
                    <a:gd name="connsiteX0" fmla="*/ 121537 w 121537"/>
                    <a:gd name="connsiteY0" fmla="*/ 169656 h 169656"/>
                    <a:gd name="connsiteX1" fmla="*/ 28 w 121537"/>
                    <a:gd name="connsiteY1" fmla="*/ 81699 h 169656"/>
                    <a:gd name="connsiteX2" fmla="*/ 115573 w 121537"/>
                    <a:gd name="connsiteY2" fmla="*/ 0 h 169656"/>
                    <a:gd name="connsiteX0" fmla="*/ 121565 w 121565"/>
                    <a:gd name="connsiteY0" fmla="*/ 169656 h 169656"/>
                    <a:gd name="connsiteX1" fmla="*/ 27 w 121565"/>
                    <a:gd name="connsiteY1" fmla="*/ 84328 h 169656"/>
                    <a:gd name="connsiteX2" fmla="*/ 115601 w 121565"/>
                    <a:gd name="connsiteY2" fmla="*/ 0 h 169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565" h="169656">
                      <a:moveTo>
                        <a:pt x="121565" y="169656"/>
                      </a:moveTo>
                      <a:cubicBezTo>
                        <a:pt x="58193" y="157511"/>
                        <a:pt x="1428" y="124755"/>
                        <a:pt x="27" y="84328"/>
                      </a:cubicBezTo>
                      <a:cubicBezTo>
                        <a:pt x="-1403" y="43067"/>
                        <a:pt x="52232" y="8480"/>
                        <a:pt x="115601" y="0"/>
                      </a:cubicBezTo>
                    </a:path>
                  </a:pathLst>
                </a:custGeom>
                <a:solidFill>
                  <a:srgbClr val="FFC00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" name="light and mirror">
            <a:extLst>
              <a:ext uri="{FF2B5EF4-FFF2-40B4-BE49-F238E27FC236}">
                <a16:creationId xmlns:a16="http://schemas.microsoft.com/office/drawing/2014/main" id="{70A21B39-4984-34A2-09E6-07614E0EC667}"/>
              </a:ext>
            </a:extLst>
          </p:cNvPr>
          <p:cNvGrpSpPr/>
          <p:nvPr/>
        </p:nvGrpSpPr>
        <p:grpSpPr>
          <a:xfrm>
            <a:off x="547172" y="6664553"/>
            <a:ext cx="2142426" cy="1142308"/>
            <a:chOff x="1253067" y="3234698"/>
            <a:chExt cx="3225517" cy="1791456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0AC84DC-EE01-9585-0592-065860DC0EC2}"/>
                </a:ext>
              </a:extLst>
            </p:cNvPr>
            <p:cNvCxnSpPr/>
            <p:nvPr/>
          </p:nvCxnSpPr>
          <p:spPr>
            <a:xfrm>
              <a:off x="1520484" y="3671394"/>
              <a:ext cx="70342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flashlight">
              <a:extLst>
                <a:ext uri="{FF2B5EF4-FFF2-40B4-BE49-F238E27FC236}">
                  <a16:creationId xmlns:a16="http://schemas.microsoft.com/office/drawing/2014/main" id="{F3E1215E-DB8C-897F-3CA1-D30E501A5C71}"/>
                </a:ext>
              </a:extLst>
            </p:cNvPr>
            <p:cNvGrpSpPr/>
            <p:nvPr/>
          </p:nvGrpSpPr>
          <p:grpSpPr>
            <a:xfrm>
              <a:off x="2140484" y="3491178"/>
              <a:ext cx="166847" cy="427867"/>
              <a:chOff x="2511635" y="2683934"/>
              <a:chExt cx="242996" cy="623146"/>
            </a:xfrm>
          </p:grpSpPr>
          <p:sp>
            <p:nvSpPr>
              <p:cNvPr id="1094" name="Rectangle 1093">
                <a:extLst>
                  <a:ext uri="{FF2B5EF4-FFF2-40B4-BE49-F238E27FC236}">
                    <a16:creationId xmlns:a16="http://schemas.microsoft.com/office/drawing/2014/main" id="{672FA2D7-478C-93D8-3336-3ABA62EBC474}"/>
                  </a:ext>
                </a:extLst>
              </p:cNvPr>
              <p:cNvSpPr/>
              <p:nvPr/>
            </p:nvSpPr>
            <p:spPr>
              <a:xfrm>
                <a:off x="2556933" y="2683934"/>
                <a:ext cx="152400" cy="516466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Trapezoid 1094">
                <a:extLst>
                  <a:ext uri="{FF2B5EF4-FFF2-40B4-BE49-F238E27FC236}">
                    <a16:creationId xmlns:a16="http://schemas.microsoft.com/office/drawing/2014/main" id="{0A1D73C1-4EA7-6E6C-6526-6400BA8E064B}"/>
                  </a:ext>
                </a:extLst>
              </p:cNvPr>
              <p:cNvSpPr/>
              <p:nvPr/>
            </p:nvSpPr>
            <p:spPr>
              <a:xfrm>
                <a:off x="2511635" y="3180422"/>
                <a:ext cx="242996" cy="126658"/>
              </a:xfrm>
              <a:prstGeom prst="trapezoid">
                <a:avLst>
                  <a:gd name="adj" fmla="val 35529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EEEB310-DD88-EE77-CD8E-E4323BB74F21}"/>
                </a:ext>
              </a:extLst>
            </p:cNvPr>
            <p:cNvCxnSpPr/>
            <p:nvPr/>
          </p:nvCxnSpPr>
          <p:spPr>
            <a:xfrm>
              <a:off x="2058225" y="4369238"/>
              <a:ext cx="33136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04D678F-E66E-42A6-8C58-DF8472DAE375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74" y="3528867"/>
              <a:ext cx="0" cy="5007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EF1E7A5-57AC-ED3D-B577-A789B81D79B6}"/>
                </a:ext>
              </a:extLst>
            </p:cNvPr>
            <p:cNvCxnSpPr/>
            <p:nvPr/>
          </p:nvCxnSpPr>
          <p:spPr>
            <a:xfrm flipH="1">
              <a:off x="1520484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EE488BA-CA00-C116-F90F-B2EC69DFDE92}"/>
                </a:ext>
              </a:extLst>
            </p:cNvPr>
            <p:cNvCxnSpPr/>
            <p:nvPr/>
          </p:nvCxnSpPr>
          <p:spPr>
            <a:xfrm>
              <a:off x="1776273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892637A-71F6-12E1-A064-6F88C6D4087A}"/>
                </a:ext>
              </a:extLst>
            </p:cNvPr>
            <p:cNvGrpSpPr/>
            <p:nvPr/>
          </p:nvGrpSpPr>
          <p:grpSpPr>
            <a:xfrm>
              <a:off x="1583808" y="3234698"/>
              <a:ext cx="393587" cy="332398"/>
              <a:chOff x="1538224" y="3119118"/>
              <a:chExt cx="486742" cy="430193"/>
            </a:xfrm>
          </p:grpSpPr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51C183BA-3C1D-E229-6097-D9D44478558D}"/>
                  </a:ext>
                </a:extLst>
              </p:cNvPr>
              <p:cNvSpPr/>
              <p:nvPr/>
            </p:nvSpPr>
            <p:spPr>
              <a:xfrm>
                <a:off x="1607985" y="3119118"/>
                <a:ext cx="340511" cy="37205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CC9E7AA1-CA7F-DBD6-EA9B-85141A57E6E3}"/>
                  </a:ext>
                </a:extLst>
              </p:cNvPr>
              <p:cNvSpPr/>
              <p:nvPr/>
            </p:nvSpPr>
            <p:spPr>
              <a:xfrm>
                <a:off x="1734417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4EE136BD-8A61-968E-6A3E-8FB5E490B884}"/>
                  </a:ext>
                </a:extLst>
              </p:cNvPr>
              <p:cNvSpPr/>
              <p:nvPr/>
            </p:nvSpPr>
            <p:spPr>
              <a:xfrm>
                <a:off x="1839058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E2BA1E86-C277-D50E-6C9E-0C9FCD0458B4}"/>
                  </a:ext>
                </a:extLst>
              </p:cNvPr>
              <p:cNvCxnSpPr>
                <a:stCxn id="1088" idx="2"/>
              </p:cNvCxnSpPr>
              <p:nvPr/>
            </p:nvCxnSpPr>
            <p:spPr>
              <a:xfrm flipH="1">
                <a:off x="1538224" y="3305148"/>
                <a:ext cx="69759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2" name="Straight Connector 1091">
                <a:extLst>
                  <a:ext uri="{FF2B5EF4-FFF2-40B4-BE49-F238E27FC236}">
                    <a16:creationId xmlns:a16="http://schemas.microsoft.com/office/drawing/2014/main" id="{A10E1EDE-0633-A703-A3E0-A3CBC79DEF74}"/>
                  </a:ext>
                </a:extLst>
              </p:cNvPr>
              <p:cNvCxnSpPr/>
              <p:nvPr/>
            </p:nvCxnSpPr>
            <p:spPr>
              <a:xfrm>
                <a:off x="1955205" y="3305148"/>
                <a:ext cx="69761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3" name="Arc 1092">
                <a:extLst>
                  <a:ext uri="{FF2B5EF4-FFF2-40B4-BE49-F238E27FC236}">
                    <a16:creationId xmlns:a16="http://schemas.microsoft.com/office/drawing/2014/main" id="{EBB8C52D-2154-DB3E-0D16-2184ED4CDCB5}"/>
                  </a:ext>
                </a:extLst>
              </p:cNvPr>
              <p:cNvSpPr/>
              <p:nvPr/>
            </p:nvSpPr>
            <p:spPr>
              <a:xfrm>
                <a:off x="1709854" y="3292069"/>
                <a:ext cx="159868" cy="159869"/>
              </a:xfrm>
              <a:prstGeom prst="arc">
                <a:avLst>
                  <a:gd name="adj1" fmla="val 2174714"/>
                  <a:gd name="adj2" fmla="val 8929454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train">
              <a:extLst>
                <a:ext uri="{FF2B5EF4-FFF2-40B4-BE49-F238E27FC236}">
                  <a16:creationId xmlns:a16="http://schemas.microsoft.com/office/drawing/2014/main" id="{4DDA067D-E548-5656-441D-48B79991FDD6}"/>
                </a:ext>
              </a:extLst>
            </p:cNvPr>
            <p:cNvGrpSpPr/>
            <p:nvPr/>
          </p:nvGrpSpPr>
          <p:grpSpPr>
            <a:xfrm>
              <a:off x="1253067" y="4410861"/>
              <a:ext cx="2325366" cy="337178"/>
              <a:chOff x="1253067" y="4130041"/>
              <a:chExt cx="3386666" cy="491066"/>
            </a:xfrm>
          </p:grpSpPr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556D33A-EEE9-43B9-9E0A-C4FF50817E89}"/>
                  </a:ext>
                </a:extLst>
              </p:cNvPr>
              <p:cNvSpPr/>
              <p:nvPr/>
            </p:nvSpPr>
            <p:spPr>
              <a:xfrm>
                <a:off x="13208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F5E791E9-D6E4-8EC6-729C-40DAC8E376DA}"/>
                  </a:ext>
                </a:extLst>
              </p:cNvPr>
              <p:cNvSpPr/>
              <p:nvPr/>
            </p:nvSpPr>
            <p:spPr>
              <a:xfrm>
                <a:off x="17949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0F28EEA7-18AF-4434-F52B-1D7D39C951DE}"/>
                  </a:ext>
                </a:extLst>
              </p:cNvPr>
              <p:cNvSpPr/>
              <p:nvPr/>
            </p:nvSpPr>
            <p:spPr>
              <a:xfrm>
                <a:off x="37084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D8D513C-F493-52D3-F7A2-C14FCBEB4526}"/>
                  </a:ext>
                </a:extLst>
              </p:cNvPr>
              <p:cNvSpPr/>
              <p:nvPr/>
            </p:nvSpPr>
            <p:spPr>
              <a:xfrm>
                <a:off x="41825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CD16315B-4B29-8519-D9D3-BB03CEBACA6A}"/>
                  </a:ext>
                </a:extLst>
              </p:cNvPr>
              <p:cNvSpPr/>
              <p:nvPr/>
            </p:nvSpPr>
            <p:spPr>
              <a:xfrm>
                <a:off x="1253067" y="4130041"/>
                <a:ext cx="3386666" cy="281093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AAEAC1D6-B645-5532-6CC9-40F03CF67510}"/>
                </a:ext>
              </a:extLst>
            </p:cNvPr>
            <p:cNvCxnSpPr/>
            <p:nvPr/>
          </p:nvCxnSpPr>
          <p:spPr>
            <a:xfrm>
              <a:off x="2349477" y="3758829"/>
              <a:ext cx="47088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345E1CD-9AF8-2032-6B50-8849A9D43199}"/>
                    </a:ext>
                  </a:extLst>
                </p:cNvPr>
                <p:cNvSpPr txBox="1"/>
                <p:nvPr/>
              </p:nvSpPr>
              <p:spPr>
                <a:xfrm>
                  <a:off x="2704159" y="3345908"/>
                  <a:ext cx="3658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345E1CD-9AF8-2032-6B50-8849A9D43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159" y="3345908"/>
                  <a:ext cx="365811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9" name="bob">
              <a:extLst>
                <a:ext uri="{FF2B5EF4-FFF2-40B4-BE49-F238E27FC236}">
                  <a16:creationId xmlns:a16="http://schemas.microsoft.com/office/drawing/2014/main" id="{51AB6DF5-6F8B-22C0-0C26-AC0F384D5953}"/>
                </a:ext>
              </a:extLst>
            </p:cNvPr>
            <p:cNvGrpSpPr/>
            <p:nvPr/>
          </p:nvGrpSpPr>
          <p:grpSpPr>
            <a:xfrm>
              <a:off x="3906163" y="4654095"/>
              <a:ext cx="511581" cy="372059"/>
              <a:chOff x="5350932" y="4703235"/>
              <a:chExt cx="745067" cy="541867"/>
            </a:xfrm>
          </p:grpSpPr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2A6444AA-23C8-E68F-E33C-A35FBF76212E}"/>
                  </a:ext>
                </a:extLst>
              </p:cNvPr>
              <p:cNvCxnSpPr/>
              <p:nvPr/>
            </p:nvCxnSpPr>
            <p:spPr>
              <a:xfrm flipH="1">
                <a:off x="5350932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E0ADE69E-E7F5-1540-44AD-7A7743DC26A7}"/>
                  </a:ext>
                </a:extLst>
              </p:cNvPr>
              <p:cNvCxnSpPr/>
              <p:nvPr/>
            </p:nvCxnSpPr>
            <p:spPr>
              <a:xfrm>
                <a:off x="5723465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6469DF1-3562-35D0-0B43-668FAFC9B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92" y="4076029"/>
              <a:ext cx="0" cy="5780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EFC3233-17F9-786D-AE8D-FBD5A8DF8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379" y="4072462"/>
              <a:ext cx="318205" cy="1171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52110D51-AD2A-5FB7-675A-BDF650561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8791" y="4187796"/>
              <a:ext cx="219637" cy="18229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C3BAAE00-1555-944C-0173-9564A8C1C0E3}"/>
                </a:ext>
              </a:extLst>
            </p:cNvPr>
            <p:cNvGrpSpPr/>
            <p:nvPr/>
          </p:nvGrpSpPr>
          <p:grpSpPr>
            <a:xfrm>
              <a:off x="3959195" y="3757847"/>
              <a:ext cx="519248" cy="316360"/>
              <a:chOff x="3909782" y="3678604"/>
              <a:chExt cx="660559" cy="402456"/>
            </a:xfrm>
          </p:grpSpPr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BB7F08FC-2AAE-FEFE-D0F0-444B87193D20}"/>
                  </a:ext>
                </a:extLst>
              </p:cNvPr>
              <p:cNvSpPr/>
              <p:nvPr/>
            </p:nvSpPr>
            <p:spPr>
              <a:xfrm rot="18209186">
                <a:off x="3959847" y="3670527"/>
                <a:ext cx="120967" cy="221097"/>
              </a:xfrm>
              <a:prstGeom prst="ellipse">
                <a:avLst/>
              </a:prstGeom>
              <a:solidFill>
                <a:srgbClr val="358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CC4A9B39-DC0A-952B-70D4-10FA8D851E57}"/>
                  </a:ext>
                </a:extLst>
              </p:cNvPr>
              <p:cNvSpPr/>
              <p:nvPr/>
            </p:nvSpPr>
            <p:spPr>
              <a:xfrm>
                <a:off x="3973708" y="3678604"/>
                <a:ext cx="374153" cy="397425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75F940-3683-64DB-F248-C3AD051A0B97}"/>
                  </a:ext>
                </a:extLst>
              </p:cNvPr>
              <p:cNvGrpSpPr/>
              <p:nvPr/>
            </p:nvGrpSpPr>
            <p:grpSpPr>
              <a:xfrm>
                <a:off x="4038588" y="3799679"/>
                <a:ext cx="244393" cy="84781"/>
                <a:chOff x="3939541" y="3914375"/>
                <a:chExt cx="609600" cy="241396"/>
              </a:xfrm>
            </p:grpSpPr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92451E0A-5D80-B322-7721-A1AA60C240BF}"/>
                    </a:ext>
                  </a:extLst>
                </p:cNvPr>
                <p:cNvCxnSpPr/>
                <p:nvPr/>
              </p:nvCxnSpPr>
              <p:spPr>
                <a:xfrm>
                  <a:off x="39395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1F0BE177-08C0-6FE4-CB89-E0CAF782857F}"/>
                    </a:ext>
                  </a:extLst>
                </p:cNvPr>
                <p:cNvCxnSpPr/>
                <p:nvPr/>
              </p:nvCxnSpPr>
              <p:spPr>
                <a:xfrm>
                  <a:off x="40919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Straight Connector 1077">
                  <a:extLst>
                    <a:ext uri="{FF2B5EF4-FFF2-40B4-BE49-F238E27FC236}">
                      <a16:creationId xmlns:a16="http://schemas.microsoft.com/office/drawing/2014/main" id="{740FBF51-574E-4B03-5525-8AC269BE470A}"/>
                    </a:ext>
                  </a:extLst>
                </p:cNvPr>
                <p:cNvCxnSpPr/>
                <p:nvPr/>
              </p:nvCxnSpPr>
              <p:spPr>
                <a:xfrm>
                  <a:off x="42443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1FCF3F6B-20FE-0E5C-178B-4FB7F2365D37}"/>
                    </a:ext>
                  </a:extLst>
                </p:cNvPr>
                <p:cNvCxnSpPr/>
                <p:nvPr/>
              </p:nvCxnSpPr>
              <p:spPr>
                <a:xfrm>
                  <a:off x="43967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Connector 1079">
                  <a:extLst>
                    <a:ext uri="{FF2B5EF4-FFF2-40B4-BE49-F238E27FC236}">
                      <a16:creationId xmlns:a16="http://schemas.microsoft.com/office/drawing/2014/main" id="{DC74653F-D57F-DB5D-AE7C-EADF38A4D0E1}"/>
                    </a:ext>
                  </a:extLst>
                </p:cNvPr>
                <p:cNvCxnSpPr/>
                <p:nvPr/>
              </p:nvCxnSpPr>
              <p:spPr>
                <a:xfrm>
                  <a:off x="45491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0C066F51-046C-6268-2138-265A20335EC5}"/>
                  </a:ext>
                </a:extLst>
              </p:cNvPr>
              <p:cNvGrpSpPr/>
              <p:nvPr/>
            </p:nvGrpSpPr>
            <p:grpSpPr>
              <a:xfrm>
                <a:off x="3971899" y="3679625"/>
                <a:ext cx="377928" cy="401435"/>
                <a:chOff x="3623000" y="3555930"/>
                <a:chExt cx="1214291" cy="1214291"/>
              </a:xfrm>
            </p:grpSpPr>
            <p:sp>
              <p:nvSpPr>
                <p:cNvPr id="1074" name="Chord 1073">
                  <a:extLst>
                    <a:ext uri="{FF2B5EF4-FFF2-40B4-BE49-F238E27FC236}">
                      <a16:creationId xmlns:a16="http://schemas.microsoft.com/office/drawing/2014/main" id="{B4F86F01-4675-711C-9764-6EC5A270C252}"/>
                    </a:ext>
                  </a:extLst>
                </p:cNvPr>
                <p:cNvSpPr/>
                <p:nvPr/>
              </p:nvSpPr>
              <p:spPr>
                <a:xfrm>
                  <a:off x="3623000" y="3555930"/>
                  <a:ext cx="1214291" cy="1214291"/>
                </a:xfrm>
                <a:prstGeom prst="chord">
                  <a:avLst>
                    <a:gd name="adj1" fmla="val 11686404"/>
                    <a:gd name="adj2" fmla="val 20784458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5" name="Chord 1074">
                  <a:extLst>
                    <a:ext uri="{FF2B5EF4-FFF2-40B4-BE49-F238E27FC236}">
                      <a16:creationId xmlns:a16="http://schemas.microsoft.com/office/drawing/2014/main" id="{9D52711F-3FA9-E48F-B8D1-977D8A7ED1D9}"/>
                    </a:ext>
                  </a:extLst>
                </p:cNvPr>
                <p:cNvSpPr/>
                <p:nvPr/>
              </p:nvSpPr>
              <p:spPr>
                <a:xfrm>
                  <a:off x="3916289" y="3555935"/>
                  <a:ext cx="627713" cy="1188279"/>
                </a:xfrm>
                <a:prstGeom prst="chord">
                  <a:avLst>
                    <a:gd name="adj1" fmla="val 12234701"/>
                    <a:gd name="adj2" fmla="val 20166532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C26916D5-D827-A3B2-EBF4-58CA6147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30617" y="3781077"/>
                <a:ext cx="239724" cy="2999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38F33E5F-FA20-DFD1-32C0-DF1B3223BB88}"/>
                </a:ext>
              </a:extLst>
            </p:cNvPr>
            <p:cNvSpPr txBox="1"/>
            <p:nvPr/>
          </p:nvSpPr>
          <p:spPr>
            <a:xfrm>
              <a:off x="2058593" y="3876974"/>
              <a:ext cx="221491" cy="43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grpSp>
        <p:nvGrpSpPr>
          <p:cNvPr id="1098" name="Cesium Decay scheme">
            <a:extLst>
              <a:ext uri="{FF2B5EF4-FFF2-40B4-BE49-F238E27FC236}">
                <a16:creationId xmlns:a16="http://schemas.microsoft.com/office/drawing/2014/main" id="{649E1A0B-0A8D-43C8-AFA1-A4CE2FCF8AC9}"/>
              </a:ext>
            </a:extLst>
          </p:cNvPr>
          <p:cNvGrpSpPr/>
          <p:nvPr/>
        </p:nvGrpSpPr>
        <p:grpSpPr>
          <a:xfrm>
            <a:off x="4862945" y="251408"/>
            <a:ext cx="2963478" cy="1927860"/>
            <a:chOff x="2035891" y="3263761"/>
            <a:chExt cx="2963478" cy="1927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 Box 2">
                  <a:extLst>
                    <a:ext uri="{FF2B5EF4-FFF2-40B4-BE49-F238E27FC236}">
                      <a16:creationId xmlns:a16="http://schemas.microsoft.com/office/drawing/2014/main" id="{C5493FE5-28FE-58CA-8369-1A06B6F602C6}"/>
                    </a:ext>
                  </a:extLst>
                </p:cNvPr>
                <p:cNvSpPr txBox="1"/>
                <p:nvPr/>
              </p:nvSpPr>
              <p:spPr>
                <a:xfrm>
                  <a:off x="3138251" y="3697466"/>
                  <a:ext cx="1182370" cy="2794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p>
                          <m:r>
                            <a:rPr lang="en-US" sz="1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−</m:t>
                          </m:r>
                        </m:sup>
                      </m:sSup>
                    </m:oMath>
                  </a14:m>
                  <a:r>
                    <a:rPr lang="en-US" sz="10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r>
                    <a:rPr lang="en-US" sz="9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(0.512 MeV)</a:t>
                  </a:r>
                  <a:endParaRPr lang="en-US" sz="11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 Box 2">
                  <a:extLst>
                    <a:ext uri="{FF2B5EF4-FFF2-40B4-BE49-F238E27FC236}">
                      <a16:creationId xmlns:a16="http://schemas.microsoft.com/office/drawing/2014/main" id="{C5493FE5-28FE-58CA-8369-1A06B6F60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251" y="3697466"/>
                  <a:ext cx="1182370" cy="279400"/>
                </a:xfrm>
                <a:prstGeom prst="rect">
                  <a:avLst/>
                </a:prstGeom>
                <a:blipFill>
                  <a:blip r:embed="rId4"/>
                  <a:stretch>
                    <a:fillRect b="-217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 Box 2">
                  <a:extLst>
                    <a:ext uri="{FF2B5EF4-FFF2-40B4-BE49-F238E27FC236}">
                      <a16:creationId xmlns:a16="http://schemas.microsoft.com/office/drawing/2014/main" id="{8C6C88B3-85B5-7DD2-2994-018905B0B258}"/>
                    </a:ext>
                  </a:extLst>
                </p:cNvPr>
                <p:cNvSpPr txBox="1"/>
                <p:nvPr/>
              </p:nvSpPr>
              <p:spPr>
                <a:xfrm>
                  <a:off x="3584656" y="4491851"/>
                  <a:ext cx="1008380" cy="2597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00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m:t>𝛾</m:t>
                      </m:r>
                    </m:oMath>
                  </a14:m>
                  <a:r>
                    <a:rPr lang="en-US" sz="10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r>
                    <a:rPr lang="en-US" sz="9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(0.662 MeV)</a:t>
                  </a:r>
                  <a:endParaRPr lang="en-US" sz="1100" kern="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Text Box 2">
                  <a:extLst>
                    <a:ext uri="{FF2B5EF4-FFF2-40B4-BE49-F238E27FC236}">
                      <a16:creationId xmlns:a16="http://schemas.microsoft.com/office/drawing/2014/main" id="{8C6C88B3-85B5-7DD2-2994-018905B0B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56" y="4491851"/>
                  <a:ext cx="1008380" cy="259715"/>
                </a:xfrm>
                <a:prstGeom prst="rect">
                  <a:avLst/>
                </a:prstGeom>
                <a:blipFill>
                  <a:blip r:embed="rId5"/>
                  <a:stretch>
                    <a:fillRect b="-952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Ba 137 ground">
              <a:extLst>
                <a:ext uri="{FF2B5EF4-FFF2-40B4-BE49-F238E27FC236}">
                  <a16:creationId xmlns:a16="http://schemas.microsoft.com/office/drawing/2014/main" id="{0273A662-EC9D-5C7E-7D62-CACC7061C8D7}"/>
                </a:ext>
              </a:extLst>
            </p:cNvPr>
            <p:cNvGrpSpPr/>
            <p:nvPr/>
          </p:nvGrpSpPr>
          <p:grpSpPr>
            <a:xfrm>
              <a:off x="3451941" y="4896346"/>
              <a:ext cx="1096645" cy="295275"/>
              <a:chOff x="0" y="0"/>
              <a:chExt cx="1097280" cy="2952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 Box 2">
                    <a:extLst>
                      <a:ext uri="{FF2B5EF4-FFF2-40B4-BE49-F238E27FC236}">
                        <a16:creationId xmlns:a16="http://schemas.microsoft.com/office/drawing/2014/main" id="{DC4C6DD9-0570-E04F-1B93-CA14502C6874}"/>
                      </a:ext>
                    </a:extLst>
                  </p:cNvPr>
                  <p:cNvSpPr txBox="1"/>
                  <p:nvPr/>
                </p:nvSpPr>
                <p:spPr>
                  <a:xfrm>
                    <a:off x="45421" y="0"/>
                    <a:ext cx="1046480" cy="29527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sz="1100" b="1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PrePr>
                          <m:sub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𝟓𝟔</m:t>
                            </m:r>
                          </m:sub>
                          <m:sup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𝟏𝟑𝟕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100" b="1" kern="100">
                                <a:solidFill>
                                  <a:schemeClr val="bg1"/>
                                </a:solidFill>
                                <a:effectLst/>
                                <a:latin typeface="Calibri" panose="020F0502020204030204" pitchFamily="34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Ba</m:t>
                            </m:r>
                          </m:e>
                        </m:sPre>
                      </m:oMath>
                    </a14:m>
                    <a:r>
                      <a:rPr lang="en-US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 </a:t>
                    </a:r>
                    <a:r>
                      <a:rPr lang="en-US" sz="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(stable)</a:t>
                    </a:r>
                    <a:endParaRPr lang="en-US" sz="11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8" name="Text Box 2">
                    <a:extLst>
                      <a:ext uri="{FF2B5EF4-FFF2-40B4-BE49-F238E27FC236}">
                        <a16:creationId xmlns:a16="http://schemas.microsoft.com/office/drawing/2014/main" id="{DC4C6DD9-0570-E04F-1B93-CA14502C6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21" y="0"/>
                    <a:ext cx="1046480" cy="2952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83"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DE1C0B9-1B33-1BF9-0A9D-723853DEECB5}"/>
                  </a:ext>
                </a:extLst>
              </p:cNvPr>
              <p:cNvCxnSpPr/>
              <p:nvPr/>
            </p:nvCxnSpPr>
            <p:spPr>
              <a:xfrm>
                <a:off x="0" y="257908"/>
                <a:ext cx="10972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Ba 137m">
              <a:extLst>
                <a:ext uri="{FF2B5EF4-FFF2-40B4-BE49-F238E27FC236}">
                  <a16:creationId xmlns:a16="http://schemas.microsoft.com/office/drawing/2014/main" id="{47F3A9FD-18EF-22F9-1F80-3EAF3D5AE2BC}"/>
                </a:ext>
              </a:extLst>
            </p:cNvPr>
            <p:cNvGrpSpPr/>
            <p:nvPr/>
          </p:nvGrpSpPr>
          <p:grpSpPr>
            <a:xfrm>
              <a:off x="3456386" y="3943846"/>
              <a:ext cx="1542983" cy="295275"/>
              <a:chOff x="0" y="0"/>
              <a:chExt cx="1544216" cy="2952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 Box 2">
                    <a:extLst>
                      <a:ext uri="{FF2B5EF4-FFF2-40B4-BE49-F238E27FC236}">
                        <a16:creationId xmlns:a16="http://schemas.microsoft.com/office/drawing/2014/main" id="{C9C47E50-8865-84BD-62E4-033E5FC04B76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0" y="0"/>
                    <a:ext cx="1495846" cy="29527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sz="1100" b="1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PrePr>
                          <m:sub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𝟓𝟔</m:t>
                            </m:r>
                          </m:sub>
                          <m:sup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𝟏𝟑𝟕</m:t>
                            </m:r>
                            <m:r>
                              <a:rPr lang="en-US" sz="1100" b="1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100" b="1" i="0" kern="100" smtClean="0">
                                <a:solidFill>
                                  <a:schemeClr val="bg1"/>
                                </a:solidFill>
                                <a:effectLst/>
                                <a:latin typeface="Calibri" panose="020F0502020204030204" pitchFamily="34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  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100" b="1" kern="100">
                                <a:solidFill>
                                  <a:schemeClr val="bg1"/>
                                </a:solidFill>
                                <a:effectLst/>
                                <a:latin typeface="Calibri" panose="020F0502020204030204" pitchFamily="34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Ba</m:t>
                            </m:r>
                          </m:e>
                        </m:sPre>
                      </m:oMath>
                    </a14:m>
                    <a:r>
                      <a:rPr lang="en-US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 </a:t>
                    </a:r>
                    <a:r>
                      <a:rPr lang="en-US" sz="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(2.552 minutes)</a:t>
                    </a:r>
                    <a:endParaRPr lang="en-US" sz="11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 Box 2">
                    <a:extLst>
                      <a:ext uri="{FF2B5EF4-FFF2-40B4-BE49-F238E27FC236}">
                        <a16:creationId xmlns:a16="http://schemas.microsoft.com/office/drawing/2014/main" id="{C9C47E50-8865-84BD-62E4-033E5FC04B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70" y="0"/>
                    <a:ext cx="1495846" cy="2952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83"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3DAE694-9D77-8E55-3AD3-DEA1855DB044}"/>
                  </a:ext>
                </a:extLst>
              </p:cNvPr>
              <p:cNvCxnSpPr/>
              <p:nvPr/>
            </p:nvCxnSpPr>
            <p:spPr>
              <a:xfrm>
                <a:off x="0" y="260839"/>
                <a:ext cx="10972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Cs 137">
              <a:extLst>
                <a:ext uri="{FF2B5EF4-FFF2-40B4-BE49-F238E27FC236}">
                  <a16:creationId xmlns:a16="http://schemas.microsoft.com/office/drawing/2014/main" id="{8D8FB048-1B56-4A20-F22A-3584D4DC7688}"/>
                </a:ext>
              </a:extLst>
            </p:cNvPr>
            <p:cNvGrpSpPr/>
            <p:nvPr/>
          </p:nvGrpSpPr>
          <p:grpSpPr>
            <a:xfrm>
              <a:off x="2035891" y="3263761"/>
              <a:ext cx="1622424" cy="295835"/>
              <a:chOff x="0" y="0"/>
              <a:chExt cx="1622525" cy="295835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18F941B-A1FE-4C08-1149-506E3196B45B}"/>
                  </a:ext>
                </a:extLst>
              </p:cNvPr>
              <p:cNvCxnSpPr/>
              <p:nvPr/>
            </p:nvCxnSpPr>
            <p:spPr>
              <a:xfrm>
                <a:off x="0" y="268165"/>
                <a:ext cx="109728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 Box 2">
                    <a:extLst>
                      <a:ext uri="{FF2B5EF4-FFF2-40B4-BE49-F238E27FC236}">
                        <a16:creationId xmlns:a16="http://schemas.microsoft.com/office/drawing/2014/main" id="{F7A3BFC0-A9D5-D14B-E52E-7832DD42CE9B}"/>
                      </a:ext>
                    </a:extLst>
                  </p:cNvPr>
                  <p:cNvSpPr txBox="1"/>
                  <p:nvPr/>
                </p:nvSpPr>
                <p:spPr>
                  <a:xfrm>
                    <a:off x="4396" y="0"/>
                    <a:ext cx="1618129" cy="29583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 xmlns:m="http://schemas.openxmlformats.org/officeDocument/2006/math">
                        <m:sPre>
                          <m:sPrePr>
                            <m:ctrlPr>
                              <a:rPr lang="en-US" sz="1100" b="1" i="1" kern="10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</m:ctrlPr>
                          </m:sPrePr>
                          <m:sub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𝟓𝟓</m:t>
                            </m:r>
                          </m:sub>
                          <m:sup>
                            <m:r>
                              <a:rPr lang="en-US" sz="1100" b="1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𝟏𝟑𝟕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sz="1100" b="1" kern="100">
                                <a:solidFill>
                                  <a:schemeClr val="bg1"/>
                                </a:solidFill>
                                <a:effectLst/>
                                <a:latin typeface="Calibri" panose="020F0502020204030204" pitchFamily="34" charset="0"/>
                                <a:ea typeface="SimSun" panose="02010600030101010101" pitchFamily="2" charset="-122"/>
                                <a:cs typeface="Calibri" panose="020F0502020204030204" pitchFamily="34" charset="0"/>
                              </a:rPr>
                              <m:t>Cs</m:t>
                            </m:r>
                          </m:e>
                        </m:sPre>
                      </m:oMath>
                    </a14:m>
                    <a:r>
                      <a:rPr lang="en-US" sz="11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 </a:t>
                    </a:r>
                    <a:r>
                      <a:rPr lang="en-US" sz="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(30.08 years)</a:t>
                    </a:r>
                    <a:endParaRPr lang="en-US" sz="1100" kern="1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5" name="Text Box 2">
                    <a:extLst>
                      <a:ext uri="{FF2B5EF4-FFF2-40B4-BE49-F238E27FC236}">
                        <a16:creationId xmlns:a16="http://schemas.microsoft.com/office/drawing/2014/main" id="{F7A3BFC0-A9D5-D14B-E52E-7832DD42CE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" y="0"/>
                    <a:ext cx="1618129" cy="2958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9FE1C56-B305-34A9-DC8D-15176A36070B}"/>
                </a:ext>
              </a:extLst>
            </p:cNvPr>
            <p:cNvCxnSpPr/>
            <p:nvPr/>
          </p:nvCxnSpPr>
          <p:spPr>
            <a:xfrm>
              <a:off x="2795351" y="3533636"/>
              <a:ext cx="727710" cy="66675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C8DD992-7237-0639-2822-B9DA62C3EB4B}"/>
                </a:ext>
              </a:extLst>
            </p:cNvPr>
            <p:cNvCxnSpPr/>
            <p:nvPr/>
          </p:nvCxnSpPr>
          <p:spPr>
            <a:xfrm>
              <a:off x="3520521" y="4204831"/>
              <a:ext cx="0" cy="9429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7" name="Text Box 2">
              <a:extLst>
                <a:ext uri="{FF2B5EF4-FFF2-40B4-BE49-F238E27FC236}">
                  <a16:creationId xmlns:a16="http://schemas.microsoft.com/office/drawing/2014/main" id="{F36052BA-71C4-836F-BB61-68F73D2975AF}"/>
                </a:ext>
              </a:extLst>
            </p:cNvPr>
            <p:cNvSpPr txBox="1"/>
            <p:nvPr/>
          </p:nvSpPr>
          <p:spPr>
            <a:xfrm>
              <a:off x="3691067" y="3939185"/>
              <a:ext cx="308470" cy="2597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m</a:t>
              </a:r>
              <a:endParaRPr lang="en-US" sz="105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099" name="Mathematica code">
            <a:extLst>
              <a:ext uri="{FF2B5EF4-FFF2-40B4-BE49-F238E27FC236}">
                <a16:creationId xmlns:a16="http://schemas.microsoft.com/office/drawing/2014/main" id="{DEBE160D-8E68-666E-396C-FCB5D18FDFDE}"/>
              </a:ext>
            </a:extLst>
          </p:cNvPr>
          <p:cNvSpPr txBox="1"/>
          <p:nvPr/>
        </p:nvSpPr>
        <p:spPr>
          <a:xfrm>
            <a:off x="3177739" y="7288225"/>
            <a:ext cx="44676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  <a:p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0" name="Lorentz equations">
                <a:extLst>
                  <a:ext uri="{FF2B5EF4-FFF2-40B4-BE49-F238E27FC236}">
                    <a16:creationId xmlns:a16="http://schemas.microsoft.com/office/drawing/2014/main" id="{E98A3A32-C7A7-AA07-A1BC-74FC2A145E81}"/>
                  </a:ext>
                </a:extLst>
              </p:cNvPr>
              <p:cNvSpPr txBox="1"/>
              <p:nvPr/>
            </p:nvSpPr>
            <p:spPr>
              <a:xfrm>
                <a:off x="267026" y="399325"/>
                <a:ext cx="1459943" cy="1223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:r>
                  <a:rPr lang="en-US" sz="1000" b="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</m:d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  <a:p>
                <a:pPr marL="0" lvl="3"/>
                <a:r>
                  <a:rPr lang="en-US" sz="1200" b="0" dirty="0">
                    <a:solidFill>
                      <a:schemeClr val="bg1"/>
                    </a:solidFill>
                  </a:rPr>
                  <a:t> </a:t>
                </a:r>
                <a:r>
                  <a:rPr lang="en-US" sz="6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200" b="0" dirty="0">
                  <a:solidFill>
                    <a:schemeClr val="bg1"/>
                  </a:solidFill>
                </a:endParaRPr>
              </a:p>
              <a:p>
                <a:pPr marL="0" lvl="3"/>
                <a:r>
                  <a:rPr lang="en-US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3"/>
                <a:r>
                  <a:rPr lang="en-US" sz="600" b="0" dirty="0">
                    <a:solidFill>
                      <a:schemeClr val="bg1"/>
                    </a:solidFill>
                  </a:rPr>
                  <a:t> </a:t>
                </a:r>
                <a:r>
                  <a:rPr lang="en-US" sz="12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3"/>
                <a:r>
                  <a:rPr lang="en-US" sz="1200" b="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00" name="Lorentz equations">
                <a:extLst>
                  <a:ext uri="{FF2B5EF4-FFF2-40B4-BE49-F238E27FC236}">
                    <a16:creationId xmlns:a16="http://schemas.microsoft.com/office/drawing/2014/main" id="{E98A3A32-C7A7-AA07-A1BC-74FC2A145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26" y="399325"/>
                <a:ext cx="1459943" cy="1223925"/>
              </a:xfrm>
              <a:prstGeom prst="rect">
                <a:avLst/>
              </a:prstGeom>
              <a:blipFill>
                <a:blip r:embed="rId9"/>
                <a:stretch>
                  <a:fillRect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4" name="The Doppler Gangers">
            <a:extLst>
              <a:ext uri="{FF2B5EF4-FFF2-40B4-BE49-F238E27FC236}">
                <a16:creationId xmlns:a16="http://schemas.microsoft.com/office/drawing/2014/main" id="{7BAE417D-3159-A437-E6E4-77E037788A54}"/>
              </a:ext>
            </a:extLst>
          </p:cNvPr>
          <p:cNvGrpSpPr/>
          <p:nvPr/>
        </p:nvGrpSpPr>
        <p:grpSpPr>
          <a:xfrm>
            <a:off x="182903" y="2191515"/>
            <a:ext cx="4648554" cy="2766295"/>
            <a:chOff x="45743" y="2191515"/>
            <a:chExt cx="4648554" cy="2766295"/>
          </a:xfrm>
        </p:grpSpPr>
        <p:grpSp>
          <p:nvGrpSpPr>
            <p:cNvPr id="1103" name="Anna" hidden="1">
              <a:extLst>
                <a:ext uri="{FF2B5EF4-FFF2-40B4-BE49-F238E27FC236}">
                  <a16:creationId xmlns:a16="http://schemas.microsoft.com/office/drawing/2014/main" id="{43E04C07-8FA0-8461-E737-DBD2687913F9}"/>
                </a:ext>
              </a:extLst>
            </p:cNvPr>
            <p:cNvGrpSpPr/>
            <p:nvPr/>
          </p:nvGrpSpPr>
          <p:grpSpPr>
            <a:xfrm>
              <a:off x="3988867" y="3570198"/>
              <a:ext cx="705430" cy="902142"/>
              <a:chOff x="-239447" y="-232721"/>
              <a:chExt cx="773085" cy="985344"/>
            </a:xfrm>
          </p:grpSpPr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7A16F568-12E2-52C2-07E6-1022823F06F5}"/>
                  </a:ext>
                </a:extLst>
              </p:cNvPr>
              <p:cNvSpPr/>
              <p:nvPr/>
            </p:nvSpPr>
            <p:spPr>
              <a:xfrm>
                <a:off x="72571" y="0"/>
                <a:ext cx="170343" cy="1703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D9A50F31-1244-3870-A2DE-B566C909501F}"/>
                  </a:ext>
                </a:extLst>
              </p:cNvPr>
              <p:cNvCxnSpPr/>
              <p:nvPr/>
            </p:nvCxnSpPr>
            <p:spPr>
              <a:xfrm flipH="1">
                <a:off x="152400" y="170543"/>
                <a:ext cx="3703" cy="33707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4178EDAB-BEEF-D7C6-2FCD-18C75301B5FC}"/>
                  </a:ext>
                </a:extLst>
              </p:cNvPr>
              <p:cNvCxnSpPr/>
              <p:nvPr/>
            </p:nvCxnSpPr>
            <p:spPr>
              <a:xfrm flipH="1">
                <a:off x="47171" y="500743"/>
                <a:ext cx="107390" cy="2518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7AE2ABA2-885E-8FB3-766D-E5C5F04BE2AD}"/>
                  </a:ext>
                </a:extLst>
              </p:cNvPr>
              <p:cNvCxnSpPr/>
              <p:nvPr/>
            </p:nvCxnSpPr>
            <p:spPr>
              <a:xfrm>
                <a:off x="152400" y="500743"/>
                <a:ext cx="107390" cy="2518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B9D2BEB1-8EA9-7C33-6EA6-02018F4BA55B}"/>
                  </a:ext>
                </a:extLst>
              </p:cNvPr>
              <p:cNvCxnSpPr/>
              <p:nvPr/>
            </p:nvCxnSpPr>
            <p:spPr>
              <a:xfrm>
                <a:off x="156028" y="232228"/>
                <a:ext cx="153088" cy="7778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AD67DF5D-C8D3-CB2E-6369-0CCA8395E435}"/>
                  </a:ext>
                </a:extLst>
              </p:cNvPr>
              <p:cNvCxnSpPr/>
              <p:nvPr/>
            </p:nvCxnSpPr>
            <p:spPr>
              <a:xfrm flipH="1">
                <a:off x="0" y="228600"/>
                <a:ext cx="156605" cy="978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4" name="Arc 1173">
                <a:extLst>
                  <a:ext uri="{FF2B5EF4-FFF2-40B4-BE49-F238E27FC236}">
                    <a16:creationId xmlns:a16="http://schemas.microsoft.com/office/drawing/2014/main" id="{D15875DE-F2FD-CCAF-7B8E-212469F60D20}"/>
                  </a:ext>
                </a:extLst>
              </p:cNvPr>
              <p:cNvSpPr/>
              <p:nvPr/>
            </p:nvSpPr>
            <p:spPr>
              <a:xfrm rot="10800000">
                <a:off x="116114" y="76200"/>
                <a:ext cx="79801" cy="65008"/>
              </a:xfrm>
              <a:prstGeom prst="arc">
                <a:avLst>
                  <a:gd name="adj1" fmla="val 11291916"/>
                  <a:gd name="adj2" fmla="val 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Oval 1174">
                <a:extLst>
                  <a:ext uri="{FF2B5EF4-FFF2-40B4-BE49-F238E27FC236}">
                    <a16:creationId xmlns:a16="http://schemas.microsoft.com/office/drawing/2014/main" id="{5536CEED-124F-925F-6CCF-3CD733F6BBDD}"/>
                  </a:ext>
                </a:extLst>
              </p:cNvPr>
              <p:cNvSpPr/>
              <p:nvPr/>
            </p:nvSpPr>
            <p:spPr>
              <a:xfrm>
                <a:off x="119743" y="61686"/>
                <a:ext cx="20042" cy="19975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Oval 1175">
                <a:extLst>
                  <a:ext uri="{FF2B5EF4-FFF2-40B4-BE49-F238E27FC236}">
                    <a16:creationId xmlns:a16="http://schemas.microsoft.com/office/drawing/2014/main" id="{687DA17B-B910-233C-8E1E-AF1B771A3B45}"/>
                  </a:ext>
                </a:extLst>
              </p:cNvPr>
              <p:cNvSpPr/>
              <p:nvPr/>
            </p:nvSpPr>
            <p:spPr>
              <a:xfrm>
                <a:off x="185057" y="61686"/>
                <a:ext cx="20042" cy="19975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3DE1C707-DB92-9A92-35DA-F63097469355}"/>
                  </a:ext>
                </a:extLst>
              </p:cNvPr>
              <p:cNvCxnSpPr/>
              <p:nvPr/>
            </p:nvCxnSpPr>
            <p:spPr>
              <a:xfrm>
                <a:off x="242914" y="71574"/>
                <a:ext cx="16876" cy="10634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98A36967-BDE0-6B14-0CE0-9108DFC5340D}"/>
                  </a:ext>
                </a:extLst>
              </p:cNvPr>
              <p:cNvCxnSpPr/>
              <p:nvPr/>
            </p:nvCxnSpPr>
            <p:spPr>
              <a:xfrm flipH="1">
                <a:off x="43724" y="61685"/>
                <a:ext cx="32240" cy="12004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9" name="Text Box 39">
                <a:extLst>
                  <a:ext uri="{FF2B5EF4-FFF2-40B4-BE49-F238E27FC236}">
                    <a16:creationId xmlns:a16="http://schemas.microsoft.com/office/drawing/2014/main" id="{341265B9-65D1-0CC2-686E-A307364836BD}"/>
                  </a:ext>
                </a:extLst>
              </p:cNvPr>
              <p:cNvSpPr txBox="1"/>
              <p:nvPr/>
            </p:nvSpPr>
            <p:spPr>
              <a:xfrm>
                <a:off x="-239447" y="-232721"/>
                <a:ext cx="773085" cy="27241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Receiver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04" name="three fronts">
              <a:extLst>
                <a:ext uri="{FF2B5EF4-FFF2-40B4-BE49-F238E27FC236}">
                  <a16:creationId xmlns:a16="http://schemas.microsoft.com/office/drawing/2014/main" id="{0667C9F7-C86E-4511-082E-E6EF293B5419}"/>
                </a:ext>
              </a:extLst>
            </p:cNvPr>
            <p:cNvGrpSpPr/>
            <p:nvPr/>
          </p:nvGrpSpPr>
          <p:grpSpPr>
            <a:xfrm>
              <a:off x="933922" y="2764256"/>
              <a:ext cx="2040098" cy="1577600"/>
              <a:chOff x="0" y="-242736"/>
              <a:chExt cx="2040255" cy="1578565"/>
            </a:xfrm>
          </p:grpSpPr>
          <p:sp>
            <p:nvSpPr>
              <p:cNvPr id="1165" name="Arc 1164">
                <a:extLst>
                  <a:ext uri="{FF2B5EF4-FFF2-40B4-BE49-F238E27FC236}">
                    <a16:creationId xmlns:a16="http://schemas.microsoft.com/office/drawing/2014/main" id="{DF40DC4C-EA41-D42E-D285-92E8FDB10D3A}"/>
                  </a:ext>
                </a:extLst>
              </p:cNvPr>
              <p:cNvSpPr/>
              <p:nvPr/>
            </p:nvSpPr>
            <p:spPr>
              <a:xfrm>
                <a:off x="1397000" y="677334"/>
                <a:ext cx="643255" cy="658495"/>
              </a:xfrm>
              <a:prstGeom prst="arc">
                <a:avLst>
                  <a:gd name="adj1" fmla="val 18690310"/>
                  <a:gd name="adj2" fmla="val 2944948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6" name="Arc 1165">
                <a:extLst>
                  <a:ext uri="{FF2B5EF4-FFF2-40B4-BE49-F238E27FC236}">
                    <a16:creationId xmlns:a16="http://schemas.microsoft.com/office/drawing/2014/main" id="{344EE65F-D576-B18F-E413-F29302A92BAD}"/>
                  </a:ext>
                </a:extLst>
              </p:cNvPr>
              <p:cNvSpPr/>
              <p:nvPr/>
            </p:nvSpPr>
            <p:spPr>
              <a:xfrm>
                <a:off x="795867" y="872067"/>
                <a:ext cx="228600" cy="228600"/>
              </a:xfrm>
              <a:prstGeom prst="arc">
                <a:avLst>
                  <a:gd name="adj1" fmla="val 18515215"/>
                  <a:gd name="adj2" fmla="val 273641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7" name="Arc 1166">
                <a:extLst>
                  <a:ext uri="{FF2B5EF4-FFF2-40B4-BE49-F238E27FC236}">
                    <a16:creationId xmlns:a16="http://schemas.microsoft.com/office/drawing/2014/main" id="{AD529714-60D9-9558-3B10-6B8765B93190}"/>
                  </a:ext>
                </a:extLst>
              </p:cNvPr>
              <p:cNvSpPr/>
              <p:nvPr/>
            </p:nvSpPr>
            <p:spPr>
              <a:xfrm>
                <a:off x="0" y="-242736"/>
                <a:ext cx="228600" cy="228600"/>
              </a:xfrm>
              <a:prstGeom prst="arc">
                <a:avLst>
                  <a:gd name="adj1" fmla="val 18515215"/>
                  <a:gd name="adj2" fmla="val 273641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05" name="vertical markers and labels">
              <a:extLst>
                <a:ext uri="{FF2B5EF4-FFF2-40B4-BE49-F238E27FC236}">
                  <a16:creationId xmlns:a16="http://schemas.microsoft.com/office/drawing/2014/main" id="{5D41F0BF-1F27-1881-56BB-09494C374A65}"/>
                </a:ext>
              </a:extLst>
            </p:cNvPr>
            <p:cNvGrpSpPr/>
            <p:nvPr/>
          </p:nvGrpSpPr>
          <p:grpSpPr>
            <a:xfrm>
              <a:off x="1142453" y="2716140"/>
              <a:ext cx="1794796" cy="2241670"/>
              <a:chOff x="0" y="-126333"/>
              <a:chExt cx="1794934" cy="2242153"/>
            </a:xfrm>
          </p:grpSpPr>
          <p:cxnSp>
            <p:nvCxnSpPr>
              <p:cNvPr id="1156" name="Straight Connector 1155">
                <a:extLst>
                  <a:ext uri="{FF2B5EF4-FFF2-40B4-BE49-F238E27FC236}">
                    <a16:creationId xmlns:a16="http://schemas.microsoft.com/office/drawing/2014/main" id="{9DE7DBF6-F503-F7CD-0627-F982085C73BD}"/>
                  </a:ext>
                </a:extLst>
              </p:cNvPr>
              <p:cNvCxnSpPr/>
              <p:nvPr/>
            </p:nvCxnSpPr>
            <p:spPr>
              <a:xfrm>
                <a:off x="0" y="-126333"/>
                <a:ext cx="0" cy="219456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7" name="Straight Connector 1156">
                <a:extLst>
                  <a:ext uri="{FF2B5EF4-FFF2-40B4-BE49-F238E27FC236}">
                    <a16:creationId xmlns:a16="http://schemas.microsoft.com/office/drawing/2014/main" id="{22ECF263-45ED-EF36-76FC-D2B7713B50C5}"/>
                  </a:ext>
                </a:extLst>
              </p:cNvPr>
              <p:cNvCxnSpPr/>
              <p:nvPr/>
            </p:nvCxnSpPr>
            <p:spPr>
              <a:xfrm>
                <a:off x="797223" y="774700"/>
                <a:ext cx="0" cy="10414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8" name="Straight Arrow Connector 1157">
                <a:extLst>
                  <a:ext uri="{FF2B5EF4-FFF2-40B4-BE49-F238E27FC236}">
                    <a16:creationId xmlns:a16="http://schemas.microsoft.com/office/drawing/2014/main" id="{E1A9C3F1-ED7D-6A11-E6DF-71005455D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" y="1708578"/>
                <a:ext cx="78587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9" name="Straight Connector 1158">
                <a:extLst>
                  <a:ext uri="{FF2B5EF4-FFF2-40B4-BE49-F238E27FC236}">
                    <a16:creationId xmlns:a16="http://schemas.microsoft.com/office/drawing/2014/main" id="{2B40E143-2046-E79B-8C58-1B1963D58E38}"/>
                  </a:ext>
                </a:extLst>
              </p:cNvPr>
              <p:cNvCxnSpPr/>
              <p:nvPr/>
            </p:nvCxnSpPr>
            <p:spPr>
              <a:xfrm>
                <a:off x="1794934" y="783167"/>
                <a:ext cx="0" cy="128206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85CC48BF-157A-4861-96A9-42EC33B99B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50" y="2008717"/>
                <a:ext cx="178435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D40B4711-7BC1-23C4-3FB6-03D392046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1662" y="1709216"/>
                <a:ext cx="989039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2" name="Text Box 19">
                    <a:extLst>
                      <a:ext uri="{FF2B5EF4-FFF2-40B4-BE49-F238E27FC236}">
                        <a16:creationId xmlns:a16="http://schemas.microsoft.com/office/drawing/2014/main" id="{381230C6-BEB3-A019-0D12-7640E61198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85334" y="1587500"/>
                    <a:ext cx="242570" cy="292735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62" name="Text Box 19">
                    <a:extLst>
                      <a:ext uri="{FF2B5EF4-FFF2-40B4-BE49-F238E27FC236}">
                        <a16:creationId xmlns:a16="http://schemas.microsoft.com/office/drawing/2014/main" id="{381230C6-BEB3-A019-0D12-7640E61198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5334" y="1587500"/>
                    <a:ext cx="242570" cy="29273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3" name="Text Box 20">
                    <a:extLst>
                      <a:ext uri="{FF2B5EF4-FFF2-40B4-BE49-F238E27FC236}">
                        <a16:creationId xmlns:a16="http://schemas.microsoft.com/office/drawing/2014/main" id="{E64E5875-2B4B-2407-F093-BD2BBD0BE40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10" y="1892300"/>
                    <a:ext cx="284480" cy="223520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63" name="Text Box 20">
                    <a:extLst>
                      <a:ext uri="{FF2B5EF4-FFF2-40B4-BE49-F238E27FC236}">
                        <a16:creationId xmlns:a16="http://schemas.microsoft.com/office/drawing/2014/main" id="{E64E5875-2B4B-2407-F093-BD2BBD0BE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10" y="1892300"/>
                    <a:ext cx="284480" cy="2235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4" name="Text Box 21">
                    <a:extLst>
                      <a:ext uri="{FF2B5EF4-FFF2-40B4-BE49-F238E27FC236}">
                        <a16:creationId xmlns:a16="http://schemas.microsoft.com/office/drawing/2014/main" id="{A92863C4-D82A-0530-A0DD-55C98833C033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77" y="1587500"/>
                    <a:ext cx="274320" cy="223520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64" name="Text Box 21">
                    <a:extLst>
                      <a:ext uri="{FF2B5EF4-FFF2-40B4-BE49-F238E27FC236}">
                        <a16:creationId xmlns:a16="http://schemas.microsoft.com/office/drawing/2014/main" id="{A92863C4-D82A-0530-A0DD-55C98833C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77" y="1587500"/>
                    <a:ext cx="274320" cy="2235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6" name="source, time t=0">
              <a:extLst>
                <a:ext uri="{FF2B5EF4-FFF2-40B4-BE49-F238E27FC236}">
                  <a16:creationId xmlns:a16="http://schemas.microsoft.com/office/drawing/2014/main" id="{C061A77C-7CDA-0557-07F1-D90F399AD9BA}"/>
                </a:ext>
              </a:extLst>
            </p:cNvPr>
            <p:cNvGrpSpPr/>
            <p:nvPr/>
          </p:nvGrpSpPr>
          <p:grpSpPr>
            <a:xfrm>
              <a:off x="392542" y="2463531"/>
              <a:ext cx="705431" cy="841195"/>
              <a:chOff x="0" y="0"/>
              <a:chExt cx="705485" cy="841376"/>
            </a:xfrm>
          </p:grpSpPr>
          <p:grpSp>
            <p:nvGrpSpPr>
              <p:cNvPr id="1137" name="runner">
                <a:extLst>
                  <a:ext uri="{FF2B5EF4-FFF2-40B4-BE49-F238E27FC236}">
                    <a16:creationId xmlns:a16="http://schemas.microsoft.com/office/drawing/2014/main" id="{1FD2FED1-B270-FE7E-E462-A8514B9343FC}"/>
                  </a:ext>
                </a:extLst>
              </p:cNvPr>
              <p:cNvGrpSpPr/>
              <p:nvPr/>
            </p:nvGrpSpPr>
            <p:grpSpPr>
              <a:xfrm>
                <a:off x="0" y="0"/>
                <a:ext cx="650875" cy="841376"/>
                <a:chOff x="-253828" y="419046"/>
                <a:chExt cx="738590" cy="953213"/>
              </a:xfrm>
            </p:grpSpPr>
            <p:sp>
              <p:nvSpPr>
                <p:cNvPr id="1141" name="Oval 1140">
                  <a:extLst>
                    <a:ext uri="{FF2B5EF4-FFF2-40B4-BE49-F238E27FC236}">
                      <a16:creationId xmlns:a16="http://schemas.microsoft.com/office/drawing/2014/main" id="{C1565057-CA94-CA76-0EEE-D2B2B41B3485}"/>
                    </a:ext>
                  </a:extLst>
                </p:cNvPr>
                <p:cNvSpPr/>
                <p:nvPr/>
              </p:nvSpPr>
              <p:spPr>
                <a:xfrm>
                  <a:off x="0" y="645885"/>
                  <a:ext cx="151894" cy="151978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142" name="Straight Connector 1141">
                  <a:extLst>
                    <a:ext uri="{FF2B5EF4-FFF2-40B4-BE49-F238E27FC236}">
                      <a16:creationId xmlns:a16="http://schemas.microsoft.com/office/drawing/2014/main" id="{C65DCD0E-4225-1424-64E8-3C202FED049D}"/>
                    </a:ext>
                  </a:extLst>
                </p:cNvPr>
                <p:cNvCxnSpPr/>
                <p:nvPr/>
              </p:nvCxnSpPr>
              <p:spPr>
                <a:xfrm flipH="1">
                  <a:off x="174171" y="1099457"/>
                  <a:ext cx="13787" cy="151875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F0F21C46-180D-E48B-4952-B7CC2EF27D4B}"/>
                    </a:ext>
                  </a:extLst>
                </p:cNvPr>
                <p:cNvCxnSpPr/>
                <p:nvPr/>
              </p:nvCxnSpPr>
              <p:spPr>
                <a:xfrm flipV="1">
                  <a:off x="188685" y="1041400"/>
                  <a:ext cx="145949" cy="582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Straight Connector 1143">
                  <a:extLst>
                    <a:ext uri="{FF2B5EF4-FFF2-40B4-BE49-F238E27FC236}">
                      <a16:creationId xmlns:a16="http://schemas.microsoft.com/office/drawing/2014/main" id="{B891E957-3EBC-7862-1D59-9D7D2E98CED4}"/>
                    </a:ext>
                  </a:extLst>
                </p:cNvPr>
                <p:cNvCxnSpPr/>
                <p:nvPr/>
              </p:nvCxnSpPr>
              <p:spPr>
                <a:xfrm flipH="1">
                  <a:off x="79828" y="841828"/>
                  <a:ext cx="43091" cy="11563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B214E812-E858-92E5-4D77-BBC05F0E93FE}"/>
                    </a:ext>
                  </a:extLst>
                </p:cNvPr>
                <p:cNvCxnSpPr/>
                <p:nvPr/>
              </p:nvCxnSpPr>
              <p:spPr>
                <a:xfrm>
                  <a:off x="123371" y="841828"/>
                  <a:ext cx="70506" cy="8203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6" name="Arc 1145">
                  <a:extLst>
                    <a:ext uri="{FF2B5EF4-FFF2-40B4-BE49-F238E27FC236}">
                      <a16:creationId xmlns:a16="http://schemas.microsoft.com/office/drawing/2014/main" id="{74A7A589-67D3-DE82-A544-CA3E70B69610}"/>
                    </a:ext>
                  </a:extLst>
                </p:cNvPr>
                <p:cNvSpPr/>
                <p:nvPr/>
              </p:nvSpPr>
              <p:spPr>
                <a:xfrm rot="10800000">
                  <a:off x="94342" y="714828"/>
                  <a:ext cx="71158" cy="57983"/>
                </a:xfrm>
                <a:prstGeom prst="arc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EA8B0AD4-51B8-18C5-C6E1-D30ECF90C963}"/>
                    </a:ext>
                  </a:extLst>
                </p:cNvPr>
                <p:cNvSpPr/>
                <p:nvPr/>
              </p:nvSpPr>
              <p:spPr>
                <a:xfrm>
                  <a:off x="112485" y="707571"/>
                  <a:ext cx="20754" cy="207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148" name="Straight Connector 1147">
                  <a:extLst>
                    <a:ext uri="{FF2B5EF4-FFF2-40B4-BE49-F238E27FC236}">
                      <a16:creationId xmlns:a16="http://schemas.microsoft.com/office/drawing/2014/main" id="{D50D32D9-1CAB-AF64-9882-71F9F774E7A3}"/>
                    </a:ext>
                  </a:extLst>
                </p:cNvPr>
                <p:cNvCxnSpPr/>
                <p:nvPr/>
              </p:nvCxnSpPr>
              <p:spPr>
                <a:xfrm flipH="1">
                  <a:off x="264885" y="1041400"/>
                  <a:ext cx="70002" cy="16295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9" name="Straight Connector 1148">
                  <a:extLst>
                    <a:ext uri="{FF2B5EF4-FFF2-40B4-BE49-F238E27FC236}">
                      <a16:creationId xmlns:a16="http://schemas.microsoft.com/office/drawing/2014/main" id="{0FF1C69D-FEE5-E215-B648-EB9C1B4141A4}"/>
                    </a:ext>
                  </a:extLst>
                </p:cNvPr>
                <p:cNvCxnSpPr/>
                <p:nvPr/>
              </p:nvCxnSpPr>
              <p:spPr>
                <a:xfrm flipH="1">
                  <a:off x="7257" y="1251857"/>
                  <a:ext cx="165101" cy="77079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0" name="Straight Connector 1149">
                  <a:extLst>
                    <a:ext uri="{FF2B5EF4-FFF2-40B4-BE49-F238E27FC236}">
                      <a16:creationId xmlns:a16="http://schemas.microsoft.com/office/drawing/2014/main" id="{0469D3D0-3B56-6A7B-797D-D03AEFC5E0F2}"/>
                    </a:ext>
                  </a:extLst>
                </p:cNvPr>
                <p:cNvCxnSpPr/>
                <p:nvPr/>
              </p:nvCxnSpPr>
              <p:spPr>
                <a:xfrm flipV="1">
                  <a:off x="195601" y="902908"/>
                  <a:ext cx="138840" cy="2077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Straight Connector 1150">
                  <a:extLst>
                    <a:ext uri="{FF2B5EF4-FFF2-40B4-BE49-F238E27FC236}">
                      <a16:creationId xmlns:a16="http://schemas.microsoft.com/office/drawing/2014/main" id="{50D8DC09-7B16-8420-3F6E-564990630E4A}"/>
                    </a:ext>
                  </a:extLst>
                </p:cNvPr>
                <p:cNvCxnSpPr/>
                <p:nvPr/>
              </p:nvCxnSpPr>
              <p:spPr>
                <a:xfrm flipH="1" flipV="1">
                  <a:off x="83457" y="957942"/>
                  <a:ext cx="141822" cy="1488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Straight Connector 1151">
                  <a:extLst>
                    <a:ext uri="{FF2B5EF4-FFF2-40B4-BE49-F238E27FC236}">
                      <a16:creationId xmlns:a16="http://schemas.microsoft.com/office/drawing/2014/main" id="{0C173A01-D515-0528-E369-B5F6B7342B20}"/>
                    </a:ext>
                  </a:extLst>
                </p:cNvPr>
                <p:cNvCxnSpPr/>
                <p:nvPr/>
              </p:nvCxnSpPr>
              <p:spPr>
                <a:xfrm>
                  <a:off x="264885" y="1204685"/>
                  <a:ext cx="45238" cy="2448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Straight Connector 1152">
                  <a:extLst>
                    <a:ext uri="{FF2B5EF4-FFF2-40B4-BE49-F238E27FC236}">
                      <a16:creationId xmlns:a16="http://schemas.microsoft.com/office/drawing/2014/main" id="{5D257C3A-0615-C454-76C9-7944F4E33F82}"/>
                    </a:ext>
                  </a:extLst>
                </p:cNvPr>
                <p:cNvCxnSpPr/>
                <p:nvPr/>
              </p:nvCxnSpPr>
              <p:spPr>
                <a:xfrm>
                  <a:off x="7257" y="1328057"/>
                  <a:ext cx="28233" cy="4420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4" name="Freeform 55">
                  <a:extLst>
                    <a:ext uri="{FF2B5EF4-FFF2-40B4-BE49-F238E27FC236}">
                      <a16:creationId xmlns:a16="http://schemas.microsoft.com/office/drawing/2014/main" id="{A5F3F689-6450-176E-A759-68180879E670}"/>
                    </a:ext>
                  </a:extLst>
                </p:cNvPr>
                <p:cNvSpPr/>
                <p:nvPr/>
              </p:nvSpPr>
              <p:spPr>
                <a:xfrm rot="744751">
                  <a:off x="68942" y="809171"/>
                  <a:ext cx="151563" cy="280993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5" name="Text Box 103">
                  <a:extLst>
                    <a:ext uri="{FF2B5EF4-FFF2-40B4-BE49-F238E27FC236}">
                      <a16:creationId xmlns:a16="http://schemas.microsoft.com/office/drawing/2014/main" id="{42F21C14-397F-4DFE-E5E7-8521C98DBFC4}"/>
                    </a:ext>
                  </a:extLst>
                </p:cNvPr>
                <p:cNvSpPr txBox="1"/>
                <p:nvPr/>
              </p:nvSpPr>
              <p:spPr>
                <a:xfrm>
                  <a:off x="-253828" y="419046"/>
                  <a:ext cx="738590" cy="2724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Source</a:t>
                  </a:r>
                  <a:endParaRPr lang="en-US" sz="12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8" name="flashlight">
                <a:extLst>
                  <a:ext uri="{FF2B5EF4-FFF2-40B4-BE49-F238E27FC236}">
                    <a16:creationId xmlns:a16="http://schemas.microsoft.com/office/drawing/2014/main" id="{FB8D8E0E-01BC-A46E-0B75-A0CBE4F700E6}"/>
                  </a:ext>
                </a:extLst>
              </p:cNvPr>
              <p:cNvGrpSpPr/>
              <p:nvPr/>
            </p:nvGrpSpPr>
            <p:grpSpPr>
              <a:xfrm>
                <a:off x="533400" y="359834"/>
                <a:ext cx="172085" cy="115570"/>
                <a:chOff x="0" y="0"/>
                <a:chExt cx="447922" cy="301076"/>
              </a:xfrm>
            </p:grpSpPr>
            <p:sp>
              <p:nvSpPr>
                <p:cNvPr id="1139" name="Rectangle 1138">
                  <a:extLst>
                    <a:ext uri="{FF2B5EF4-FFF2-40B4-BE49-F238E27FC236}">
                      <a16:creationId xmlns:a16="http://schemas.microsoft.com/office/drawing/2014/main" id="{BABDBF09-3514-7FB7-25B2-3D83D9BDCDA3}"/>
                    </a:ext>
                  </a:extLst>
                </p:cNvPr>
                <p:cNvSpPr/>
                <p:nvPr/>
              </p:nvSpPr>
              <p:spPr>
                <a:xfrm>
                  <a:off x="0" y="86955"/>
                  <a:ext cx="322157" cy="12716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0" name="Trapezoid 1139">
                  <a:extLst>
                    <a:ext uri="{FF2B5EF4-FFF2-40B4-BE49-F238E27FC236}">
                      <a16:creationId xmlns:a16="http://schemas.microsoft.com/office/drawing/2014/main" id="{88603F2C-A094-92E0-A8AC-C0E2DBA86A02}"/>
                    </a:ext>
                  </a:extLst>
                </p:cNvPr>
                <p:cNvSpPr/>
                <p:nvPr/>
              </p:nvSpPr>
              <p:spPr>
                <a:xfrm rot="16200000">
                  <a:off x="236934" y="90088"/>
                  <a:ext cx="301076" cy="120900"/>
                </a:xfrm>
                <a:prstGeom prst="trapezoid">
                  <a:avLst>
                    <a:gd name="adj" fmla="val 42436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07" name="later source">
              <a:extLst>
                <a:ext uri="{FF2B5EF4-FFF2-40B4-BE49-F238E27FC236}">
                  <a16:creationId xmlns:a16="http://schemas.microsoft.com/office/drawing/2014/main" id="{4C4C8C56-2376-E78A-3F5E-54B5D85D9CDE}"/>
                </a:ext>
              </a:extLst>
            </p:cNvPr>
            <p:cNvGrpSpPr/>
            <p:nvPr/>
          </p:nvGrpSpPr>
          <p:grpSpPr>
            <a:xfrm>
              <a:off x="1200601" y="3556165"/>
              <a:ext cx="692732" cy="841195"/>
              <a:chOff x="0" y="0"/>
              <a:chExt cx="692785" cy="841376"/>
            </a:xfrm>
          </p:grpSpPr>
          <p:grpSp>
            <p:nvGrpSpPr>
              <p:cNvPr id="1118" name="runner bob">
                <a:extLst>
                  <a:ext uri="{FF2B5EF4-FFF2-40B4-BE49-F238E27FC236}">
                    <a16:creationId xmlns:a16="http://schemas.microsoft.com/office/drawing/2014/main" id="{D1CBC769-2727-F6DD-A1DA-C88CC9C1148A}"/>
                  </a:ext>
                </a:extLst>
              </p:cNvPr>
              <p:cNvGrpSpPr/>
              <p:nvPr/>
            </p:nvGrpSpPr>
            <p:grpSpPr>
              <a:xfrm>
                <a:off x="0" y="0"/>
                <a:ext cx="650875" cy="841376"/>
                <a:chOff x="-253828" y="419046"/>
                <a:chExt cx="738590" cy="953213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6859533A-8F7A-4AE1-D4D4-E2ECFBC8642A}"/>
                    </a:ext>
                  </a:extLst>
                </p:cNvPr>
                <p:cNvSpPr/>
                <p:nvPr/>
              </p:nvSpPr>
              <p:spPr>
                <a:xfrm>
                  <a:off x="0" y="645885"/>
                  <a:ext cx="151894" cy="151978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1A2182D5-AEC7-39AE-B154-70B2FCE67D37}"/>
                    </a:ext>
                  </a:extLst>
                </p:cNvPr>
                <p:cNvCxnSpPr/>
                <p:nvPr/>
              </p:nvCxnSpPr>
              <p:spPr>
                <a:xfrm flipH="1">
                  <a:off x="174171" y="1099457"/>
                  <a:ext cx="13787" cy="151875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>
                  <a:extLst>
                    <a:ext uri="{FF2B5EF4-FFF2-40B4-BE49-F238E27FC236}">
                      <a16:creationId xmlns:a16="http://schemas.microsoft.com/office/drawing/2014/main" id="{3649CFE1-BC05-9406-1D62-7A8EFB0C3D3D}"/>
                    </a:ext>
                  </a:extLst>
                </p:cNvPr>
                <p:cNvCxnSpPr/>
                <p:nvPr/>
              </p:nvCxnSpPr>
              <p:spPr>
                <a:xfrm flipV="1">
                  <a:off x="188685" y="1041400"/>
                  <a:ext cx="145949" cy="582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FABFB057-F3FE-83B9-240E-95D30BBC49C9}"/>
                    </a:ext>
                  </a:extLst>
                </p:cNvPr>
                <p:cNvCxnSpPr/>
                <p:nvPr/>
              </p:nvCxnSpPr>
              <p:spPr>
                <a:xfrm flipH="1">
                  <a:off x="79828" y="841828"/>
                  <a:ext cx="43091" cy="11563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E821A5C6-D59C-0B1D-4493-66191CF456F5}"/>
                    </a:ext>
                  </a:extLst>
                </p:cNvPr>
                <p:cNvCxnSpPr/>
                <p:nvPr/>
              </p:nvCxnSpPr>
              <p:spPr>
                <a:xfrm>
                  <a:off x="123371" y="841828"/>
                  <a:ext cx="70506" cy="8203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7" name="Arc 1126">
                  <a:extLst>
                    <a:ext uri="{FF2B5EF4-FFF2-40B4-BE49-F238E27FC236}">
                      <a16:creationId xmlns:a16="http://schemas.microsoft.com/office/drawing/2014/main" id="{B8715A70-7EC5-BB78-3385-2373336BA087}"/>
                    </a:ext>
                  </a:extLst>
                </p:cNvPr>
                <p:cNvSpPr/>
                <p:nvPr/>
              </p:nvSpPr>
              <p:spPr>
                <a:xfrm rot="10800000">
                  <a:off x="94342" y="714828"/>
                  <a:ext cx="71158" cy="57983"/>
                </a:xfrm>
                <a:prstGeom prst="arc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8" name="Oval 1127">
                  <a:extLst>
                    <a:ext uri="{FF2B5EF4-FFF2-40B4-BE49-F238E27FC236}">
                      <a16:creationId xmlns:a16="http://schemas.microsoft.com/office/drawing/2014/main" id="{B63298AF-7D14-61AB-2B14-9E16CCDEA9B0}"/>
                    </a:ext>
                  </a:extLst>
                </p:cNvPr>
                <p:cNvSpPr/>
                <p:nvPr/>
              </p:nvSpPr>
              <p:spPr>
                <a:xfrm>
                  <a:off x="112485" y="707571"/>
                  <a:ext cx="20754" cy="207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309DADA8-1724-70C0-0E0C-B721D7518241}"/>
                    </a:ext>
                  </a:extLst>
                </p:cNvPr>
                <p:cNvCxnSpPr/>
                <p:nvPr/>
              </p:nvCxnSpPr>
              <p:spPr>
                <a:xfrm flipH="1">
                  <a:off x="264885" y="1041400"/>
                  <a:ext cx="70002" cy="16295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>
                  <a:extLst>
                    <a:ext uri="{FF2B5EF4-FFF2-40B4-BE49-F238E27FC236}">
                      <a16:creationId xmlns:a16="http://schemas.microsoft.com/office/drawing/2014/main" id="{1B88347A-7C3D-A598-78A5-8B7CBDD3EE03}"/>
                    </a:ext>
                  </a:extLst>
                </p:cNvPr>
                <p:cNvCxnSpPr/>
                <p:nvPr/>
              </p:nvCxnSpPr>
              <p:spPr>
                <a:xfrm flipH="1">
                  <a:off x="7257" y="1251857"/>
                  <a:ext cx="165101" cy="77079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Straight Connector 1130">
                  <a:extLst>
                    <a:ext uri="{FF2B5EF4-FFF2-40B4-BE49-F238E27FC236}">
                      <a16:creationId xmlns:a16="http://schemas.microsoft.com/office/drawing/2014/main" id="{E31C3645-4F99-0D72-A535-57363744C61F}"/>
                    </a:ext>
                  </a:extLst>
                </p:cNvPr>
                <p:cNvCxnSpPr/>
                <p:nvPr/>
              </p:nvCxnSpPr>
              <p:spPr>
                <a:xfrm flipV="1">
                  <a:off x="195601" y="902908"/>
                  <a:ext cx="138840" cy="2077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Straight Connector 1131">
                  <a:extLst>
                    <a:ext uri="{FF2B5EF4-FFF2-40B4-BE49-F238E27FC236}">
                      <a16:creationId xmlns:a16="http://schemas.microsoft.com/office/drawing/2014/main" id="{00FBC071-C8B0-2D90-B581-A43B11E6D4A7}"/>
                    </a:ext>
                  </a:extLst>
                </p:cNvPr>
                <p:cNvCxnSpPr/>
                <p:nvPr/>
              </p:nvCxnSpPr>
              <p:spPr>
                <a:xfrm flipH="1" flipV="1">
                  <a:off x="83457" y="957942"/>
                  <a:ext cx="141822" cy="1488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3" name="Straight Connector 1132">
                  <a:extLst>
                    <a:ext uri="{FF2B5EF4-FFF2-40B4-BE49-F238E27FC236}">
                      <a16:creationId xmlns:a16="http://schemas.microsoft.com/office/drawing/2014/main" id="{B71E4710-14C6-83EB-0D92-3D0879C64D6D}"/>
                    </a:ext>
                  </a:extLst>
                </p:cNvPr>
                <p:cNvCxnSpPr/>
                <p:nvPr/>
              </p:nvCxnSpPr>
              <p:spPr>
                <a:xfrm>
                  <a:off x="264885" y="1204685"/>
                  <a:ext cx="45238" cy="2448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Straight Connector 1133">
                  <a:extLst>
                    <a:ext uri="{FF2B5EF4-FFF2-40B4-BE49-F238E27FC236}">
                      <a16:creationId xmlns:a16="http://schemas.microsoft.com/office/drawing/2014/main" id="{295FFF6D-A12E-2550-334A-6ABF0CD36DBB}"/>
                    </a:ext>
                  </a:extLst>
                </p:cNvPr>
                <p:cNvCxnSpPr/>
                <p:nvPr/>
              </p:nvCxnSpPr>
              <p:spPr>
                <a:xfrm>
                  <a:off x="7257" y="1328057"/>
                  <a:ext cx="28233" cy="4420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5" name="Freeform 55">
                  <a:extLst>
                    <a:ext uri="{FF2B5EF4-FFF2-40B4-BE49-F238E27FC236}">
                      <a16:creationId xmlns:a16="http://schemas.microsoft.com/office/drawing/2014/main" id="{DC8AEDF0-E777-48B3-524D-2AAADF3BEF0F}"/>
                    </a:ext>
                  </a:extLst>
                </p:cNvPr>
                <p:cNvSpPr/>
                <p:nvPr/>
              </p:nvSpPr>
              <p:spPr>
                <a:xfrm rot="744751">
                  <a:off x="68942" y="809171"/>
                  <a:ext cx="151563" cy="280993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6" name="Text Box 148">
                  <a:extLst>
                    <a:ext uri="{FF2B5EF4-FFF2-40B4-BE49-F238E27FC236}">
                      <a16:creationId xmlns:a16="http://schemas.microsoft.com/office/drawing/2014/main" id="{4A37BA2C-D6A3-D964-DDFC-CF615B9C7FFB}"/>
                    </a:ext>
                  </a:extLst>
                </p:cNvPr>
                <p:cNvSpPr txBox="1"/>
                <p:nvPr/>
              </p:nvSpPr>
              <p:spPr>
                <a:xfrm>
                  <a:off x="-253828" y="419046"/>
                  <a:ext cx="738590" cy="2724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Source</a:t>
                  </a:r>
                  <a:endParaRPr lang="en-US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9" name="flashlight">
                <a:extLst>
                  <a:ext uri="{FF2B5EF4-FFF2-40B4-BE49-F238E27FC236}">
                    <a16:creationId xmlns:a16="http://schemas.microsoft.com/office/drawing/2014/main" id="{DEF51A62-3502-614E-B8E6-7A418181F45C}"/>
                  </a:ext>
                </a:extLst>
              </p:cNvPr>
              <p:cNvGrpSpPr/>
              <p:nvPr/>
            </p:nvGrpSpPr>
            <p:grpSpPr>
              <a:xfrm>
                <a:off x="520700" y="376766"/>
                <a:ext cx="172085" cy="115570"/>
                <a:chOff x="0" y="0"/>
                <a:chExt cx="447922" cy="301076"/>
              </a:xfrm>
            </p:grpSpPr>
            <p:sp>
              <p:nvSpPr>
                <p:cNvPr id="1120" name="Rectangle 1119">
                  <a:extLst>
                    <a:ext uri="{FF2B5EF4-FFF2-40B4-BE49-F238E27FC236}">
                      <a16:creationId xmlns:a16="http://schemas.microsoft.com/office/drawing/2014/main" id="{A5962835-F02E-FA8B-89BE-3BE459C82F1C}"/>
                    </a:ext>
                  </a:extLst>
                </p:cNvPr>
                <p:cNvSpPr/>
                <p:nvPr/>
              </p:nvSpPr>
              <p:spPr>
                <a:xfrm>
                  <a:off x="0" y="86955"/>
                  <a:ext cx="322157" cy="12716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1" name="Trapezoid 1120">
                  <a:extLst>
                    <a:ext uri="{FF2B5EF4-FFF2-40B4-BE49-F238E27FC236}">
                      <a16:creationId xmlns:a16="http://schemas.microsoft.com/office/drawing/2014/main" id="{45BDABE6-63A3-FB86-07F8-FEF876C64F30}"/>
                    </a:ext>
                  </a:extLst>
                </p:cNvPr>
                <p:cNvSpPr/>
                <p:nvPr/>
              </p:nvSpPr>
              <p:spPr>
                <a:xfrm rot="16200000">
                  <a:off x="236934" y="90088"/>
                  <a:ext cx="301076" cy="120900"/>
                </a:xfrm>
                <a:prstGeom prst="trapezoid">
                  <a:avLst>
                    <a:gd name="adj" fmla="val 42436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08" name="many labels and pointers">
              <a:extLst>
                <a:ext uri="{FF2B5EF4-FFF2-40B4-BE49-F238E27FC236}">
                  <a16:creationId xmlns:a16="http://schemas.microsoft.com/office/drawing/2014/main" id="{503D66C3-6825-D2AA-2D99-97A9487882EE}"/>
                </a:ext>
              </a:extLst>
            </p:cNvPr>
            <p:cNvGrpSpPr/>
            <p:nvPr/>
          </p:nvGrpSpPr>
          <p:grpSpPr>
            <a:xfrm>
              <a:off x="45743" y="2191515"/>
              <a:ext cx="3780858" cy="2003724"/>
              <a:chOff x="385232" y="-561094"/>
              <a:chExt cx="3781638" cy="2005373"/>
            </a:xfrm>
          </p:grpSpPr>
          <p:sp>
            <p:nvSpPr>
              <p:cNvPr id="1109" name="Text Box 2">
                <a:extLst>
                  <a:ext uri="{FF2B5EF4-FFF2-40B4-BE49-F238E27FC236}">
                    <a16:creationId xmlns:a16="http://schemas.microsoft.com/office/drawing/2014/main" id="{67E780CF-8E10-56AA-014C-F722BD6098C2}"/>
                  </a:ext>
                </a:extLst>
              </p:cNvPr>
              <p:cNvSpPr txBox="1"/>
              <p:nvPr/>
            </p:nvSpPr>
            <p:spPr>
              <a:xfrm>
                <a:off x="2458967" y="515353"/>
                <a:ext cx="627654" cy="41298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en-US" sz="1000" baseline="30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nd</a:t>
                </a: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 emitted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10" name="Straight Arrow Connector 1109">
                <a:extLst>
                  <a:ext uri="{FF2B5EF4-FFF2-40B4-BE49-F238E27FC236}">
                    <a16:creationId xmlns:a16="http://schemas.microsoft.com/office/drawing/2014/main" id="{1760C4F4-D4E2-B832-981A-ED7F7B0091CE}"/>
                  </a:ext>
                </a:extLst>
              </p:cNvPr>
              <p:cNvCxnSpPr/>
              <p:nvPr/>
            </p:nvCxnSpPr>
            <p:spPr>
              <a:xfrm flipH="1">
                <a:off x="2302933" y="728134"/>
                <a:ext cx="216535" cy="429895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1" name="Text Box 7">
                    <a:extLst>
                      <a:ext uri="{FF2B5EF4-FFF2-40B4-BE49-F238E27FC236}">
                        <a16:creationId xmlns:a16="http://schemas.microsoft.com/office/drawing/2014/main" id="{D9AA7ECB-2EA3-DA1E-3420-424EA871C6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32" y="105398"/>
                    <a:ext cx="627380" cy="30988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a14:m>
                    <a:r>
                      <a: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:</a:t>
                    </a:r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1" name="Text Box 7">
                    <a:extLst>
                      <a:ext uri="{FF2B5EF4-FFF2-40B4-BE49-F238E27FC236}">
                        <a16:creationId xmlns:a16="http://schemas.microsoft.com/office/drawing/2014/main" id="{D9AA7ECB-2EA3-DA1E-3420-424EA871C6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2" y="105398"/>
                    <a:ext cx="627380" cy="3098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2" name="Text Box 8">
                    <a:extLst>
                      <a:ext uri="{FF2B5EF4-FFF2-40B4-BE49-F238E27FC236}">
                        <a16:creationId xmlns:a16="http://schemas.microsoft.com/office/drawing/2014/main" id="{432E80B2-0062-94DD-8C0A-FDC25437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474" y="1134399"/>
                    <a:ext cx="582295" cy="30988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oMath>
                    </a14:m>
                    <a:r>
                      <a: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:</a:t>
                    </a:r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2" name="Text Box 8">
                    <a:extLst>
                      <a:ext uri="{FF2B5EF4-FFF2-40B4-BE49-F238E27FC236}">
                        <a16:creationId xmlns:a16="http://schemas.microsoft.com/office/drawing/2014/main" id="{432E80B2-0062-94DD-8C0A-FDC25437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474" y="1134399"/>
                    <a:ext cx="582295" cy="3098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3" name="Text Box 9">
                <a:extLst>
                  <a:ext uri="{FF2B5EF4-FFF2-40B4-BE49-F238E27FC236}">
                    <a16:creationId xmlns:a16="http://schemas.microsoft.com/office/drawing/2014/main" id="{B9C18675-82B7-D7DE-6BF1-33516DC01881}"/>
                  </a:ext>
                </a:extLst>
              </p:cNvPr>
              <p:cNvSpPr txBox="1"/>
              <p:nvPr/>
            </p:nvSpPr>
            <p:spPr>
              <a:xfrm>
                <a:off x="1323980" y="-561094"/>
                <a:ext cx="688728" cy="36115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en-US" sz="1000" baseline="30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st</a:t>
                </a: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 emitted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14" name="Text Box 12" hidden="1">
                <a:extLst>
                  <a:ext uri="{FF2B5EF4-FFF2-40B4-BE49-F238E27FC236}">
                    <a16:creationId xmlns:a16="http://schemas.microsoft.com/office/drawing/2014/main" id="{92AB30CD-9E85-692E-9FDF-1C50B277F1E2}"/>
                  </a:ext>
                </a:extLst>
              </p:cNvPr>
              <p:cNvSpPr txBox="1"/>
              <p:nvPr/>
            </p:nvSpPr>
            <p:spPr>
              <a:xfrm>
                <a:off x="393856" y="618120"/>
                <a:ext cx="1060924" cy="54163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…source and first front both move forward…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15" name="Text Box 16">
                <a:extLst>
                  <a:ext uri="{FF2B5EF4-FFF2-40B4-BE49-F238E27FC236}">
                    <a16:creationId xmlns:a16="http://schemas.microsoft.com/office/drawing/2014/main" id="{5BBE0B96-C677-146E-BDF1-D94AE873C935}"/>
                  </a:ext>
                </a:extLst>
              </p:cNvPr>
              <p:cNvSpPr txBox="1"/>
              <p:nvPr/>
            </p:nvSpPr>
            <p:spPr>
              <a:xfrm>
                <a:off x="3441700" y="791634"/>
                <a:ext cx="725170" cy="6134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en-US" sz="1000" baseline="30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st</a:t>
                </a: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front, traveled forward</a:t>
                </a:r>
                <a:endParaRPr lang="en-US" sz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16" name="Straight Arrow Connector 1115">
                <a:extLst>
                  <a:ext uri="{FF2B5EF4-FFF2-40B4-BE49-F238E27FC236}">
                    <a16:creationId xmlns:a16="http://schemas.microsoft.com/office/drawing/2014/main" id="{1674A78A-D8A4-00F4-AA5F-6CE0F61701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935" y="-204384"/>
                <a:ext cx="57296" cy="22798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Arrow Connector 1116">
                <a:extLst>
                  <a:ext uri="{FF2B5EF4-FFF2-40B4-BE49-F238E27FC236}">
                    <a16:creationId xmlns:a16="http://schemas.microsoft.com/office/drawing/2014/main" id="{18FDE184-9E1A-FAFB-DFCC-93852853B8A8}"/>
                  </a:ext>
                </a:extLst>
              </p:cNvPr>
              <p:cNvCxnSpPr/>
              <p:nvPr/>
            </p:nvCxnSpPr>
            <p:spPr>
              <a:xfrm flipH="1">
                <a:off x="3331633" y="982134"/>
                <a:ext cx="178435" cy="189865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5" name="Title Box">
            <a:extLst>
              <a:ext uri="{FF2B5EF4-FFF2-40B4-BE49-F238E27FC236}">
                <a16:creationId xmlns:a16="http://schemas.microsoft.com/office/drawing/2014/main" id="{C1F2AF4E-D30C-BB83-F840-5B1861E284D8}"/>
              </a:ext>
            </a:extLst>
          </p:cNvPr>
          <p:cNvGrpSpPr/>
          <p:nvPr/>
        </p:nvGrpSpPr>
        <p:grpSpPr>
          <a:xfrm>
            <a:off x="1424940" y="1927336"/>
            <a:ext cx="5409485" cy="1274730"/>
            <a:chOff x="1287780" y="1927336"/>
            <a:chExt cx="5409485" cy="1274730"/>
          </a:xfrm>
        </p:grpSpPr>
        <p:sp>
          <p:nvSpPr>
            <p:cNvPr id="155" name="Parallelogram 154"/>
            <p:cNvSpPr/>
            <p:nvPr/>
          </p:nvSpPr>
          <p:spPr>
            <a:xfrm>
              <a:off x="1463040" y="1927336"/>
              <a:ext cx="4554482" cy="1274730"/>
            </a:xfrm>
            <a:prstGeom prst="parallelogram">
              <a:avLst>
                <a:gd name="adj" fmla="val 19588"/>
              </a:avLst>
            </a:prstGeom>
            <a:solidFill>
              <a:srgbClr val="C00000"/>
            </a:solidFill>
            <a:ln w="50800" cmpd="thickThin">
              <a:solidFill>
                <a:srgbClr val="FFFF00"/>
              </a:solidFill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lvl="0" algn="ctr"/>
              <a:endParaRPr lang="en-US" sz="2300" dirty="0">
                <a:solidFill>
                  <a:prstClr val="black"/>
                </a:solidFill>
              </a:endParaRPr>
            </a:p>
          </p:txBody>
        </p:sp>
        <p:sp>
          <p:nvSpPr>
            <p:cNvPr id="467" name="Lower Subtitle">
              <a:extLst>
                <a:ext uri="{FF2B5EF4-FFF2-40B4-BE49-F238E27FC236}">
                  <a16:creationId xmlns:a16="http://schemas.microsoft.com/office/drawing/2014/main" id="{B94688A1-C178-5CE4-AF9B-E90CE5170480}"/>
                </a:ext>
              </a:extLst>
            </p:cNvPr>
            <p:cNvSpPr txBox="1"/>
            <p:nvPr/>
          </p:nvSpPr>
          <p:spPr>
            <a:xfrm>
              <a:off x="2481336" y="2787777"/>
              <a:ext cx="2444837" cy="402959"/>
            </a:xfrm>
            <a:prstGeom prst="rect">
              <a:avLst/>
            </a:prstGeom>
            <a:noFill/>
            <a:ln w="50800" cmpd="thickThin">
              <a:noFill/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algn="ctr"/>
              <a:r>
                <a:rPr lang="en-US" sz="1950" dirty="0">
                  <a:solidFill>
                    <a:schemeClr val="bg1"/>
                  </a:solidFill>
                </a:rPr>
                <a:t>Spring 2024</a:t>
              </a:r>
            </a:p>
          </p:txBody>
        </p:sp>
        <p:sp>
          <p:nvSpPr>
            <p:cNvPr id="466" name="Upper Subtitle">
              <a:extLst>
                <a:ext uri="{FF2B5EF4-FFF2-40B4-BE49-F238E27FC236}">
                  <a16:creationId xmlns:a16="http://schemas.microsoft.com/office/drawing/2014/main" id="{C7764245-DA90-017C-2D38-AB13E0A2E7B5}"/>
                </a:ext>
              </a:extLst>
            </p:cNvPr>
            <p:cNvSpPr txBox="1"/>
            <p:nvPr/>
          </p:nvSpPr>
          <p:spPr>
            <a:xfrm>
              <a:off x="1614725" y="2489576"/>
              <a:ext cx="5082540" cy="410654"/>
            </a:xfrm>
            <a:prstGeom prst="rect">
              <a:avLst/>
            </a:prstGeom>
            <a:noFill/>
            <a:ln w="50800" cmpd="thickThin">
              <a:noFill/>
            </a:ln>
          </p:spPr>
          <p:txBody>
            <a:bodyPr wrap="square" lIns="101882" tIns="50941" rIns="101882" bIns="50941" rtlCol="0">
              <a:spAutoFit/>
            </a:bodyPr>
            <a:lstStyle/>
            <a:p>
              <a:r>
                <a:rPr lang="en-US" sz="1950" dirty="0">
                  <a:solidFill>
                    <a:schemeClr val="bg1"/>
                  </a:solidFill>
                </a:rPr>
                <a:t>Activities for Space, Time, and Relativity</a:t>
              </a:r>
            </a:p>
          </p:txBody>
        </p:sp>
        <p:sp>
          <p:nvSpPr>
            <p:cNvPr id="4" name="MAIN TITLE"/>
            <p:cNvSpPr txBox="1"/>
            <p:nvPr/>
          </p:nvSpPr>
          <p:spPr>
            <a:xfrm>
              <a:off x="1287780" y="1927336"/>
              <a:ext cx="5082540" cy="687652"/>
            </a:xfrm>
            <a:prstGeom prst="rect">
              <a:avLst/>
            </a:prstGeom>
            <a:noFill/>
            <a:ln w="50800" cmpd="thickThin">
              <a:noFill/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algn="ctr"/>
              <a:r>
                <a:rPr lang="en-US" sz="3800" b="1" i="1" dirty="0">
                  <a:solidFill>
                    <a:schemeClr val="bg1"/>
                  </a:solidFill>
                </a:rPr>
                <a:t>Relativity For Doing!</a:t>
              </a:r>
            </a:p>
          </p:txBody>
        </p:sp>
      </p:grpSp>
      <p:grpSp>
        <p:nvGrpSpPr>
          <p:cNvPr id="1210" name="Frame S">
            <a:extLst>
              <a:ext uri="{FF2B5EF4-FFF2-40B4-BE49-F238E27FC236}">
                <a16:creationId xmlns:a16="http://schemas.microsoft.com/office/drawing/2014/main" id="{FEAE3F32-F328-67CD-D14F-2FEE01BEB617}"/>
              </a:ext>
            </a:extLst>
          </p:cNvPr>
          <p:cNvGrpSpPr/>
          <p:nvPr/>
        </p:nvGrpSpPr>
        <p:grpSpPr>
          <a:xfrm>
            <a:off x="3562625" y="4708528"/>
            <a:ext cx="1325880" cy="1476865"/>
            <a:chOff x="2002790" y="1950865"/>
            <a:chExt cx="1325880" cy="1476865"/>
          </a:xfrm>
        </p:grpSpPr>
        <p:cxnSp>
          <p:nvCxnSpPr>
            <p:cNvPr id="1211" name="Straight Connector 1210">
              <a:extLst>
                <a:ext uri="{FF2B5EF4-FFF2-40B4-BE49-F238E27FC236}">
                  <a16:creationId xmlns:a16="http://schemas.microsoft.com/office/drawing/2014/main" id="{4350A8E6-E9A1-EFA1-B176-500ABB11771F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30" y="2207260"/>
              <a:ext cx="0" cy="118872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Straight Connector 1211">
              <a:extLst>
                <a:ext uri="{FF2B5EF4-FFF2-40B4-BE49-F238E27FC236}">
                  <a16:creationId xmlns:a16="http://schemas.microsoft.com/office/drawing/2014/main" id="{31F24372-4466-D107-CA3E-CF25668DFF7C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70" y="2801620"/>
              <a:ext cx="118872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Straight Connector 1212">
              <a:extLst>
                <a:ext uri="{FF2B5EF4-FFF2-40B4-BE49-F238E27FC236}">
                  <a16:creationId xmlns:a16="http://schemas.microsoft.com/office/drawing/2014/main" id="{95373623-8E62-043B-17A3-854A7E6DA44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65730" y="2138680"/>
              <a:ext cx="0" cy="132588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Straight Connector 1213">
              <a:extLst>
                <a:ext uri="{FF2B5EF4-FFF2-40B4-BE49-F238E27FC236}">
                  <a16:creationId xmlns:a16="http://schemas.microsoft.com/office/drawing/2014/main" id="{FC45ED28-8CDE-FEC9-5486-DB11DB9106D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39620" y="2801620"/>
              <a:ext cx="125222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0334D2DF-7C24-573F-FCCB-DA897C09DFD1}"/>
                    </a:ext>
                  </a:extLst>
                </p:cNvPr>
                <p:cNvSpPr txBox="1"/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0334D2DF-7C24-573F-FCCB-DA897C09D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F2E0758E-7AA3-E48D-DE31-F343ADFE2135}"/>
                    </a:ext>
                  </a:extLst>
                </p:cNvPr>
                <p:cNvSpPr txBox="1"/>
                <p:nvPr/>
              </p:nvSpPr>
              <p:spPr>
                <a:xfrm>
                  <a:off x="2376907" y="2205601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F2E0758E-7AA3-E48D-DE31-F343ADFE2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07" y="2205601"/>
                  <a:ext cx="390525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4917BA21-F838-A085-D239-48356FAC7C20}"/>
                    </a:ext>
                  </a:extLst>
                </p:cNvPr>
                <p:cNvSpPr txBox="1"/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Frame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4917BA21-F838-A085-D239-48356FAC7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blipFill>
                  <a:blip r:embed="rId1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8" name="double arrow and text">
            <a:extLst>
              <a:ext uri="{FF2B5EF4-FFF2-40B4-BE49-F238E27FC236}">
                <a16:creationId xmlns:a16="http://schemas.microsoft.com/office/drawing/2014/main" id="{DB826723-00E4-F923-8699-F1B89094C8C1}"/>
              </a:ext>
            </a:extLst>
          </p:cNvPr>
          <p:cNvGrpSpPr/>
          <p:nvPr/>
        </p:nvGrpSpPr>
        <p:grpSpPr>
          <a:xfrm>
            <a:off x="4910820" y="5305367"/>
            <a:ext cx="887629" cy="285431"/>
            <a:chOff x="3619542" y="2615739"/>
            <a:chExt cx="1257565" cy="285431"/>
          </a:xfrm>
        </p:grpSpPr>
        <p:grpSp>
          <p:nvGrpSpPr>
            <p:cNvPr id="1219" name="Group 1218">
              <a:extLst>
                <a:ext uri="{FF2B5EF4-FFF2-40B4-BE49-F238E27FC236}">
                  <a16:creationId xmlns:a16="http://schemas.microsoft.com/office/drawing/2014/main" id="{D3D21866-CA59-1487-21B5-708C218F1375}"/>
                </a:ext>
              </a:extLst>
            </p:cNvPr>
            <p:cNvGrpSpPr/>
            <p:nvPr/>
          </p:nvGrpSpPr>
          <p:grpSpPr>
            <a:xfrm>
              <a:off x="3619542" y="2839229"/>
              <a:ext cx="1257565" cy="61941"/>
              <a:chOff x="3600789" y="2868925"/>
              <a:chExt cx="1707726" cy="61941"/>
            </a:xfrm>
          </p:grpSpPr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C7C840E5-70A4-0393-740C-064451B11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816" y="2868925"/>
                <a:ext cx="143827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C44AEE1C-A286-81D7-7999-B96EB468A8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816" y="2930866"/>
                <a:ext cx="143827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3" name="Group 1222">
                <a:extLst>
                  <a:ext uri="{FF2B5EF4-FFF2-40B4-BE49-F238E27FC236}">
                    <a16:creationId xmlns:a16="http://schemas.microsoft.com/office/drawing/2014/main" id="{603BFAD7-C734-F57A-8012-DE7D6D77E44D}"/>
                  </a:ext>
                </a:extLst>
              </p:cNvPr>
              <p:cNvGrpSpPr/>
              <p:nvPr/>
            </p:nvGrpSpPr>
            <p:grpSpPr>
              <a:xfrm>
                <a:off x="3600789" y="2899895"/>
                <a:ext cx="1707726" cy="0"/>
                <a:chOff x="3611283" y="2906710"/>
                <a:chExt cx="1687868" cy="0"/>
              </a:xfrm>
            </p:grpSpPr>
            <p:cxnSp>
              <p:nvCxnSpPr>
                <p:cNvPr id="1224" name="Straight Connector 1223">
                  <a:extLst>
                    <a:ext uri="{FF2B5EF4-FFF2-40B4-BE49-F238E27FC236}">
                      <a16:creationId xmlns:a16="http://schemas.microsoft.com/office/drawing/2014/main" id="{8E4A7B4B-58F3-8E4D-6DE7-96D0E13B0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283" y="2906710"/>
                  <a:ext cx="1687868" cy="0"/>
                </a:xfrm>
                <a:prstGeom prst="line">
                  <a:avLst/>
                </a:prstGeom>
                <a:ln w="12700" cap="rnd" cmpd="sng">
                  <a:solidFill>
                    <a:schemeClr val="bg1"/>
                  </a:solidFill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Straight Connector 1224">
                  <a:extLst>
                    <a:ext uri="{FF2B5EF4-FFF2-40B4-BE49-F238E27FC236}">
                      <a16:creationId xmlns:a16="http://schemas.microsoft.com/office/drawing/2014/main" id="{52D6DDED-3275-25AE-A31A-04156833B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8579" y="2906710"/>
                  <a:ext cx="1505558" cy="0"/>
                </a:xfrm>
                <a:prstGeom prst="line">
                  <a:avLst/>
                </a:prstGeom>
                <a:ln w="19050" cap="rnd">
                  <a:solidFill>
                    <a:srgbClr val="0080FF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0" name="TextBox 1219">
              <a:extLst>
                <a:ext uri="{FF2B5EF4-FFF2-40B4-BE49-F238E27FC236}">
                  <a16:creationId xmlns:a16="http://schemas.microsoft.com/office/drawing/2014/main" id="{18015436-1A47-85EF-47D4-956D1EA947F1}"/>
                </a:ext>
              </a:extLst>
            </p:cNvPr>
            <p:cNvSpPr txBox="1"/>
            <p:nvPr/>
          </p:nvSpPr>
          <p:spPr>
            <a:xfrm>
              <a:off x="3648291" y="2615739"/>
              <a:ext cx="1204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Lorentz</a:t>
              </a:r>
            </a:p>
          </p:txBody>
        </p:sp>
      </p:grpSp>
      <p:grpSp>
        <p:nvGrpSpPr>
          <p:cNvPr id="1226" name="Frame S prime">
            <a:extLst>
              <a:ext uri="{FF2B5EF4-FFF2-40B4-BE49-F238E27FC236}">
                <a16:creationId xmlns:a16="http://schemas.microsoft.com/office/drawing/2014/main" id="{F1029B2C-E66C-7C3A-2DCB-0C09877F1325}"/>
              </a:ext>
            </a:extLst>
          </p:cNvPr>
          <p:cNvGrpSpPr/>
          <p:nvPr/>
        </p:nvGrpSpPr>
        <p:grpSpPr>
          <a:xfrm>
            <a:off x="5818741" y="4708528"/>
            <a:ext cx="1325880" cy="1476865"/>
            <a:chOff x="2002790" y="1950865"/>
            <a:chExt cx="1325880" cy="1476865"/>
          </a:xfrm>
        </p:grpSpPr>
        <p:cxnSp>
          <p:nvCxnSpPr>
            <p:cNvPr id="1227" name="Straight Connector 1226">
              <a:extLst>
                <a:ext uri="{FF2B5EF4-FFF2-40B4-BE49-F238E27FC236}">
                  <a16:creationId xmlns:a16="http://schemas.microsoft.com/office/drawing/2014/main" id="{95521BEF-686A-6082-395A-E4E280AF3821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30" y="2207260"/>
              <a:ext cx="0" cy="118872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997C722F-34E2-9E09-B724-D82DA42719E4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70" y="2801620"/>
              <a:ext cx="118872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>
              <a:extLst>
                <a:ext uri="{FF2B5EF4-FFF2-40B4-BE49-F238E27FC236}">
                  <a16:creationId xmlns:a16="http://schemas.microsoft.com/office/drawing/2014/main" id="{7FEE5D5C-1842-EC92-888A-71A4EACBCD7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65730" y="2138680"/>
              <a:ext cx="0" cy="132588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>
              <a:extLst>
                <a:ext uri="{FF2B5EF4-FFF2-40B4-BE49-F238E27FC236}">
                  <a16:creationId xmlns:a16="http://schemas.microsoft.com/office/drawing/2014/main" id="{72597E22-C66C-AAF2-9860-EC8B90518F6D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39620" y="2801620"/>
              <a:ext cx="125222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1" name="TextBox 1230">
                  <a:extLst>
                    <a:ext uri="{FF2B5EF4-FFF2-40B4-BE49-F238E27FC236}">
                      <a16:creationId xmlns:a16="http://schemas.microsoft.com/office/drawing/2014/main" id="{651F0E93-F45C-6272-3211-513346283E6A}"/>
                    </a:ext>
                  </a:extLst>
                </p:cNvPr>
                <p:cNvSpPr txBox="1"/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1" name="TextBox 1230">
                  <a:extLst>
                    <a:ext uri="{FF2B5EF4-FFF2-40B4-BE49-F238E27FC236}">
                      <a16:creationId xmlns:a16="http://schemas.microsoft.com/office/drawing/2014/main" id="{651F0E93-F45C-6272-3211-513346283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1C6C0923-28B1-60A0-47F5-1416DE4E4B93}"/>
                    </a:ext>
                  </a:extLst>
                </p:cNvPr>
                <p:cNvSpPr txBox="1"/>
                <p:nvPr/>
              </p:nvSpPr>
              <p:spPr>
                <a:xfrm>
                  <a:off x="2342617" y="2205601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2" name="TextBox 1231">
                  <a:extLst>
                    <a:ext uri="{FF2B5EF4-FFF2-40B4-BE49-F238E27FC236}">
                      <a16:creationId xmlns:a16="http://schemas.microsoft.com/office/drawing/2014/main" id="{1C6C0923-28B1-60A0-47F5-1416DE4E4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17" y="2205601"/>
                  <a:ext cx="390525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3" name="TextBox 1232">
                  <a:extLst>
                    <a:ext uri="{FF2B5EF4-FFF2-40B4-BE49-F238E27FC236}">
                      <a16:creationId xmlns:a16="http://schemas.microsoft.com/office/drawing/2014/main" id="{5E7AB1AB-30A0-BDCB-C560-1D342DC70DEF}"/>
                    </a:ext>
                  </a:extLst>
                </p:cNvPr>
                <p:cNvSpPr txBox="1"/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Frame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3" name="TextBox 1232">
                  <a:extLst>
                    <a:ext uri="{FF2B5EF4-FFF2-40B4-BE49-F238E27FC236}">
                      <a16:creationId xmlns:a16="http://schemas.microsoft.com/office/drawing/2014/main" id="{5E7AB1AB-30A0-BDCB-C560-1D342DC70D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blipFill>
                  <a:blip r:embed="rId20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563B0F00-B0DD-6072-496B-9442E0DAAC3D}"/>
              </a:ext>
            </a:extLst>
          </p:cNvPr>
          <p:cNvGrpSpPr/>
          <p:nvPr/>
        </p:nvGrpSpPr>
        <p:grpSpPr>
          <a:xfrm>
            <a:off x="4754625" y="3961460"/>
            <a:ext cx="981844" cy="305701"/>
            <a:chOff x="0" y="-53196"/>
            <a:chExt cx="1317405" cy="410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7" name="TextBox 44">
                  <a:extLst>
                    <a:ext uri="{FF2B5EF4-FFF2-40B4-BE49-F238E27FC236}">
                      <a16:creationId xmlns:a16="http://schemas.microsoft.com/office/drawing/2014/main" id="{75A6639F-BDF9-2F6D-AADA-F0B7E0DA5098}"/>
                    </a:ext>
                  </a:extLst>
                </p:cNvPr>
                <p:cNvSpPr txBox="1"/>
                <p:nvPr/>
              </p:nvSpPr>
              <p:spPr>
                <a:xfrm>
                  <a:off x="231987" y="-53196"/>
                  <a:ext cx="1085418" cy="3305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sz="10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=+0.8</m:t>
                        </m:r>
                        <m:r>
                          <a:rPr lang="en-US" sz="10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97" name="TextBox 44">
                  <a:extLst>
                    <a:ext uri="{FF2B5EF4-FFF2-40B4-BE49-F238E27FC236}">
                      <a16:creationId xmlns:a16="http://schemas.microsoft.com/office/drawing/2014/main" id="{75A6639F-BDF9-2F6D-AADA-F0B7E0D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87" y="-53196"/>
                  <a:ext cx="1085418" cy="3305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8" name="ball">
              <a:extLst>
                <a:ext uri="{FF2B5EF4-FFF2-40B4-BE49-F238E27FC236}">
                  <a16:creationId xmlns:a16="http://schemas.microsoft.com/office/drawing/2014/main" id="{DC65EB95-5C99-DB49-5CAC-DB9526D561A4}"/>
                </a:ext>
              </a:extLst>
            </p:cNvPr>
            <p:cNvGrpSpPr/>
            <p:nvPr/>
          </p:nvGrpSpPr>
          <p:grpSpPr>
            <a:xfrm>
              <a:off x="206828" y="253093"/>
              <a:ext cx="173990" cy="104140"/>
              <a:chOff x="0" y="0"/>
              <a:chExt cx="243038" cy="144783"/>
            </a:xfrm>
          </p:grpSpPr>
          <p:sp>
            <p:nvSpPr>
              <p:cNvPr id="1303" name="Oval 1302">
                <a:extLst>
                  <a:ext uri="{FF2B5EF4-FFF2-40B4-BE49-F238E27FC236}">
                    <a16:creationId xmlns:a16="http://schemas.microsoft.com/office/drawing/2014/main" id="{B8D5E550-9A14-B924-21E6-444F9F3D554E}"/>
                  </a:ext>
                </a:extLst>
              </p:cNvPr>
              <p:cNvSpPr/>
              <p:nvPr/>
            </p:nvSpPr>
            <p:spPr>
              <a:xfrm>
                <a:off x="48126" y="0"/>
                <a:ext cx="141114" cy="14111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4" name="Arc 1303">
                <a:extLst>
                  <a:ext uri="{FF2B5EF4-FFF2-40B4-BE49-F238E27FC236}">
                    <a16:creationId xmlns:a16="http://schemas.microsoft.com/office/drawing/2014/main" id="{1717E1AC-9BCE-2D0F-F47C-3D6A853C1231}"/>
                  </a:ext>
                </a:extLst>
              </p:cNvPr>
              <p:cNvSpPr/>
              <p:nvPr/>
            </p:nvSpPr>
            <p:spPr>
              <a:xfrm>
                <a:off x="136358" y="0"/>
                <a:ext cx="106680" cy="80615"/>
              </a:xfrm>
              <a:prstGeom prst="arc">
                <a:avLst>
                  <a:gd name="adj1" fmla="val 5461003"/>
                  <a:gd name="adj2" fmla="val 13102087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5" name="Arc 1304">
                <a:extLst>
                  <a:ext uri="{FF2B5EF4-FFF2-40B4-BE49-F238E27FC236}">
                    <a16:creationId xmlns:a16="http://schemas.microsoft.com/office/drawing/2014/main" id="{69FFB767-69E1-9ED0-D28C-D86CE3357E50}"/>
                  </a:ext>
                </a:extLst>
              </p:cNvPr>
              <p:cNvSpPr/>
              <p:nvPr/>
            </p:nvSpPr>
            <p:spPr>
              <a:xfrm rot="10800000">
                <a:off x="0" y="64168"/>
                <a:ext cx="106680" cy="80615"/>
              </a:xfrm>
              <a:prstGeom prst="arc">
                <a:avLst>
                  <a:gd name="adj1" fmla="val 5461003"/>
                  <a:gd name="adj2" fmla="val 13102087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299" name="Straight Arrow Connector 1298">
              <a:extLst>
                <a:ext uri="{FF2B5EF4-FFF2-40B4-BE49-F238E27FC236}">
                  <a16:creationId xmlns:a16="http://schemas.microsoft.com/office/drawing/2014/main" id="{9BE44FD8-9EA7-17AA-D966-39A0C45DAF65}"/>
                </a:ext>
              </a:extLst>
            </p:cNvPr>
            <p:cNvCxnSpPr/>
            <p:nvPr/>
          </p:nvCxnSpPr>
          <p:spPr>
            <a:xfrm>
              <a:off x="416378" y="293914"/>
              <a:ext cx="73152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Straight Connector 1299">
              <a:extLst>
                <a:ext uri="{FF2B5EF4-FFF2-40B4-BE49-F238E27FC236}">
                  <a16:creationId xmlns:a16="http://schemas.microsoft.com/office/drawing/2014/main" id="{B3A793A2-8C64-FEF2-9DC3-FBEC635D7B7D}"/>
                </a:ext>
              </a:extLst>
            </p:cNvPr>
            <p:cNvCxnSpPr/>
            <p:nvPr/>
          </p:nvCxnSpPr>
          <p:spPr>
            <a:xfrm>
              <a:off x="103414" y="345621"/>
              <a:ext cx="91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1" name="Straight Connector 1300">
              <a:extLst>
                <a:ext uri="{FF2B5EF4-FFF2-40B4-BE49-F238E27FC236}">
                  <a16:creationId xmlns:a16="http://schemas.microsoft.com/office/drawing/2014/main" id="{E7F57DC7-EEF4-6EFF-7321-EB8411025E60}"/>
                </a:ext>
              </a:extLst>
            </p:cNvPr>
            <p:cNvCxnSpPr/>
            <p:nvPr/>
          </p:nvCxnSpPr>
          <p:spPr>
            <a:xfrm>
              <a:off x="0" y="302078"/>
              <a:ext cx="1828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Straight Connector 1301">
              <a:extLst>
                <a:ext uri="{FF2B5EF4-FFF2-40B4-BE49-F238E27FC236}">
                  <a16:creationId xmlns:a16="http://schemas.microsoft.com/office/drawing/2014/main" id="{144B08B2-EBEC-3227-B4E0-1188278594E9}"/>
                </a:ext>
              </a:extLst>
            </p:cNvPr>
            <p:cNvCxnSpPr/>
            <p:nvPr/>
          </p:nvCxnSpPr>
          <p:spPr>
            <a:xfrm>
              <a:off x="95250" y="258536"/>
              <a:ext cx="91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6" name="Bob">
            <a:extLst>
              <a:ext uri="{FF2B5EF4-FFF2-40B4-BE49-F238E27FC236}">
                <a16:creationId xmlns:a16="http://schemas.microsoft.com/office/drawing/2014/main" id="{6C7D8BD6-483B-26BA-F856-BD8D172BD4C7}"/>
              </a:ext>
            </a:extLst>
          </p:cNvPr>
          <p:cNvGrpSpPr/>
          <p:nvPr/>
        </p:nvGrpSpPr>
        <p:grpSpPr>
          <a:xfrm>
            <a:off x="3564362" y="4045477"/>
            <a:ext cx="778820" cy="588968"/>
            <a:chOff x="0" y="0"/>
            <a:chExt cx="1044694" cy="790456"/>
          </a:xfrm>
        </p:grpSpPr>
        <p:grpSp>
          <p:nvGrpSpPr>
            <p:cNvPr id="1307" name="Group 1306">
              <a:extLst>
                <a:ext uri="{FF2B5EF4-FFF2-40B4-BE49-F238E27FC236}">
                  <a16:creationId xmlns:a16="http://schemas.microsoft.com/office/drawing/2014/main" id="{F171EF76-6103-BD26-DE2B-CE45F549FDC1}"/>
                </a:ext>
              </a:extLst>
            </p:cNvPr>
            <p:cNvGrpSpPr/>
            <p:nvPr/>
          </p:nvGrpSpPr>
          <p:grpSpPr>
            <a:xfrm>
              <a:off x="682113" y="0"/>
              <a:ext cx="275589" cy="216536"/>
              <a:chOff x="0" y="0"/>
              <a:chExt cx="371383" cy="292463"/>
            </a:xfrm>
          </p:grpSpPr>
          <p:sp>
            <p:nvSpPr>
              <p:cNvPr id="1311" name="Arc 1310">
                <a:extLst>
                  <a:ext uri="{FF2B5EF4-FFF2-40B4-BE49-F238E27FC236}">
                    <a16:creationId xmlns:a16="http://schemas.microsoft.com/office/drawing/2014/main" id="{B27034D6-2D49-4BD5-CBA9-F9A16A9CBFF4}"/>
                  </a:ext>
                </a:extLst>
              </p:cNvPr>
              <p:cNvSpPr/>
              <p:nvPr/>
            </p:nvSpPr>
            <p:spPr>
              <a:xfrm>
                <a:off x="157316" y="82345"/>
                <a:ext cx="214067" cy="136407"/>
              </a:xfrm>
              <a:prstGeom prst="arc">
                <a:avLst>
                  <a:gd name="adj1" fmla="val 5461003"/>
                  <a:gd name="adj2" fmla="val 10226862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12" name="Oval 1311">
                <a:extLst>
                  <a:ext uri="{FF2B5EF4-FFF2-40B4-BE49-F238E27FC236}">
                    <a16:creationId xmlns:a16="http://schemas.microsoft.com/office/drawing/2014/main" id="{01699841-9D1A-D2E1-B941-6F9B6BCDA25A}"/>
                  </a:ext>
                </a:extLst>
              </p:cNvPr>
              <p:cNvSpPr/>
              <p:nvPr/>
            </p:nvSpPr>
            <p:spPr>
              <a:xfrm>
                <a:off x="234743" y="135193"/>
                <a:ext cx="24641" cy="2463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Oval 1312">
                <a:extLst>
                  <a:ext uri="{FF2B5EF4-FFF2-40B4-BE49-F238E27FC236}">
                    <a16:creationId xmlns:a16="http://schemas.microsoft.com/office/drawing/2014/main" id="{35B77B49-C484-9F0C-FCD2-B715E636FE3B}"/>
                  </a:ext>
                </a:extLst>
              </p:cNvPr>
              <p:cNvSpPr/>
              <p:nvPr/>
            </p:nvSpPr>
            <p:spPr>
              <a:xfrm>
                <a:off x="0" y="0"/>
                <a:ext cx="292273" cy="29246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0E5D317C-C1F4-E894-319F-872E910FDE5C}"/>
                </a:ext>
              </a:extLst>
            </p:cNvPr>
            <p:cNvSpPr/>
            <p:nvPr/>
          </p:nvSpPr>
          <p:spPr>
            <a:xfrm>
              <a:off x="0" y="352732"/>
              <a:ext cx="462116" cy="437724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38100 w 679655"/>
                <a:gd name="connsiteY1" fmla="*/ 237203 h 308487"/>
                <a:gd name="connsiteX2" fmla="*/ 78658 w 679655"/>
                <a:gd name="connsiteY2" fmla="*/ 162232 h 308487"/>
                <a:gd name="connsiteX3" fmla="*/ 249494 w 679655"/>
                <a:gd name="connsiteY3" fmla="*/ 87262 h 308487"/>
                <a:gd name="connsiteX4" fmla="*/ 526026 w 679655"/>
                <a:gd name="connsiteY4" fmla="*/ 169607 h 308487"/>
                <a:gd name="connsiteX5" fmla="*/ 679655 w 679655"/>
                <a:gd name="connsiteY5" fmla="*/ 36871 h 308487"/>
                <a:gd name="connsiteX6" fmla="*/ 658762 w 679655"/>
                <a:gd name="connsiteY6" fmla="*/ 0 h 308487"/>
                <a:gd name="connsiteX0" fmla="*/ 38123 w 641555"/>
                <a:gd name="connsiteY0" fmla="*/ 278941 h 278941"/>
                <a:gd name="connsiteX1" fmla="*/ 0 w 641555"/>
                <a:gd name="connsiteY1" fmla="*/ 237203 h 278941"/>
                <a:gd name="connsiteX2" fmla="*/ 40558 w 641555"/>
                <a:gd name="connsiteY2" fmla="*/ 162232 h 278941"/>
                <a:gd name="connsiteX3" fmla="*/ 211394 w 641555"/>
                <a:gd name="connsiteY3" fmla="*/ 87262 h 278941"/>
                <a:gd name="connsiteX4" fmla="*/ 487926 w 641555"/>
                <a:gd name="connsiteY4" fmla="*/ 169607 h 278941"/>
                <a:gd name="connsiteX5" fmla="*/ 641555 w 641555"/>
                <a:gd name="connsiteY5" fmla="*/ 36871 h 278941"/>
                <a:gd name="connsiteX6" fmla="*/ 620662 w 641555"/>
                <a:gd name="connsiteY6" fmla="*/ 0 h 278941"/>
                <a:gd name="connsiteX0" fmla="*/ 38123 w 641555"/>
                <a:gd name="connsiteY0" fmla="*/ 278941 h 278941"/>
                <a:gd name="connsiteX1" fmla="*/ 0 w 641555"/>
                <a:gd name="connsiteY1" fmla="*/ 237203 h 278941"/>
                <a:gd name="connsiteX2" fmla="*/ 181942 w 641555"/>
                <a:gd name="connsiteY2" fmla="*/ 173325 h 278941"/>
                <a:gd name="connsiteX3" fmla="*/ 211394 w 641555"/>
                <a:gd name="connsiteY3" fmla="*/ 87262 h 278941"/>
                <a:gd name="connsiteX4" fmla="*/ 487926 w 641555"/>
                <a:gd name="connsiteY4" fmla="*/ 169607 h 278941"/>
                <a:gd name="connsiteX5" fmla="*/ 641555 w 641555"/>
                <a:gd name="connsiteY5" fmla="*/ 36871 h 278941"/>
                <a:gd name="connsiteX6" fmla="*/ 620662 w 641555"/>
                <a:gd name="connsiteY6" fmla="*/ 0 h 278941"/>
                <a:gd name="connsiteX0" fmla="*/ 38123 w 641555"/>
                <a:gd name="connsiteY0" fmla="*/ 296452 h 296452"/>
                <a:gd name="connsiteX1" fmla="*/ 0 w 641555"/>
                <a:gd name="connsiteY1" fmla="*/ 254714 h 296452"/>
                <a:gd name="connsiteX2" fmla="*/ 181942 w 641555"/>
                <a:gd name="connsiteY2" fmla="*/ 190836 h 296452"/>
                <a:gd name="connsiteX3" fmla="*/ 239671 w 641555"/>
                <a:gd name="connsiteY3" fmla="*/ 0 h 296452"/>
                <a:gd name="connsiteX4" fmla="*/ 487926 w 641555"/>
                <a:gd name="connsiteY4" fmla="*/ 187118 h 296452"/>
                <a:gd name="connsiteX5" fmla="*/ 641555 w 641555"/>
                <a:gd name="connsiteY5" fmla="*/ 54382 h 296452"/>
                <a:gd name="connsiteX6" fmla="*/ 620662 w 641555"/>
                <a:gd name="connsiteY6" fmla="*/ 17511 h 296452"/>
                <a:gd name="connsiteX0" fmla="*/ 38123 w 641555"/>
                <a:gd name="connsiteY0" fmla="*/ 296452 h 296452"/>
                <a:gd name="connsiteX1" fmla="*/ 0 w 641555"/>
                <a:gd name="connsiteY1" fmla="*/ 254714 h 296452"/>
                <a:gd name="connsiteX2" fmla="*/ 181942 w 641555"/>
                <a:gd name="connsiteY2" fmla="*/ 190836 h 296452"/>
                <a:gd name="connsiteX3" fmla="*/ 239671 w 641555"/>
                <a:gd name="connsiteY3" fmla="*/ 0 h 296452"/>
                <a:gd name="connsiteX4" fmla="*/ 334248 w 641555"/>
                <a:gd name="connsiteY4" fmla="*/ 184656 h 296452"/>
                <a:gd name="connsiteX5" fmla="*/ 641555 w 641555"/>
                <a:gd name="connsiteY5" fmla="*/ 54382 h 296452"/>
                <a:gd name="connsiteX6" fmla="*/ 620662 w 641555"/>
                <a:gd name="connsiteY6" fmla="*/ 17511 h 296452"/>
                <a:gd name="connsiteX0" fmla="*/ 38123 w 620662"/>
                <a:gd name="connsiteY0" fmla="*/ 296452 h 340040"/>
                <a:gd name="connsiteX1" fmla="*/ 0 w 620662"/>
                <a:gd name="connsiteY1" fmla="*/ 254714 h 340040"/>
                <a:gd name="connsiteX2" fmla="*/ 181942 w 620662"/>
                <a:gd name="connsiteY2" fmla="*/ 190836 h 340040"/>
                <a:gd name="connsiteX3" fmla="*/ 239671 w 620662"/>
                <a:gd name="connsiteY3" fmla="*/ 0 h 340040"/>
                <a:gd name="connsiteX4" fmla="*/ 334248 w 620662"/>
                <a:gd name="connsiteY4" fmla="*/ 184656 h 340040"/>
                <a:gd name="connsiteX5" fmla="*/ 269039 w 620662"/>
                <a:gd name="connsiteY5" fmla="*/ 340040 h 340040"/>
                <a:gd name="connsiteX6" fmla="*/ 620662 w 620662"/>
                <a:gd name="connsiteY6" fmla="*/ 17511 h 340040"/>
                <a:gd name="connsiteX0" fmla="*/ 38123 w 334248"/>
                <a:gd name="connsiteY0" fmla="*/ 296452 h 360139"/>
                <a:gd name="connsiteX1" fmla="*/ 0 w 334248"/>
                <a:gd name="connsiteY1" fmla="*/ 254714 h 360139"/>
                <a:gd name="connsiteX2" fmla="*/ 181942 w 334248"/>
                <a:gd name="connsiteY2" fmla="*/ 190836 h 360139"/>
                <a:gd name="connsiteX3" fmla="*/ 239671 w 334248"/>
                <a:gd name="connsiteY3" fmla="*/ 0 h 360139"/>
                <a:gd name="connsiteX4" fmla="*/ 334248 w 334248"/>
                <a:gd name="connsiteY4" fmla="*/ 184656 h 360139"/>
                <a:gd name="connsiteX5" fmla="*/ 269039 w 334248"/>
                <a:gd name="connsiteY5" fmla="*/ 340040 h 360139"/>
                <a:gd name="connsiteX6" fmla="*/ 325567 w 334248"/>
                <a:gd name="connsiteY6" fmla="*/ 360139 h 360139"/>
                <a:gd name="connsiteX0" fmla="*/ 38123 w 334248"/>
                <a:gd name="connsiteY0" fmla="*/ 296452 h 360139"/>
                <a:gd name="connsiteX1" fmla="*/ 0 w 334248"/>
                <a:gd name="connsiteY1" fmla="*/ 254714 h 360139"/>
                <a:gd name="connsiteX2" fmla="*/ 129488 w 334248"/>
                <a:gd name="connsiteY2" fmla="*/ 156037 h 360139"/>
                <a:gd name="connsiteX3" fmla="*/ 239671 w 334248"/>
                <a:gd name="connsiteY3" fmla="*/ 0 h 360139"/>
                <a:gd name="connsiteX4" fmla="*/ 334248 w 334248"/>
                <a:gd name="connsiteY4" fmla="*/ 184656 h 360139"/>
                <a:gd name="connsiteX5" fmla="*/ 269039 w 334248"/>
                <a:gd name="connsiteY5" fmla="*/ 340040 h 360139"/>
                <a:gd name="connsiteX6" fmla="*/ 325567 w 334248"/>
                <a:gd name="connsiteY6" fmla="*/ 360139 h 360139"/>
                <a:gd name="connsiteX0" fmla="*/ 84405 w 380530"/>
                <a:gd name="connsiteY0" fmla="*/ 296452 h 360139"/>
                <a:gd name="connsiteX1" fmla="*/ 0 w 380530"/>
                <a:gd name="connsiteY1" fmla="*/ 88098 h 360139"/>
                <a:gd name="connsiteX2" fmla="*/ 175770 w 380530"/>
                <a:gd name="connsiteY2" fmla="*/ 156037 h 360139"/>
                <a:gd name="connsiteX3" fmla="*/ 285953 w 380530"/>
                <a:gd name="connsiteY3" fmla="*/ 0 h 360139"/>
                <a:gd name="connsiteX4" fmla="*/ 380530 w 380530"/>
                <a:gd name="connsiteY4" fmla="*/ 184656 h 360139"/>
                <a:gd name="connsiteX5" fmla="*/ 315321 w 380530"/>
                <a:gd name="connsiteY5" fmla="*/ 340040 h 360139"/>
                <a:gd name="connsiteX6" fmla="*/ 371849 w 380530"/>
                <a:gd name="connsiteY6" fmla="*/ 360139 h 360139"/>
                <a:gd name="connsiteX0" fmla="*/ 0 w 402076"/>
                <a:gd name="connsiteY0" fmla="*/ 151981 h 360139"/>
                <a:gd name="connsiteX1" fmla="*/ 21546 w 402076"/>
                <a:gd name="connsiteY1" fmla="*/ 88098 h 360139"/>
                <a:gd name="connsiteX2" fmla="*/ 197316 w 402076"/>
                <a:gd name="connsiteY2" fmla="*/ 156037 h 360139"/>
                <a:gd name="connsiteX3" fmla="*/ 307499 w 402076"/>
                <a:gd name="connsiteY3" fmla="*/ 0 h 360139"/>
                <a:gd name="connsiteX4" fmla="*/ 402076 w 402076"/>
                <a:gd name="connsiteY4" fmla="*/ 184656 h 360139"/>
                <a:gd name="connsiteX5" fmla="*/ 336867 w 402076"/>
                <a:gd name="connsiteY5" fmla="*/ 340040 h 360139"/>
                <a:gd name="connsiteX6" fmla="*/ 393395 w 402076"/>
                <a:gd name="connsiteY6" fmla="*/ 360139 h 360139"/>
                <a:gd name="connsiteX0" fmla="*/ 0 w 393395"/>
                <a:gd name="connsiteY0" fmla="*/ 151981 h 360139"/>
                <a:gd name="connsiteX1" fmla="*/ 21546 w 393395"/>
                <a:gd name="connsiteY1" fmla="*/ 88098 h 360139"/>
                <a:gd name="connsiteX2" fmla="*/ 197316 w 393395"/>
                <a:gd name="connsiteY2" fmla="*/ 156037 h 360139"/>
                <a:gd name="connsiteX3" fmla="*/ 307499 w 393395"/>
                <a:gd name="connsiteY3" fmla="*/ 0 h 360139"/>
                <a:gd name="connsiteX4" fmla="*/ 296050 w 393395"/>
                <a:gd name="connsiteY4" fmla="*/ 211019 h 360139"/>
                <a:gd name="connsiteX5" fmla="*/ 336867 w 393395"/>
                <a:gd name="connsiteY5" fmla="*/ 340040 h 360139"/>
                <a:gd name="connsiteX6" fmla="*/ 393395 w 393395"/>
                <a:gd name="connsiteY6" fmla="*/ 360139 h 360139"/>
                <a:gd name="connsiteX0" fmla="*/ 0 w 393395"/>
                <a:gd name="connsiteY0" fmla="*/ 151981 h 395930"/>
                <a:gd name="connsiteX1" fmla="*/ 21546 w 393395"/>
                <a:gd name="connsiteY1" fmla="*/ 88098 h 395930"/>
                <a:gd name="connsiteX2" fmla="*/ 197316 w 393395"/>
                <a:gd name="connsiteY2" fmla="*/ 156037 h 395930"/>
                <a:gd name="connsiteX3" fmla="*/ 307499 w 393395"/>
                <a:gd name="connsiteY3" fmla="*/ 0 h 395930"/>
                <a:gd name="connsiteX4" fmla="*/ 296050 w 393395"/>
                <a:gd name="connsiteY4" fmla="*/ 211019 h 395930"/>
                <a:gd name="connsiteX5" fmla="*/ 254553 w 393395"/>
                <a:gd name="connsiteY5" fmla="*/ 395930 h 395930"/>
                <a:gd name="connsiteX6" fmla="*/ 393395 w 393395"/>
                <a:gd name="connsiteY6" fmla="*/ 360139 h 395930"/>
                <a:gd name="connsiteX0" fmla="*/ 0 w 319311"/>
                <a:gd name="connsiteY0" fmla="*/ 151981 h 420305"/>
                <a:gd name="connsiteX1" fmla="*/ 21546 w 319311"/>
                <a:gd name="connsiteY1" fmla="*/ 88098 h 420305"/>
                <a:gd name="connsiteX2" fmla="*/ 197316 w 319311"/>
                <a:gd name="connsiteY2" fmla="*/ 156037 h 420305"/>
                <a:gd name="connsiteX3" fmla="*/ 307499 w 319311"/>
                <a:gd name="connsiteY3" fmla="*/ 0 h 420305"/>
                <a:gd name="connsiteX4" fmla="*/ 296050 w 319311"/>
                <a:gd name="connsiteY4" fmla="*/ 211019 h 420305"/>
                <a:gd name="connsiteX5" fmla="*/ 254553 w 319311"/>
                <a:gd name="connsiteY5" fmla="*/ 395930 h 420305"/>
                <a:gd name="connsiteX6" fmla="*/ 319311 w 319311"/>
                <a:gd name="connsiteY6" fmla="*/ 420305 h 420305"/>
                <a:gd name="connsiteX0" fmla="*/ 0 w 314160"/>
                <a:gd name="connsiteY0" fmla="*/ 151981 h 401313"/>
                <a:gd name="connsiteX1" fmla="*/ 21546 w 314160"/>
                <a:gd name="connsiteY1" fmla="*/ 88098 h 401313"/>
                <a:gd name="connsiteX2" fmla="*/ 197316 w 314160"/>
                <a:gd name="connsiteY2" fmla="*/ 156037 h 401313"/>
                <a:gd name="connsiteX3" fmla="*/ 307499 w 314160"/>
                <a:gd name="connsiteY3" fmla="*/ 0 h 401313"/>
                <a:gd name="connsiteX4" fmla="*/ 296050 w 314160"/>
                <a:gd name="connsiteY4" fmla="*/ 211019 h 401313"/>
                <a:gd name="connsiteX5" fmla="*/ 254553 w 314160"/>
                <a:gd name="connsiteY5" fmla="*/ 395930 h 401313"/>
                <a:gd name="connsiteX6" fmla="*/ 314160 w 314160"/>
                <a:gd name="connsiteY6" fmla="*/ 401313 h 401313"/>
                <a:gd name="connsiteX0" fmla="*/ 0 w 314160"/>
                <a:gd name="connsiteY0" fmla="*/ 151981 h 401313"/>
                <a:gd name="connsiteX1" fmla="*/ 21546 w 314160"/>
                <a:gd name="connsiteY1" fmla="*/ 88098 h 401313"/>
                <a:gd name="connsiteX2" fmla="*/ 164393 w 314160"/>
                <a:gd name="connsiteY2" fmla="*/ 127542 h 401313"/>
                <a:gd name="connsiteX3" fmla="*/ 307499 w 314160"/>
                <a:gd name="connsiteY3" fmla="*/ 0 h 401313"/>
                <a:gd name="connsiteX4" fmla="*/ 296050 w 314160"/>
                <a:gd name="connsiteY4" fmla="*/ 211019 h 401313"/>
                <a:gd name="connsiteX5" fmla="*/ 254553 w 314160"/>
                <a:gd name="connsiteY5" fmla="*/ 395930 h 401313"/>
                <a:gd name="connsiteX6" fmla="*/ 314160 w 314160"/>
                <a:gd name="connsiteY6" fmla="*/ 401313 h 401313"/>
                <a:gd name="connsiteX0" fmla="*/ 0 w 321362"/>
                <a:gd name="connsiteY0" fmla="*/ 118209 h 401313"/>
                <a:gd name="connsiteX1" fmla="*/ 28748 w 321362"/>
                <a:gd name="connsiteY1" fmla="*/ 88098 h 401313"/>
                <a:gd name="connsiteX2" fmla="*/ 171595 w 321362"/>
                <a:gd name="connsiteY2" fmla="*/ 127542 h 401313"/>
                <a:gd name="connsiteX3" fmla="*/ 314701 w 321362"/>
                <a:gd name="connsiteY3" fmla="*/ 0 h 401313"/>
                <a:gd name="connsiteX4" fmla="*/ 303252 w 321362"/>
                <a:gd name="connsiteY4" fmla="*/ 211019 h 401313"/>
                <a:gd name="connsiteX5" fmla="*/ 261755 w 321362"/>
                <a:gd name="connsiteY5" fmla="*/ 395930 h 401313"/>
                <a:gd name="connsiteX6" fmla="*/ 321362 w 321362"/>
                <a:gd name="connsiteY6" fmla="*/ 401313 h 401313"/>
                <a:gd name="connsiteX0" fmla="*/ 0 w 327541"/>
                <a:gd name="connsiteY0" fmla="*/ 108712 h 401313"/>
                <a:gd name="connsiteX1" fmla="*/ 34927 w 327541"/>
                <a:gd name="connsiteY1" fmla="*/ 88098 h 401313"/>
                <a:gd name="connsiteX2" fmla="*/ 177774 w 327541"/>
                <a:gd name="connsiteY2" fmla="*/ 127542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27541"/>
                <a:gd name="connsiteY0" fmla="*/ 108712 h 401313"/>
                <a:gd name="connsiteX1" fmla="*/ 34927 w 327541"/>
                <a:gd name="connsiteY1" fmla="*/ 88098 h 401313"/>
                <a:gd name="connsiteX2" fmla="*/ 141754 w 327541"/>
                <a:gd name="connsiteY2" fmla="*/ 67388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27541"/>
                <a:gd name="connsiteY0" fmla="*/ 108712 h 401313"/>
                <a:gd name="connsiteX1" fmla="*/ 7140 w 327541"/>
                <a:gd name="connsiteY1" fmla="*/ 46940 h 401313"/>
                <a:gd name="connsiteX2" fmla="*/ 141754 w 327541"/>
                <a:gd name="connsiteY2" fmla="*/ 67388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56357"/>
                <a:gd name="connsiteY0" fmla="*/ 78107 h 401313"/>
                <a:gd name="connsiteX1" fmla="*/ 35956 w 356357"/>
                <a:gd name="connsiteY1" fmla="*/ 46940 h 401313"/>
                <a:gd name="connsiteX2" fmla="*/ 170570 w 356357"/>
                <a:gd name="connsiteY2" fmla="*/ 67388 h 401313"/>
                <a:gd name="connsiteX3" fmla="*/ 349696 w 356357"/>
                <a:gd name="connsiteY3" fmla="*/ 0 h 401313"/>
                <a:gd name="connsiteX4" fmla="*/ 338247 w 356357"/>
                <a:gd name="connsiteY4" fmla="*/ 211019 h 401313"/>
                <a:gd name="connsiteX5" fmla="*/ 296750 w 356357"/>
                <a:gd name="connsiteY5" fmla="*/ 395930 h 401313"/>
                <a:gd name="connsiteX6" fmla="*/ 356357 w 356357"/>
                <a:gd name="connsiteY6" fmla="*/ 401313 h 401313"/>
                <a:gd name="connsiteX0" fmla="*/ 0 w 369130"/>
                <a:gd name="connsiteY0" fmla="*/ 78107 h 401313"/>
                <a:gd name="connsiteX1" fmla="*/ 35956 w 369130"/>
                <a:gd name="connsiteY1" fmla="*/ 46940 h 401313"/>
                <a:gd name="connsiteX2" fmla="*/ 170570 w 369130"/>
                <a:gd name="connsiteY2" fmla="*/ 67388 h 401313"/>
                <a:gd name="connsiteX3" fmla="*/ 349696 w 369130"/>
                <a:gd name="connsiteY3" fmla="*/ 0 h 401313"/>
                <a:gd name="connsiteX4" fmla="*/ 369130 w 369130"/>
                <a:gd name="connsiteY4" fmla="*/ 195189 h 401313"/>
                <a:gd name="connsiteX5" fmla="*/ 296750 w 369130"/>
                <a:gd name="connsiteY5" fmla="*/ 395930 h 401313"/>
                <a:gd name="connsiteX6" fmla="*/ 356357 w 369130"/>
                <a:gd name="connsiteY6" fmla="*/ 401313 h 401313"/>
                <a:gd name="connsiteX0" fmla="*/ 0 w 371901"/>
                <a:gd name="connsiteY0" fmla="*/ 78107 h 401313"/>
                <a:gd name="connsiteX1" fmla="*/ 35956 w 371901"/>
                <a:gd name="connsiteY1" fmla="*/ 46940 h 401313"/>
                <a:gd name="connsiteX2" fmla="*/ 170570 w 371901"/>
                <a:gd name="connsiteY2" fmla="*/ 67388 h 401313"/>
                <a:gd name="connsiteX3" fmla="*/ 349696 w 371901"/>
                <a:gd name="connsiteY3" fmla="*/ 0 h 401313"/>
                <a:gd name="connsiteX4" fmla="*/ 369130 w 371901"/>
                <a:gd name="connsiteY4" fmla="*/ 195189 h 401313"/>
                <a:gd name="connsiteX5" fmla="*/ 371901 w 371901"/>
                <a:gd name="connsiteY5" fmla="*/ 382210 h 401313"/>
                <a:gd name="connsiteX6" fmla="*/ 356357 w 371901"/>
                <a:gd name="connsiteY6" fmla="*/ 401313 h 401313"/>
                <a:gd name="connsiteX0" fmla="*/ 0 w 415054"/>
                <a:gd name="connsiteY0" fmla="*/ 78107 h 387594"/>
                <a:gd name="connsiteX1" fmla="*/ 35956 w 415054"/>
                <a:gd name="connsiteY1" fmla="*/ 46940 h 387594"/>
                <a:gd name="connsiteX2" fmla="*/ 170570 w 415054"/>
                <a:gd name="connsiteY2" fmla="*/ 67388 h 387594"/>
                <a:gd name="connsiteX3" fmla="*/ 349696 w 415054"/>
                <a:gd name="connsiteY3" fmla="*/ 0 h 387594"/>
                <a:gd name="connsiteX4" fmla="*/ 369130 w 415054"/>
                <a:gd name="connsiteY4" fmla="*/ 195189 h 387594"/>
                <a:gd name="connsiteX5" fmla="*/ 371901 w 415054"/>
                <a:gd name="connsiteY5" fmla="*/ 382210 h 387594"/>
                <a:gd name="connsiteX6" fmla="*/ 415054 w 415054"/>
                <a:gd name="connsiteY6" fmla="*/ 387594 h 387594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71901 w 415054"/>
                <a:gd name="connsiteY5" fmla="*/ 382210 h 384423"/>
                <a:gd name="connsiteX6" fmla="*/ 415054 w 415054"/>
                <a:gd name="connsiteY6" fmla="*/ 384423 h 384423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37914 w 415054"/>
                <a:gd name="connsiteY5" fmla="*/ 375878 h 384423"/>
                <a:gd name="connsiteX6" fmla="*/ 415054 w 415054"/>
                <a:gd name="connsiteY6" fmla="*/ 384423 h 384423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37914 w 415054"/>
                <a:gd name="connsiteY5" fmla="*/ 375878 h 384423"/>
                <a:gd name="connsiteX6" fmla="*/ 415054 w 415054"/>
                <a:gd name="connsiteY6" fmla="*/ 384423 h 384423"/>
                <a:gd name="connsiteX0" fmla="*/ 0 w 387246"/>
                <a:gd name="connsiteY0" fmla="*/ 78107 h 375878"/>
                <a:gd name="connsiteX1" fmla="*/ 35956 w 387246"/>
                <a:gd name="connsiteY1" fmla="*/ 46940 h 375878"/>
                <a:gd name="connsiteX2" fmla="*/ 170570 w 387246"/>
                <a:gd name="connsiteY2" fmla="*/ 67388 h 375878"/>
                <a:gd name="connsiteX3" fmla="*/ 349696 w 387246"/>
                <a:gd name="connsiteY3" fmla="*/ 0 h 375878"/>
                <a:gd name="connsiteX4" fmla="*/ 369130 w 387246"/>
                <a:gd name="connsiteY4" fmla="*/ 195189 h 375878"/>
                <a:gd name="connsiteX5" fmla="*/ 337914 w 387246"/>
                <a:gd name="connsiteY5" fmla="*/ 375878 h 375878"/>
                <a:gd name="connsiteX6" fmla="*/ 387246 w 387246"/>
                <a:gd name="connsiteY6" fmla="*/ 370703 h 375878"/>
                <a:gd name="connsiteX0" fmla="*/ 0 w 387246"/>
                <a:gd name="connsiteY0" fmla="*/ 78107 h 375878"/>
                <a:gd name="connsiteX1" fmla="*/ 35956 w 387246"/>
                <a:gd name="connsiteY1" fmla="*/ 46940 h 375878"/>
                <a:gd name="connsiteX2" fmla="*/ 170570 w 387246"/>
                <a:gd name="connsiteY2" fmla="*/ 67388 h 375878"/>
                <a:gd name="connsiteX3" fmla="*/ 349696 w 387246"/>
                <a:gd name="connsiteY3" fmla="*/ 0 h 375878"/>
                <a:gd name="connsiteX4" fmla="*/ 369130 w 387246"/>
                <a:gd name="connsiteY4" fmla="*/ 195189 h 375878"/>
                <a:gd name="connsiteX5" fmla="*/ 337914 w 387246"/>
                <a:gd name="connsiteY5" fmla="*/ 375878 h 375878"/>
                <a:gd name="connsiteX6" fmla="*/ 387246 w 387246"/>
                <a:gd name="connsiteY6" fmla="*/ 375878 h 37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246" h="375878">
                  <a:moveTo>
                    <a:pt x="0" y="78107"/>
                  </a:moveTo>
                  <a:lnTo>
                    <a:pt x="35956" y="46940"/>
                  </a:lnTo>
                  <a:lnTo>
                    <a:pt x="170570" y="67388"/>
                  </a:lnTo>
                  <a:lnTo>
                    <a:pt x="349696" y="0"/>
                  </a:lnTo>
                  <a:lnTo>
                    <a:pt x="369130" y="195189"/>
                  </a:lnTo>
                  <a:lnTo>
                    <a:pt x="337914" y="375878"/>
                  </a:lnTo>
                  <a:lnTo>
                    <a:pt x="387246" y="375878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764A251B-4C03-6F54-49FB-564443EE3308}"/>
                </a:ext>
              </a:extLst>
            </p:cNvPr>
            <p:cNvSpPr/>
            <p:nvPr/>
          </p:nvSpPr>
          <p:spPr>
            <a:xfrm>
              <a:off x="334297" y="217538"/>
              <a:ext cx="710397" cy="116526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82346 w 679655"/>
                <a:gd name="connsiteY1" fmla="*/ 114221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771860"/>
                <a:gd name="connsiteY0" fmla="*/ 210001 h 210001"/>
                <a:gd name="connsiteX1" fmla="*/ 174551 w 771860"/>
                <a:gd name="connsiteY1" fmla="*/ 11422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575196 w 771860"/>
                <a:gd name="connsiteY3" fmla="*/ 12526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82926"/>
                <a:gd name="connsiteY0" fmla="*/ 210001 h 210001"/>
                <a:gd name="connsiteX1" fmla="*/ 148730 w 782926"/>
                <a:gd name="connsiteY1" fmla="*/ 106831 h 210001"/>
                <a:gd name="connsiteX2" fmla="*/ 341699 w 782926"/>
                <a:gd name="connsiteY2" fmla="*/ 87262 h 210001"/>
                <a:gd name="connsiteX3" fmla="*/ 575196 w 782926"/>
                <a:gd name="connsiteY3" fmla="*/ 125267 h 210001"/>
                <a:gd name="connsiteX4" fmla="*/ 782926 w 782926"/>
                <a:gd name="connsiteY4" fmla="*/ 200685 h 210001"/>
                <a:gd name="connsiteX5" fmla="*/ 750967 w 782926"/>
                <a:gd name="connsiteY5" fmla="*/ 0 h 210001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61244 w 782926"/>
                <a:gd name="connsiteY3" fmla="*/ 1234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53864 w 782926"/>
                <a:gd name="connsiteY3" fmla="*/ 6542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03170 h 148804"/>
                <a:gd name="connsiteX1" fmla="*/ 148730 w 782926"/>
                <a:gd name="connsiteY1" fmla="*/ 0 h 148804"/>
                <a:gd name="connsiteX2" fmla="*/ 346619 w 782926"/>
                <a:gd name="connsiteY2" fmla="*/ 182 h 148804"/>
                <a:gd name="connsiteX3" fmla="*/ 575196 w 782926"/>
                <a:gd name="connsiteY3" fmla="*/ 18436 h 148804"/>
                <a:gd name="connsiteX4" fmla="*/ 782926 w 782926"/>
                <a:gd name="connsiteY4" fmla="*/ 93854 h 148804"/>
                <a:gd name="connsiteX5" fmla="*/ 776797 w 782926"/>
                <a:gd name="connsiteY5" fmla="*/ 148804 h 148804"/>
                <a:gd name="connsiteX0" fmla="*/ 0 w 782926"/>
                <a:gd name="connsiteY0" fmla="*/ 136543 h 182177"/>
                <a:gd name="connsiteX1" fmla="*/ 159800 w 782926"/>
                <a:gd name="connsiteY1" fmla="*/ 0 h 182177"/>
                <a:gd name="connsiteX2" fmla="*/ 346619 w 782926"/>
                <a:gd name="connsiteY2" fmla="*/ 33555 h 182177"/>
                <a:gd name="connsiteX3" fmla="*/ 575196 w 782926"/>
                <a:gd name="connsiteY3" fmla="*/ 51809 h 182177"/>
                <a:gd name="connsiteX4" fmla="*/ 782926 w 782926"/>
                <a:gd name="connsiteY4" fmla="*/ 127227 h 182177"/>
                <a:gd name="connsiteX5" fmla="*/ 776797 w 78292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77656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59194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79257"/>
                <a:gd name="connsiteY0" fmla="*/ 61074 h 182177"/>
                <a:gd name="connsiteX1" fmla="*/ 162260 w 779257"/>
                <a:gd name="connsiteY1" fmla="*/ 0 h 182177"/>
                <a:gd name="connsiteX2" fmla="*/ 349079 w 779257"/>
                <a:gd name="connsiteY2" fmla="*/ 33555 h 182177"/>
                <a:gd name="connsiteX3" fmla="*/ 559194 w 779257"/>
                <a:gd name="connsiteY3" fmla="*/ 51809 h 182177"/>
                <a:gd name="connsiteX4" fmla="*/ 748461 w 779257"/>
                <a:gd name="connsiteY4" fmla="*/ 115597 h 182177"/>
                <a:gd name="connsiteX5" fmla="*/ 779257 w 779257"/>
                <a:gd name="connsiteY5" fmla="*/ 182177 h 182177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59194 w 748461"/>
                <a:gd name="connsiteY3" fmla="*/ 51809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34579 w 748461"/>
                <a:gd name="connsiteY3" fmla="*/ 54830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16517"/>
                <a:gd name="connsiteY0" fmla="*/ 61074 h 138875"/>
                <a:gd name="connsiteX1" fmla="*/ 162260 w 716517"/>
                <a:gd name="connsiteY1" fmla="*/ 0 h 138875"/>
                <a:gd name="connsiteX2" fmla="*/ 349079 w 716517"/>
                <a:gd name="connsiteY2" fmla="*/ 33555 h 138875"/>
                <a:gd name="connsiteX3" fmla="*/ 534579 w 716517"/>
                <a:gd name="connsiteY3" fmla="*/ 54830 h 138875"/>
                <a:gd name="connsiteX4" fmla="*/ 712769 w 716517"/>
                <a:gd name="connsiteY4" fmla="*/ 109403 h 138875"/>
                <a:gd name="connsiteX5" fmla="*/ 716517 w 716517"/>
                <a:gd name="connsiteY5" fmla="*/ 138875 h 138875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4579 w 730064"/>
                <a:gd name="connsiteY3" fmla="*/ 5483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25962 w 730064"/>
                <a:gd name="connsiteY3" fmla="*/ 95757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8271 w 730064"/>
                <a:gd name="connsiteY3" fmla="*/ 5235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12769"/>
                <a:gd name="connsiteY0" fmla="*/ 61074 h 109403"/>
                <a:gd name="connsiteX1" fmla="*/ 162260 w 712769"/>
                <a:gd name="connsiteY1" fmla="*/ 0 h 109403"/>
                <a:gd name="connsiteX2" fmla="*/ 349079 w 712769"/>
                <a:gd name="connsiteY2" fmla="*/ 33555 h 109403"/>
                <a:gd name="connsiteX3" fmla="*/ 538271 w 712769"/>
                <a:gd name="connsiteY3" fmla="*/ 52350 h 109403"/>
                <a:gd name="connsiteX4" fmla="*/ 712769 w 712769"/>
                <a:gd name="connsiteY4" fmla="*/ 109403 h 109403"/>
                <a:gd name="connsiteX0" fmla="*/ 0 w 538271"/>
                <a:gd name="connsiteY0" fmla="*/ 61074 h 135560"/>
                <a:gd name="connsiteX1" fmla="*/ 162260 w 538271"/>
                <a:gd name="connsiteY1" fmla="*/ 0 h 135560"/>
                <a:gd name="connsiteX2" fmla="*/ 349079 w 538271"/>
                <a:gd name="connsiteY2" fmla="*/ 33555 h 135560"/>
                <a:gd name="connsiteX3" fmla="*/ 538271 w 538271"/>
                <a:gd name="connsiteY3" fmla="*/ 52350 h 135560"/>
                <a:gd name="connsiteX4" fmla="*/ 523080 w 538271"/>
                <a:gd name="connsiteY4" fmla="*/ 135560 h 135560"/>
                <a:gd name="connsiteX0" fmla="*/ 0 w 538271"/>
                <a:gd name="connsiteY0" fmla="*/ 61074 h 115665"/>
                <a:gd name="connsiteX1" fmla="*/ 162260 w 538271"/>
                <a:gd name="connsiteY1" fmla="*/ 0 h 115665"/>
                <a:gd name="connsiteX2" fmla="*/ 349079 w 538271"/>
                <a:gd name="connsiteY2" fmla="*/ 33555 h 115665"/>
                <a:gd name="connsiteX3" fmla="*/ 538271 w 538271"/>
                <a:gd name="connsiteY3" fmla="*/ 52350 h 115665"/>
                <a:gd name="connsiteX4" fmla="*/ 430721 w 538271"/>
                <a:gd name="connsiteY4" fmla="*/ 115665 h 115665"/>
                <a:gd name="connsiteX0" fmla="*/ 0 w 669624"/>
                <a:gd name="connsiteY0" fmla="*/ 78485 h 78485"/>
                <a:gd name="connsiteX1" fmla="*/ 162260 w 669624"/>
                <a:gd name="connsiteY1" fmla="*/ 17411 h 78485"/>
                <a:gd name="connsiteX2" fmla="*/ 349079 w 669624"/>
                <a:gd name="connsiteY2" fmla="*/ 50966 h 78485"/>
                <a:gd name="connsiteX3" fmla="*/ 538271 w 669624"/>
                <a:gd name="connsiteY3" fmla="*/ 69761 h 78485"/>
                <a:gd name="connsiteX4" fmla="*/ 669624 w 669624"/>
                <a:gd name="connsiteY4" fmla="*/ 0 h 78485"/>
                <a:gd name="connsiteX0" fmla="*/ 0 w 648681"/>
                <a:gd name="connsiteY0" fmla="*/ 61074 h 139477"/>
                <a:gd name="connsiteX1" fmla="*/ 162260 w 648681"/>
                <a:gd name="connsiteY1" fmla="*/ 0 h 139477"/>
                <a:gd name="connsiteX2" fmla="*/ 349079 w 648681"/>
                <a:gd name="connsiteY2" fmla="*/ 33555 h 139477"/>
                <a:gd name="connsiteX3" fmla="*/ 538271 w 648681"/>
                <a:gd name="connsiteY3" fmla="*/ 52350 h 139477"/>
                <a:gd name="connsiteX4" fmla="*/ 648681 w 648681"/>
                <a:gd name="connsiteY4" fmla="*/ 139476 h 139477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8271 w 706532"/>
                <a:gd name="connsiteY3" fmla="*/ 52350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667125 w 706532"/>
                <a:gd name="connsiteY4" fmla="*/ 62010 h 73542"/>
                <a:gd name="connsiteX5" fmla="*/ 706532 w 706532"/>
                <a:gd name="connsiteY5" fmla="*/ 73542 h 73542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67125 w 702836"/>
                <a:gd name="connsiteY4" fmla="*/ 62010 h 195904"/>
                <a:gd name="connsiteX5" fmla="*/ 702836 w 702836"/>
                <a:gd name="connsiteY5" fmla="*/ 195904 h 195904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99133 w 702836"/>
                <a:gd name="connsiteY4" fmla="*/ 73558 h 195904"/>
                <a:gd name="connsiteX5" fmla="*/ 702836 w 702836"/>
                <a:gd name="connsiteY5" fmla="*/ 195904 h 195904"/>
                <a:gd name="connsiteX0" fmla="*/ 0 w 711454"/>
                <a:gd name="connsiteY0" fmla="*/ 61074 h 117584"/>
                <a:gd name="connsiteX1" fmla="*/ 162260 w 711454"/>
                <a:gd name="connsiteY1" fmla="*/ 0 h 117584"/>
                <a:gd name="connsiteX2" fmla="*/ 349079 w 711454"/>
                <a:gd name="connsiteY2" fmla="*/ 33555 h 117584"/>
                <a:gd name="connsiteX3" fmla="*/ 539503 w 711454"/>
                <a:gd name="connsiteY3" fmla="*/ 29575 h 117584"/>
                <a:gd name="connsiteX4" fmla="*/ 699133 w 711454"/>
                <a:gd name="connsiteY4" fmla="*/ 73558 h 117584"/>
                <a:gd name="connsiteX5" fmla="*/ 711454 w 711454"/>
                <a:gd name="connsiteY5" fmla="*/ 117584 h 11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4" h="117584">
                  <a:moveTo>
                    <a:pt x="0" y="61074"/>
                  </a:moveTo>
                  <a:lnTo>
                    <a:pt x="162260" y="0"/>
                  </a:lnTo>
                  <a:lnTo>
                    <a:pt x="349079" y="33555"/>
                  </a:lnTo>
                  <a:lnTo>
                    <a:pt x="539503" y="29575"/>
                  </a:lnTo>
                  <a:lnTo>
                    <a:pt x="699133" y="73558"/>
                  </a:lnTo>
                  <a:lnTo>
                    <a:pt x="711454" y="117584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49C4D403-9B2D-3851-C46B-7480375F9B9F}"/>
                </a:ext>
              </a:extLst>
            </p:cNvPr>
            <p:cNvSpPr/>
            <p:nvPr/>
          </p:nvSpPr>
          <p:spPr>
            <a:xfrm>
              <a:off x="412955" y="204019"/>
              <a:ext cx="313403" cy="152666"/>
            </a:xfrm>
            <a:custGeom>
              <a:avLst/>
              <a:gdLst>
                <a:gd name="connsiteX0" fmla="*/ 0 w 291281"/>
                <a:gd name="connsiteY0" fmla="*/ 231058 h 231058"/>
                <a:gd name="connsiteX1" fmla="*/ 258097 w 291281"/>
                <a:gd name="connsiteY1" fmla="*/ 71284 h 231058"/>
                <a:gd name="connsiteX2" fmla="*/ 291281 w 291281"/>
                <a:gd name="connsiteY2" fmla="*/ 0 h 231058"/>
                <a:gd name="connsiteX0" fmla="*/ 0 w 291281"/>
                <a:gd name="connsiteY0" fmla="*/ 231058 h 231058"/>
                <a:gd name="connsiteX1" fmla="*/ 158545 w 291281"/>
                <a:gd name="connsiteY1" fmla="*/ 132735 h 231058"/>
                <a:gd name="connsiteX2" fmla="*/ 258097 w 291281"/>
                <a:gd name="connsiteY2" fmla="*/ 71284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73316 w 291281"/>
                <a:gd name="connsiteY1" fmla="*/ 147519 h 231058"/>
                <a:gd name="connsiteX2" fmla="*/ 258097 w 291281"/>
                <a:gd name="connsiteY2" fmla="*/ 71284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73316 w 291281"/>
                <a:gd name="connsiteY1" fmla="*/ 147519 h 231058"/>
                <a:gd name="connsiteX2" fmla="*/ 245820 w 291281"/>
                <a:gd name="connsiteY2" fmla="*/ 64309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52853 w 291281"/>
                <a:gd name="connsiteY1" fmla="*/ 109593 h 231058"/>
                <a:gd name="connsiteX2" fmla="*/ 245820 w 291281"/>
                <a:gd name="connsiteY2" fmla="*/ 64309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52853 w 291281"/>
                <a:gd name="connsiteY1" fmla="*/ 109593 h 231058"/>
                <a:gd name="connsiteX2" fmla="*/ 254006 w 291281"/>
                <a:gd name="connsiteY2" fmla="*/ 64309 h 231058"/>
                <a:gd name="connsiteX3" fmla="*/ 291281 w 291281"/>
                <a:gd name="connsiteY3" fmla="*/ 0 h 2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81" h="231058">
                  <a:moveTo>
                    <a:pt x="0" y="231058"/>
                  </a:moveTo>
                  <a:lnTo>
                    <a:pt x="152853" y="109593"/>
                  </a:lnTo>
                  <a:lnTo>
                    <a:pt x="254006" y="64309"/>
                  </a:lnTo>
                  <a:lnTo>
                    <a:pt x="291281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57" name="cloud">
            <a:extLst>
              <a:ext uri="{FF2B5EF4-FFF2-40B4-BE49-F238E27FC236}">
                <a16:creationId xmlns:a16="http://schemas.microsoft.com/office/drawing/2014/main" id="{854CB082-541D-9330-9A51-3253456D069B}"/>
              </a:ext>
            </a:extLst>
          </p:cNvPr>
          <p:cNvGrpSpPr/>
          <p:nvPr/>
        </p:nvGrpSpPr>
        <p:grpSpPr>
          <a:xfrm>
            <a:off x="1660496" y="5732966"/>
            <a:ext cx="1588754" cy="996058"/>
            <a:chOff x="0" y="0"/>
            <a:chExt cx="1944265" cy="1219378"/>
          </a:xfrm>
        </p:grpSpPr>
        <p:grpSp>
          <p:nvGrpSpPr>
            <p:cNvPr id="1358" name="Group 1357">
              <a:extLst>
                <a:ext uri="{FF2B5EF4-FFF2-40B4-BE49-F238E27FC236}">
                  <a16:creationId xmlns:a16="http://schemas.microsoft.com/office/drawing/2014/main" id="{D7061627-5A1C-04CF-B8D8-A66E79DAFABE}"/>
                </a:ext>
              </a:extLst>
            </p:cNvPr>
            <p:cNvGrpSpPr/>
            <p:nvPr/>
          </p:nvGrpSpPr>
          <p:grpSpPr>
            <a:xfrm>
              <a:off x="0" y="0"/>
              <a:ext cx="1944265" cy="1219378"/>
              <a:chOff x="0" y="0"/>
              <a:chExt cx="1944265" cy="1219378"/>
            </a:xfrm>
          </p:grpSpPr>
          <p:sp>
            <p:nvSpPr>
              <p:cNvPr id="1370" name="Thought Bubble: Cloud 1369">
                <a:extLst>
                  <a:ext uri="{FF2B5EF4-FFF2-40B4-BE49-F238E27FC236}">
                    <a16:creationId xmlns:a16="http://schemas.microsoft.com/office/drawing/2014/main" id="{59BC1719-7E69-5665-41EA-3F80F87897A0}"/>
                  </a:ext>
                </a:extLst>
              </p:cNvPr>
              <p:cNvSpPr/>
              <p:nvPr/>
            </p:nvSpPr>
            <p:spPr>
              <a:xfrm>
                <a:off x="0" y="0"/>
                <a:ext cx="1944265" cy="1219378"/>
              </a:xfrm>
              <a:prstGeom prst="cloudCallout">
                <a:avLst>
                  <a:gd name="adj1" fmla="val -14562"/>
                  <a:gd name="adj2" fmla="val -978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2D962C6F-9359-A130-804D-3BF5C32260D8}"/>
                  </a:ext>
                </a:extLst>
              </p:cNvPr>
              <p:cNvSpPr/>
              <p:nvPr/>
            </p:nvSpPr>
            <p:spPr>
              <a:xfrm>
                <a:off x="192607" y="210729"/>
                <a:ext cx="567828" cy="375852"/>
              </a:xfrm>
              <a:custGeom>
                <a:avLst/>
                <a:gdLst>
                  <a:gd name="connsiteX0" fmla="*/ 14742 w 567828"/>
                  <a:gd name="connsiteY0" fmla="*/ 73751 h 375852"/>
                  <a:gd name="connsiteX1" fmla="*/ 83322 w 567828"/>
                  <a:gd name="connsiteY1" fmla="*/ 5171 h 375852"/>
                  <a:gd name="connsiteX2" fmla="*/ 266202 w 567828"/>
                  <a:gd name="connsiteY2" fmla="*/ 30571 h 375852"/>
                  <a:gd name="connsiteX3" fmla="*/ 540522 w 567828"/>
                  <a:gd name="connsiteY3" fmla="*/ 233771 h 375852"/>
                  <a:gd name="connsiteX4" fmla="*/ 543062 w 567828"/>
                  <a:gd name="connsiteY4" fmla="*/ 360771 h 375852"/>
                  <a:gd name="connsiteX5" fmla="*/ 408442 w 567828"/>
                  <a:gd name="connsiteY5" fmla="*/ 365851 h 375852"/>
                  <a:gd name="connsiteX6" fmla="*/ 162062 w 567828"/>
                  <a:gd name="connsiteY6" fmla="*/ 292191 h 375852"/>
                  <a:gd name="connsiteX7" fmla="*/ 19822 w 567828"/>
                  <a:gd name="connsiteY7" fmla="*/ 221071 h 375852"/>
                  <a:gd name="connsiteX8" fmla="*/ 4582 w 567828"/>
                  <a:gd name="connsiteY8" fmla="*/ 142331 h 375852"/>
                  <a:gd name="connsiteX0" fmla="*/ 14742 w 567828"/>
                  <a:gd name="connsiteY0" fmla="*/ 73751 h 375852"/>
                  <a:gd name="connsiteX1" fmla="*/ 83322 w 567828"/>
                  <a:gd name="connsiteY1" fmla="*/ 5171 h 375852"/>
                  <a:gd name="connsiteX2" fmla="*/ 266202 w 567828"/>
                  <a:gd name="connsiteY2" fmla="*/ 30571 h 375852"/>
                  <a:gd name="connsiteX3" fmla="*/ 540522 w 567828"/>
                  <a:gd name="connsiteY3" fmla="*/ 233771 h 375852"/>
                  <a:gd name="connsiteX4" fmla="*/ 543062 w 567828"/>
                  <a:gd name="connsiteY4" fmla="*/ 360771 h 375852"/>
                  <a:gd name="connsiteX5" fmla="*/ 408442 w 567828"/>
                  <a:gd name="connsiteY5" fmla="*/ 365851 h 375852"/>
                  <a:gd name="connsiteX6" fmla="*/ 162062 w 567828"/>
                  <a:gd name="connsiteY6" fmla="*/ 292191 h 375852"/>
                  <a:gd name="connsiteX7" fmla="*/ 19822 w 567828"/>
                  <a:gd name="connsiteY7" fmla="*/ 221071 h 375852"/>
                  <a:gd name="connsiteX8" fmla="*/ 4582 w 567828"/>
                  <a:gd name="connsiteY8" fmla="*/ 142331 h 375852"/>
                  <a:gd name="connsiteX9" fmla="*/ 14742 w 567828"/>
                  <a:gd name="connsiteY9" fmla="*/ 73751 h 37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7828" h="375852">
                    <a:moveTo>
                      <a:pt x="14742" y="73751"/>
                    </a:moveTo>
                    <a:cubicBezTo>
                      <a:pt x="28077" y="43059"/>
                      <a:pt x="41412" y="12368"/>
                      <a:pt x="83322" y="5171"/>
                    </a:cubicBezTo>
                    <a:cubicBezTo>
                      <a:pt x="125232" y="-2026"/>
                      <a:pt x="190002" y="-7529"/>
                      <a:pt x="266202" y="30571"/>
                    </a:cubicBezTo>
                    <a:cubicBezTo>
                      <a:pt x="342402" y="68671"/>
                      <a:pt x="494379" y="178738"/>
                      <a:pt x="540522" y="233771"/>
                    </a:cubicBezTo>
                    <a:cubicBezTo>
                      <a:pt x="586665" y="288804"/>
                      <a:pt x="565075" y="338758"/>
                      <a:pt x="543062" y="360771"/>
                    </a:cubicBezTo>
                    <a:cubicBezTo>
                      <a:pt x="521049" y="382784"/>
                      <a:pt x="471942" y="377281"/>
                      <a:pt x="408442" y="365851"/>
                    </a:cubicBezTo>
                    <a:cubicBezTo>
                      <a:pt x="344942" y="354421"/>
                      <a:pt x="226832" y="316321"/>
                      <a:pt x="162062" y="292191"/>
                    </a:cubicBezTo>
                    <a:cubicBezTo>
                      <a:pt x="97292" y="268061"/>
                      <a:pt x="46069" y="246048"/>
                      <a:pt x="19822" y="221071"/>
                    </a:cubicBezTo>
                    <a:cubicBezTo>
                      <a:pt x="-6425" y="196094"/>
                      <a:pt x="-922" y="169212"/>
                      <a:pt x="4582" y="142331"/>
                    </a:cubicBezTo>
                    <a:lnTo>
                      <a:pt x="14742" y="7375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59" name="Oval 1358">
              <a:extLst>
                <a:ext uri="{FF2B5EF4-FFF2-40B4-BE49-F238E27FC236}">
                  <a16:creationId xmlns:a16="http://schemas.microsoft.com/office/drawing/2014/main" id="{45657823-7DA9-890C-7CFF-27447725D74E}"/>
                </a:ext>
              </a:extLst>
            </p:cNvPr>
            <p:cNvSpPr/>
            <p:nvPr/>
          </p:nvSpPr>
          <p:spPr>
            <a:xfrm>
              <a:off x="826998" y="555265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Oval 1359">
              <a:extLst>
                <a:ext uri="{FF2B5EF4-FFF2-40B4-BE49-F238E27FC236}">
                  <a16:creationId xmlns:a16="http://schemas.microsoft.com/office/drawing/2014/main" id="{25860DE6-6B5F-DEB3-0C1E-217DA832A768}"/>
                </a:ext>
              </a:extLst>
            </p:cNvPr>
            <p:cNvSpPr/>
            <p:nvPr/>
          </p:nvSpPr>
          <p:spPr>
            <a:xfrm>
              <a:off x="1133429" y="478965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61" name="Group 1360">
              <a:extLst>
                <a:ext uri="{FF2B5EF4-FFF2-40B4-BE49-F238E27FC236}">
                  <a16:creationId xmlns:a16="http://schemas.microsoft.com/office/drawing/2014/main" id="{82A7709C-6DF4-70F6-14FA-64DEA85D80FD}"/>
                </a:ext>
              </a:extLst>
            </p:cNvPr>
            <p:cNvGrpSpPr/>
            <p:nvPr/>
          </p:nvGrpSpPr>
          <p:grpSpPr>
            <a:xfrm>
              <a:off x="653214" y="360680"/>
              <a:ext cx="870427" cy="672243"/>
              <a:chOff x="653214" y="360680"/>
              <a:chExt cx="870427" cy="672243"/>
            </a:xfrm>
          </p:grpSpPr>
          <p:sp>
            <p:nvSpPr>
              <p:cNvPr id="1362" name="Oval 1361">
                <a:extLst>
                  <a:ext uri="{FF2B5EF4-FFF2-40B4-BE49-F238E27FC236}">
                    <a16:creationId xmlns:a16="http://schemas.microsoft.com/office/drawing/2014/main" id="{340CFF56-009A-72B4-0804-0D6BAF6BF61D}"/>
                  </a:ext>
                </a:extLst>
              </p:cNvPr>
              <p:cNvSpPr/>
              <p:nvPr/>
            </p:nvSpPr>
            <p:spPr>
              <a:xfrm>
                <a:off x="786150" y="525780"/>
                <a:ext cx="81696" cy="816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Oval 1362">
                <a:extLst>
                  <a:ext uri="{FF2B5EF4-FFF2-40B4-BE49-F238E27FC236}">
                    <a16:creationId xmlns:a16="http://schemas.microsoft.com/office/drawing/2014/main" id="{D7DF42F7-EF35-C938-2638-B320853C59E1}"/>
                  </a:ext>
                </a:extLst>
              </p:cNvPr>
              <p:cNvSpPr/>
              <p:nvPr/>
            </p:nvSpPr>
            <p:spPr>
              <a:xfrm>
                <a:off x="1107509" y="439392"/>
                <a:ext cx="81696" cy="816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9800BA04-196A-1627-934F-83A467FA858F}"/>
                  </a:ext>
                </a:extLst>
              </p:cNvPr>
              <p:cNvSpPr/>
              <p:nvPr/>
            </p:nvSpPr>
            <p:spPr>
              <a:xfrm>
                <a:off x="952839" y="530698"/>
                <a:ext cx="224806" cy="191310"/>
              </a:xfrm>
              <a:custGeom>
                <a:avLst/>
                <a:gdLst>
                  <a:gd name="connsiteX0" fmla="*/ 22860 w 224806"/>
                  <a:gd name="connsiteY0" fmla="*/ 6512 h 191310"/>
                  <a:gd name="connsiteX1" fmla="*/ 108585 w 224806"/>
                  <a:gd name="connsiteY1" fmla="*/ 16037 h 191310"/>
                  <a:gd name="connsiteX2" fmla="*/ 224790 w 224806"/>
                  <a:gd name="connsiteY2" fmla="*/ 145577 h 191310"/>
                  <a:gd name="connsiteX3" fmla="*/ 116205 w 224806"/>
                  <a:gd name="connsiteY3" fmla="*/ 191297 h 191310"/>
                  <a:gd name="connsiteX4" fmla="*/ 0 w 224806"/>
                  <a:gd name="connsiteY4" fmla="*/ 149387 h 19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806" h="191310">
                    <a:moveTo>
                      <a:pt x="22860" y="6512"/>
                    </a:moveTo>
                    <a:cubicBezTo>
                      <a:pt x="48895" y="-315"/>
                      <a:pt x="74930" y="-7141"/>
                      <a:pt x="108585" y="16037"/>
                    </a:cubicBezTo>
                    <a:cubicBezTo>
                      <a:pt x="142240" y="39215"/>
                      <a:pt x="223520" y="116367"/>
                      <a:pt x="224790" y="145577"/>
                    </a:cubicBezTo>
                    <a:cubicBezTo>
                      <a:pt x="226060" y="174787"/>
                      <a:pt x="153670" y="190662"/>
                      <a:pt x="116205" y="191297"/>
                    </a:cubicBezTo>
                    <a:cubicBezTo>
                      <a:pt x="78740" y="191932"/>
                      <a:pt x="39370" y="170659"/>
                      <a:pt x="0" y="1493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F11DD169-17A4-A038-2AD4-3FE626ABA4FF}"/>
                  </a:ext>
                </a:extLst>
              </p:cNvPr>
              <p:cNvSpPr/>
              <p:nvPr/>
            </p:nvSpPr>
            <p:spPr>
              <a:xfrm>
                <a:off x="653214" y="699517"/>
                <a:ext cx="288195" cy="333406"/>
              </a:xfrm>
              <a:custGeom>
                <a:avLst/>
                <a:gdLst>
                  <a:gd name="connsiteX0" fmla="*/ 213900 w 288195"/>
                  <a:gd name="connsiteY0" fmla="*/ 28193 h 333406"/>
                  <a:gd name="connsiteX1" fmla="*/ 40545 w 288195"/>
                  <a:gd name="connsiteY1" fmla="*/ 16763 h 333406"/>
                  <a:gd name="connsiteX2" fmla="*/ 4350 w 288195"/>
                  <a:gd name="connsiteY2" fmla="*/ 226313 h 333406"/>
                  <a:gd name="connsiteX3" fmla="*/ 112935 w 288195"/>
                  <a:gd name="connsiteY3" fmla="*/ 325373 h 333406"/>
                  <a:gd name="connsiteX4" fmla="*/ 253905 w 288195"/>
                  <a:gd name="connsiteY4" fmla="*/ 321563 h 333406"/>
                  <a:gd name="connsiteX5" fmla="*/ 288195 w 288195"/>
                  <a:gd name="connsiteY5" fmla="*/ 273938 h 33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195" h="333406">
                    <a:moveTo>
                      <a:pt x="213900" y="28193"/>
                    </a:moveTo>
                    <a:cubicBezTo>
                      <a:pt x="144685" y="5968"/>
                      <a:pt x="75470" y="-16257"/>
                      <a:pt x="40545" y="16763"/>
                    </a:cubicBezTo>
                    <a:cubicBezTo>
                      <a:pt x="5620" y="49783"/>
                      <a:pt x="-7715" y="174878"/>
                      <a:pt x="4350" y="226313"/>
                    </a:cubicBezTo>
                    <a:cubicBezTo>
                      <a:pt x="16415" y="277748"/>
                      <a:pt x="71343" y="309498"/>
                      <a:pt x="112935" y="325373"/>
                    </a:cubicBezTo>
                    <a:cubicBezTo>
                      <a:pt x="154527" y="341248"/>
                      <a:pt x="224695" y="330135"/>
                      <a:pt x="253905" y="321563"/>
                    </a:cubicBezTo>
                    <a:cubicBezTo>
                      <a:pt x="283115" y="312991"/>
                      <a:pt x="285655" y="293464"/>
                      <a:pt x="288195" y="273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08996E96-0D5F-B8FF-A996-4C816C6E1183}"/>
                  </a:ext>
                </a:extLst>
              </p:cNvPr>
              <p:cNvSpPr/>
              <p:nvPr/>
            </p:nvSpPr>
            <p:spPr>
              <a:xfrm>
                <a:off x="1233509" y="506700"/>
                <a:ext cx="290132" cy="400576"/>
              </a:xfrm>
              <a:custGeom>
                <a:avLst/>
                <a:gdLst>
                  <a:gd name="connsiteX0" fmla="*/ 0 w 290132"/>
                  <a:gd name="connsiteY0" fmla="*/ 151160 h 400576"/>
                  <a:gd name="connsiteX1" fmla="*/ 119380 w 290132"/>
                  <a:gd name="connsiteY1" fmla="*/ 1300 h 400576"/>
                  <a:gd name="connsiteX2" fmla="*/ 276860 w 290132"/>
                  <a:gd name="connsiteY2" fmla="*/ 90200 h 400576"/>
                  <a:gd name="connsiteX3" fmla="*/ 266700 w 290132"/>
                  <a:gd name="connsiteY3" fmla="*/ 288320 h 400576"/>
                  <a:gd name="connsiteX4" fmla="*/ 147320 w 290132"/>
                  <a:gd name="connsiteY4" fmla="*/ 397540 h 400576"/>
                  <a:gd name="connsiteX5" fmla="*/ 60960 w 290132"/>
                  <a:gd name="connsiteY5" fmla="*/ 359440 h 40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132" h="400576">
                    <a:moveTo>
                      <a:pt x="0" y="151160"/>
                    </a:moveTo>
                    <a:cubicBezTo>
                      <a:pt x="36618" y="81310"/>
                      <a:pt x="73237" y="11460"/>
                      <a:pt x="119380" y="1300"/>
                    </a:cubicBezTo>
                    <a:cubicBezTo>
                      <a:pt x="165523" y="-8860"/>
                      <a:pt x="252307" y="42363"/>
                      <a:pt x="276860" y="90200"/>
                    </a:cubicBezTo>
                    <a:cubicBezTo>
                      <a:pt x="301413" y="138037"/>
                      <a:pt x="288290" y="237097"/>
                      <a:pt x="266700" y="288320"/>
                    </a:cubicBezTo>
                    <a:cubicBezTo>
                      <a:pt x="245110" y="339543"/>
                      <a:pt x="181610" y="385687"/>
                      <a:pt x="147320" y="397540"/>
                    </a:cubicBezTo>
                    <a:cubicBezTo>
                      <a:pt x="113030" y="409393"/>
                      <a:pt x="86995" y="384416"/>
                      <a:pt x="60960" y="3594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2CEB3D24-A632-20C6-D67A-51CDC825C013}"/>
                  </a:ext>
                </a:extLst>
              </p:cNvPr>
              <p:cNvSpPr/>
              <p:nvPr/>
            </p:nvSpPr>
            <p:spPr>
              <a:xfrm>
                <a:off x="738209" y="457200"/>
                <a:ext cx="185420" cy="76200"/>
              </a:xfrm>
              <a:custGeom>
                <a:avLst/>
                <a:gdLst>
                  <a:gd name="connsiteX0" fmla="*/ 0 w 185420"/>
                  <a:gd name="connsiteY0" fmla="*/ 0 h 76200"/>
                  <a:gd name="connsiteX1" fmla="*/ 144780 w 185420"/>
                  <a:gd name="connsiteY1" fmla="*/ 27940 h 76200"/>
                  <a:gd name="connsiteX2" fmla="*/ 185420 w 185420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420" h="76200">
                    <a:moveTo>
                      <a:pt x="0" y="0"/>
                    </a:moveTo>
                    <a:cubicBezTo>
                      <a:pt x="56938" y="7620"/>
                      <a:pt x="113877" y="15240"/>
                      <a:pt x="144780" y="27940"/>
                    </a:cubicBezTo>
                    <a:cubicBezTo>
                      <a:pt x="175683" y="40640"/>
                      <a:pt x="180551" y="58420"/>
                      <a:pt x="185420" y="762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B6E518FF-6A25-D7FD-B60A-DAAF667A3602}"/>
                  </a:ext>
                </a:extLst>
              </p:cNvPr>
              <p:cNvSpPr/>
              <p:nvPr/>
            </p:nvSpPr>
            <p:spPr>
              <a:xfrm>
                <a:off x="1076029" y="360680"/>
                <a:ext cx="111760" cy="114300"/>
              </a:xfrm>
              <a:custGeom>
                <a:avLst/>
                <a:gdLst>
                  <a:gd name="connsiteX0" fmla="*/ 111760 w 111760"/>
                  <a:gd name="connsiteY0" fmla="*/ 0 h 114300"/>
                  <a:gd name="connsiteX1" fmla="*/ 33020 w 111760"/>
                  <a:gd name="connsiteY1" fmla="*/ 38100 h 114300"/>
                  <a:gd name="connsiteX2" fmla="*/ 0 w 111760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760" h="114300">
                    <a:moveTo>
                      <a:pt x="111760" y="0"/>
                    </a:moveTo>
                    <a:cubicBezTo>
                      <a:pt x="81703" y="9525"/>
                      <a:pt x="51647" y="19050"/>
                      <a:pt x="33020" y="38100"/>
                    </a:cubicBezTo>
                    <a:cubicBezTo>
                      <a:pt x="14393" y="57150"/>
                      <a:pt x="7196" y="85725"/>
                      <a:pt x="0" y="1143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Oval 1368">
                <a:extLst>
                  <a:ext uri="{FF2B5EF4-FFF2-40B4-BE49-F238E27FC236}">
                    <a16:creationId xmlns:a16="http://schemas.microsoft.com/office/drawing/2014/main" id="{C5A4B773-A96F-BBA2-9E72-9B9A13519945}"/>
                  </a:ext>
                </a:extLst>
              </p:cNvPr>
              <p:cNvSpPr/>
              <p:nvPr/>
            </p:nvSpPr>
            <p:spPr>
              <a:xfrm rot="7806448">
                <a:off x="1131909" y="764193"/>
                <a:ext cx="95359" cy="11265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72" name="wind">
            <a:extLst>
              <a:ext uri="{FF2B5EF4-FFF2-40B4-BE49-F238E27FC236}">
                <a16:creationId xmlns:a16="http://schemas.microsoft.com/office/drawing/2014/main" id="{789AD4B6-E7B5-880C-20CA-F4F8D5D47251}"/>
              </a:ext>
            </a:extLst>
          </p:cNvPr>
          <p:cNvGrpSpPr/>
          <p:nvPr/>
        </p:nvGrpSpPr>
        <p:grpSpPr>
          <a:xfrm rot="389646">
            <a:off x="2546661" y="5954728"/>
            <a:ext cx="4326890" cy="1034415"/>
            <a:chOff x="1199784" y="49380"/>
            <a:chExt cx="5792162" cy="1492639"/>
          </a:xfrm>
        </p:grpSpPr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C659CB64-6285-5A99-26FF-CA651355A9BA}"/>
                </a:ext>
              </a:extLst>
            </p:cNvPr>
            <p:cNvSpPr/>
            <p:nvPr/>
          </p:nvSpPr>
          <p:spPr>
            <a:xfrm>
              <a:off x="1199784" y="49380"/>
              <a:ext cx="5295900" cy="97536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295900"/>
                <a:gd name="connsiteY0" fmla="*/ 975360 h 975360"/>
                <a:gd name="connsiteX1" fmla="*/ 4358640 w 5295900"/>
                <a:gd name="connsiteY1" fmla="*/ 365760 h 975360"/>
                <a:gd name="connsiteX2" fmla="*/ 5295900 w 5295900"/>
                <a:gd name="connsiteY2" fmla="*/ 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5900" h="975360">
                  <a:moveTo>
                    <a:pt x="0" y="975360"/>
                  </a:moveTo>
                  <a:cubicBezTo>
                    <a:pt x="1734185" y="760730"/>
                    <a:pt x="3475990" y="528320"/>
                    <a:pt x="4358640" y="365760"/>
                  </a:cubicBezTo>
                  <a:cubicBezTo>
                    <a:pt x="5241290" y="203200"/>
                    <a:pt x="5150485" y="115570"/>
                    <a:pt x="5295900" y="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6643F6ED-FDF6-02BF-B5D0-C85B589873BF}"/>
                </a:ext>
              </a:extLst>
            </p:cNvPr>
            <p:cNvSpPr/>
            <p:nvPr/>
          </p:nvSpPr>
          <p:spPr>
            <a:xfrm>
              <a:off x="1707476" y="292192"/>
              <a:ext cx="5010150" cy="68580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227320"/>
                <a:gd name="connsiteY0" fmla="*/ 815340 h 815340"/>
                <a:gd name="connsiteX1" fmla="*/ 4290060 w 5227320"/>
                <a:gd name="connsiteY1" fmla="*/ 365760 h 815340"/>
                <a:gd name="connsiteX2" fmla="*/ 5227320 w 5227320"/>
                <a:gd name="connsiteY2" fmla="*/ 0 h 815340"/>
                <a:gd name="connsiteX0" fmla="*/ 0 w 5440680"/>
                <a:gd name="connsiteY0" fmla="*/ 762000 h 762000"/>
                <a:gd name="connsiteX1" fmla="*/ 4290060 w 5440680"/>
                <a:gd name="connsiteY1" fmla="*/ 312420 h 762000"/>
                <a:gd name="connsiteX2" fmla="*/ 5440680 w 5440680"/>
                <a:gd name="connsiteY2" fmla="*/ 0 h 762000"/>
                <a:gd name="connsiteX0" fmla="*/ 0 w 5440680"/>
                <a:gd name="connsiteY0" fmla="*/ 762000 h 762000"/>
                <a:gd name="connsiteX1" fmla="*/ 4290060 w 5440680"/>
                <a:gd name="connsiteY1" fmla="*/ 312420 h 762000"/>
                <a:gd name="connsiteX2" fmla="*/ 5440680 w 5440680"/>
                <a:gd name="connsiteY2" fmla="*/ 0 h 762000"/>
                <a:gd name="connsiteX0" fmla="*/ 0 w 5010150"/>
                <a:gd name="connsiteY0" fmla="*/ 685800 h 685800"/>
                <a:gd name="connsiteX1" fmla="*/ 3859530 w 5010150"/>
                <a:gd name="connsiteY1" fmla="*/ 312420 h 685800"/>
                <a:gd name="connsiteX2" fmla="*/ 5010150 w 5010150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0150" h="685800">
                  <a:moveTo>
                    <a:pt x="0" y="685800"/>
                  </a:moveTo>
                  <a:cubicBezTo>
                    <a:pt x="1734185" y="471170"/>
                    <a:pt x="3024505" y="426720"/>
                    <a:pt x="3859530" y="312420"/>
                  </a:cubicBezTo>
                  <a:cubicBezTo>
                    <a:pt x="4694555" y="198120"/>
                    <a:pt x="4826635" y="69850"/>
                    <a:pt x="5010150" y="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9608FFB-5EB8-2DDF-F570-3ABAB8F95F03}"/>
                </a:ext>
              </a:extLst>
            </p:cNvPr>
            <p:cNvSpPr/>
            <p:nvPr/>
          </p:nvSpPr>
          <p:spPr>
            <a:xfrm>
              <a:off x="1574126" y="803597"/>
              <a:ext cx="5417820" cy="235356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356860"/>
                <a:gd name="connsiteY0" fmla="*/ 685800 h 685800"/>
                <a:gd name="connsiteX1" fmla="*/ 4419600 w 5356860"/>
                <a:gd name="connsiteY1" fmla="*/ 365760 h 685800"/>
                <a:gd name="connsiteX2" fmla="*/ 5356860 w 5356860"/>
                <a:gd name="connsiteY2" fmla="*/ 0 h 685800"/>
                <a:gd name="connsiteX0" fmla="*/ 0 w 5356860"/>
                <a:gd name="connsiteY0" fmla="*/ 685800 h 685800"/>
                <a:gd name="connsiteX1" fmla="*/ 4419600 w 5356860"/>
                <a:gd name="connsiteY1" fmla="*/ 365760 h 685800"/>
                <a:gd name="connsiteX2" fmla="*/ 5356860 w 5356860"/>
                <a:gd name="connsiteY2" fmla="*/ 0 h 685800"/>
                <a:gd name="connsiteX0" fmla="*/ 0 w 5623560"/>
                <a:gd name="connsiteY0" fmla="*/ 449580 h 449580"/>
                <a:gd name="connsiteX1" fmla="*/ 4419600 w 5623560"/>
                <a:gd name="connsiteY1" fmla="*/ 129540 h 449580"/>
                <a:gd name="connsiteX2" fmla="*/ 5623560 w 5623560"/>
                <a:gd name="connsiteY2" fmla="*/ 0 h 449580"/>
                <a:gd name="connsiteX0" fmla="*/ 0 w 5623560"/>
                <a:gd name="connsiteY0" fmla="*/ 449580 h 449580"/>
                <a:gd name="connsiteX1" fmla="*/ 4419600 w 5623560"/>
                <a:gd name="connsiteY1" fmla="*/ 129540 h 449580"/>
                <a:gd name="connsiteX2" fmla="*/ 5623560 w 5623560"/>
                <a:gd name="connsiteY2" fmla="*/ 0 h 449580"/>
                <a:gd name="connsiteX0" fmla="*/ 0 w 5692140"/>
                <a:gd name="connsiteY0" fmla="*/ 324119 h 324119"/>
                <a:gd name="connsiteX1" fmla="*/ 4419600 w 5692140"/>
                <a:gd name="connsiteY1" fmla="*/ 4079 h 324119"/>
                <a:gd name="connsiteX2" fmla="*/ 5692140 w 5692140"/>
                <a:gd name="connsiteY2" fmla="*/ 125999 h 324119"/>
                <a:gd name="connsiteX0" fmla="*/ 0 w 5692140"/>
                <a:gd name="connsiteY0" fmla="*/ 331921 h 331921"/>
                <a:gd name="connsiteX1" fmla="*/ 4419600 w 5692140"/>
                <a:gd name="connsiteY1" fmla="*/ 11881 h 331921"/>
                <a:gd name="connsiteX2" fmla="*/ 5692140 w 5692140"/>
                <a:gd name="connsiteY2" fmla="*/ 133801 h 331921"/>
                <a:gd name="connsiteX0" fmla="*/ 0 w 5692140"/>
                <a:gd name="connsiteY0" fmla="*/ 325801 h 325801"/>
                <a:gd name="connsiteX1" fmla="*/ 4419600 w 5692140"/>
                <a:gd name="connsiteY1" fmla="*/ 5761 h 325801"/>
                <a:gd name="connsiteX2" fmla="*/ 5692140 w 5692140"/>
                <a:gd name="connsiteY2" fmla="*/ 127681 h 325801"/>
                <a:gd name="connsiteX0" fmla="*/ 0 w 5692140"/>
                <a:gd name="connsiteY0" fmla="*/ 275795 h 275795"/>
                <a:gd name="connsiteX1" fmla="*/ 4411980 w 5692140"/>
                <a:gd name="connsiteY1" fmla="*/ 9095 h 275795"/>
                <a:gd name="connsiteX2" fmla="*/ 5692140 w 5692140"/>
                <a:gd name="connsiteY2" fmla="*/ 77675 h 275795"/>
                <a:gd name="connsiteX0" fmla="*/ 0 w 5692140"/>
                <a:gd name="connsiteY0" fmla="*/ 267096 h 267096"/>
                <a:gd name="connsiteX1" fmla="*/ 4411980 w 5692140"/>
                <a:gd name="connsiteY1" fmla="*/ 396 h 267096"/>
                <a:gd name="connsiteX2" fmla="*/ 5692140 w 5692140"/>
                <a:gd name="connsiteY2" fmla="*/ 68976 h 267096"/>
                <a:gd name="connsiteX0" fmla="*/ 0 w 5417820"/>
                <a:gd name="connsiteY0" fmla="*/ 235356 h 235356"/>
                <a:gd name="connsiteX1" fmla="*/ 4137660 w 5417820"/>
                <a:gd name="connsiteY1" fmla="*/ 6756 h 235356"/>
                <a:gd name="connsiteX2" fmla="*/ 5417820 w 5417820"/>
                <a:gd name="connsiteY2" fmla="*/ 75336 h 23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7820" h="235356">
                  <a:moveTo>
                    <a:pt x="0" y="235356"/>
                  </a:moveTo>
                  <a:lnTo>
                    <a:pt x="4137660" y="6756"/>
                  </a:lnTo>
                  <a:cubicBezTo>
                    <a:pt x="5040630" y="-19914"/>
                    <a:pt x="5180965" y="38506"/>
                    <a:pt x="5417820" y="75336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F028E048-0715-82A7-82DB-32F0DF494E69}"/>
                </a:ext>
              </a:extLst>
            </p:cNvPr>
            <p:cNvSpPr/>
            <p:nvPr/>
          </p:nvSpPr>
          <p:spPr>
            <a:xfrm>
              <a:off x="1210968" y="1064139"/>
              <a:ext cx="5345430" cy="47788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486400"/>
                <a:gd name="connsiteY0" fmla="*/ 327660 h 372383"/>
                <a:gd name="connsiteX1" fmla="*/ 4549140 w 5486400"/>
                <a:gd name="connsiteY1" fmla="*/ 365760 h 372383"/>
                <a:gd name="connsiteX2" fmla="*/ 5486400 w 5486400"/>
                <a:gd name="connsiteY2" fmla="*/ 0 h 372383"/>
                <a:gd name="connsiteX0" fmla="*/ 0 w 5593080"/>
                <a:gd name="connsiteY0" fmla="*/ 91391 h 278916"/>
                <a:gd name="connsiteX1" fmla="*/ 4549140 w 5593080"/>
                <a:gd name="connsiteY1" fmla="*/ 129491 h 278916"/>
                <a:gd name="connsiteX2" fmla="*/ 5593080 w 5593080"/>
                <a:gd name="connsiteY2" fmla="*/ 243791 h 278916"/>
                <a:gd name="connsiteX0" fmla="*/ 0 w 5593080"/>
                <a:gd name="connsiteY0" fmla="*/ 91391 h 243791"/>
                <a:gd name="connsiteX1" fmla="*/ 4549140 w 5593080"/>
                <a:gd name="connsiteY1" fmla="*/ 129491 h 243791"/>
                <a:gd name="connsiteX2" fmla="*/ 5593080 w 5593080"/>
                <a:gd name="connsiteY2" fmla="*/ 243791 h 243791"/>
                <a:gd name="connsiteX0" fmla="*/ 0 w 5593080"/>
                <a:gd name="connsiteY0" fmla="*/ 61095 h 292217"/>
                <a:gd name="connsiteX1" fmla="*/ 4533900 w 5593080"/>
                <a:gd name="connsiteY1" fmla="*/ 289695 h 292217"/>
                <a:gd name="connsiteX2" fmla="*/ 5593080 w 5593080"/>
                <a:gd name="connsiteY2" fmla="*/ 213495 h 292217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71428 h 681028"/>
                <a:gd name="connsiteX1" fmla="*/ 4533900 w 5494020"/>
                <a:gd name="connsiteY1" fmla="*/ 300028 h 681028"/>
                <a:gd name="connsiteX2" fmla="*/ 5494020 w 5494020"/>
                <a:gd name="connsiteY2" fmla="*/ 681028 h 681028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5915 h 538355"/>
                <a:gd name="connsiteX1" fmla="*/ 4533900 w 5250180"/>
                <a:gd name="connsiteY1" fmla="*/ 294515 h 538355"/>
                <a:gd name="connsiteX2" fmla="*/ 5250180 w 5250180"/>
                <a:gd name="connsiteY2" fmla="*/ 538355 h 538355"/>
                <a:gd name="connsiteX0" fmla="*/ 0 w 5185410"/>
                <a:gd name="connsiteY0" fmla="*/ 66377 h 542627"/>
                <a:gd name="connsiteX1" fmla="*/ 4469130 w 5185410"/>
                <a:gd name="connsiteY1" fmla="*/ 298787 h 542627"/>
                <a:gd name="connsiteX2" fmla="*/ 5185410 w 5185410"/>
                <a:gd name="connsiteY2" fmla="*/ 542627 h 542627"/>
                <a:gd name="connsiteX0" fmla="*/ 0 w 5185410"/>
                <a:gd name="connsiteY0" fmla="*/ 0 h 476250"/>
                <a:gd name="connsiteX1" fmla="*/ 4469130 w 5185410"/>
                <a:gd name="connsiteY1" fmla="*/ 232410 h 476250"/>
                <a:gd name="connsiteX2" fmla="*/ 5185410 w 5185410"/>
                <a:gd name="connsiteY2" fmla="*/ 476250 h 476250"/>
                <a:gd name="connsiteX0" fmla="*/ 0 w 5185410"/>
                <a:gd name="connsiteY0" fmla="*/ 1815 h 478065"/>
                <a:gd name="connsiteX1" fmla="*/ 4469130 w 5185410"/>
                <a:gd name="connsiteY1" fmla="*/ 234225 h 478065"/>
                <a:gd name="connsiteX2" fmla="*/ 5185410 w 5185410"/>
                <a:gd name="connsiteY2" fmla="*/ 478065 h 478065"/>
                <a:gd name="connsiteX0" fmla="*/ 0 w 5345430"/>
                <a:gd name="connsiteY0" fmla="*/ 1833 h 478083"/>
                <a:gd name="connsiteX1" fmla="*/ 4629150 w 5345430"/>
                <a:gd name="connsiteY1" fmla="*/ 234243 h 478083"/>
                <a:gd name="connsiteX2" fmla="*/ 5345430 w 5345430"/>
                <a:gd name="connsiteY2" fmla="*/ 478083 h 478083"/>
                <a:gd name="connsiteX0" fmla="*/ 0 w 5345430"/>
                <a:gd name="connsiteY0" fmla="*/ 1833 h 478083"/>
                <a:gd name="connsiteX1" fmla="*/ 4629150 w 5345430"/>
                <a:gd name="connsiteY1" fmla="*/ 234243 h 478083"/>
                <a:gd name="connsiteX2" fmla="*/ 5345430 w 5345430"/>
                <a:gd name="connsiteY2" fmla="*/ 478083 h 478083"/>
                <a:gd name="connsiteX0" fmla="*/ 0 w 5345430"/>
                <a:gd name="connsiteY0" fmla="*/ 1630 h 477880"/>
                <a:gd name="connsiteX1" fmla="*/ 4629150 w 5345430"/>
                <a:gd name="connsiteY1" fmla="*/ 234040 h 477880"/>
                <a:gd name="connsiteX2" fmla="*/ 5345430 w 5345430"/>
                <a:gd name="connsiteY2" fmla="*/ 477880 h 47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5430" h="477880">
                  <a:moveTo>
                    <a:pt x="0" y="1630"/>
                  </a:moveTo>
                  <a:cubicBezTo>
                    <a:pt x="1139190" y="-19960"/>
                    <a:pt x="4168799" y="179149"/>
                    <a:pt x="4629150" y="234040"/>
                  </a:cubicBezTo>
                  <a:cubicBezTo>
                    <a:pt x="5089501" y="288931"/>
                    <a:pt x="5178981" y="370241"/>
                    <a:pt x="5345430" y="47788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65" name="fat cop">
            <a:extLst>
              <a:ext uri="{FF2B5EF4-FFF2-40B4-BE49-F238E27FC236}">
                <a16:creationId xmlns:a16="http://schemas.microsoft.com/office/drawing/2014/main" id="{C79B281E-9170-E046-5944-89C6C13430BF}"/>
              </a:ext>
            </a:extLst>
          </p:cNvPr>
          <p:cNvGrpSpPr/>
          <p:nvPr/>
        </p:nvGrpSpPr>
        <p:grpSpPr>
          <a:xfrm>
            <a:off x="6189063" y="6588155"/>
            <a:ext cx="606424" cy="713740"/>
            <a:chOff x="0" y="0"/>
            <a:chExt cx="606670" cy="713776"/>
          </a:xfrm>
        </p:grpSpPr>
        <p:grpSp>
          <p:nvGrpSpPr>
            <p:cNvPr id="1266" name="fat cop">
              <a:extLst>
                <a:ext uri="{FF2B5EF4-FFF2-40B4-BE49-F238E27FC236}">
                  <a16:creationId xmlns:a16="http://schemas.microsoft.com/office/drawing/2014/main" id="{21FD9340-D390-A1AC-43D0-C32E8CDFC911}"/>
                </a:ext>
              </a:extLst>
            </p:cNvPr>
            <p:cNvGrpSpPr/>
            <p:nvPr/>
          </p:nvGrpSpPr>
          <p:grpSpPr>
            <a:xfrm>
              <a:off x="29936" y="21771"/>
              <a:ext cx="576734" cy="692005"/>
              <a:chOff x="81459" y="0"/>
              <a:chExt cx="577298" cy="692389"/>
            </a:xfrm>
          </p:grpSpPr>
          <p:grpSp>
            <p:nvGrpSpPr>
              <p:cNvPr id="1268" name="Group 1267">
                <a:extLst>
                  <a:ext uri="{FF2B5EF4-FFF2-40B4-BE49-F238E27FC236}">
                    <a16:creationId xmlns:a16="http://schemas.microsoft.com/office/drawing/2014/main" id="{FE1DB8F0-D844-AE40-B17C-25DA6319FD9F}"/>
                  </a:ext>
                </a:extLst>
              </p:cNvPr>
              <p:cNvGrpSpPr/>
              <p:nvPr/>
            </p:nvGrpSpPr>
            <p:grpSpPr>
              <a:xfrm>
                <a:off x="81459" y="95963"/>
                <a:ext cx="577298" cy="596426"/>
                <a:chOff x="26064" y="-219440"/>
                <a:chExt cx="972493" cy="1003974"/>
              </a:xfrm>
            </p:grpSpPr>
            <p:sp>
              <p:nvSpPr>
                <p:cNvPr id="1275" name="Freeform: Shape 1274">
                  <a:extLst>
                    <a:ext uri="{FF2B5EF4-FFF2-40B4-BE49-F238E27FC236}">
                      <a16:creationId xmlns:a16="http://schemas.microsoft.com/office/drawing/2014/main" id="{48E3717B-00C6-73AD-4FC5-A0470B983B30}"/>
                    </a:ext>
                  </a:extLst>
                </p:cNvPr>
                <p:cNvSpPr/>
                <p:nvPr/>
              </p:nvSpPr>
              <p:spPr>
                <a:xfrm>
                  <a:off x="143903" y="406467"/>
                  <a:ext cx="854654" cy="37806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38100 w 679655"/>
                    <a:gd name="connsiteY1" fmla="*/ 237203 h 308487"/>
                    <a:gd name="connsiteX2" fmla="*/ 78658 w 679655"/>
                    <a:gd name="connsiteY2" fmla="*/ 162232 h 308487"/>
                    <a:gd name="connsiteX3" fmla="*/ 249494 w 679655"/>
                    <a:gd name="connsiteY3" fmla="*/ 87262 h 308487"/>
                    <a:gd name="connsiteX4" fmla="*/ 526026 w 679655"/>
                    <a:gd name="connsiteY4" fmla="*/ 169607 h 308487"/>
                    <a:gd name="connsiteX5" fmla="*/ 679655 w 679655"/>
                    <a:gd name="connsiteY5" fmla="*/ 36871 h 308487"/>
                    <a:gd name="connsiteX6" fmla="*/ 658762 w 679655"/>
                    <a:gd name="connsiteY6" fmla="*/ 0 h 308487"/>
                    <a:gd name="connsiteX0" fmla="*/ 38123 w 641555"/>
                    <a:gd name="connsiteY0" fmla="*/ 278941 h 278941"/>
                    <a:gd name="connsiteX1" fmla="*/ 0 w 641555"/>
                    <a:gd name="connsiteY1" fmla="*/ 237203 h 278941"/>
                    <a:gd name="connsiteX2" fmla="*/ 40558 w 641555"/>
                    <a:gd name="connsiteY2" fmla="*/ 162232 h 278941"/>
                    <a:gd name="connsiteX3" fmla="*/ 211394 w 641555"/>
                    <a:gd name="connsiteY3" fmla="*/ 87262 h 278941"/>
                    <a:gd name="connsiteX4" fmla="*/ 487926 w 641555"/>
                    <a:gd name="connsiteY4" fmla="*/ 169607 h 278941"/>
                    <a:gd name="connsiteX5" fmla="*/ 641555 w 641555"/>
                    <a:gd name="connsiteY5" fmla="*/ 36871 h 278941"/>
                    <a:gd name="connsiteX6" fmla="*/ 620662 w 641555"/>
                    <a:gd name="connsiteY6" fmla="*/ 0 h 278941"/>
                    <a:gd name="connsiteX0" fmla="*/ 38123 w 641555"/>
                    <a:gd name="connsiteY0" fmla="*/ 278941 h 278941"/>
                    <a:gd name="connsiteX1" fmla="*/ 0 w 641555"/>
                    <a:gd name="connsiteY1" fmla="*/ 237203 h 278941"/>
                    <a:gd name="connsiteX2" fmla="*/ 181942 w 641555"/>
                    <a:gd name="connsiteY2" fmla="*/ 173325 h 278941"/>
                    <a:gd name="connsiteX3" fmla="*/ 211394 w 641555"/>
                    <a:gd name="connsiteY3" fmla="*/ 87262 h 278941"/>
                    <a:gd name="connsiteX4" fmla="*/ 487926 w 641555"/>
                    <a:gd name="connsiteY4" fmla="*/ 169607 h 278941"/>
                    <a:gd name="connsiteX5" fmla="*/ 641555 w 641555"/>
                    <a:gd name="connsiteY5" fmla="*/ 36871 h 278941"/>
                    <a:gd name="connsiteX6" fmla="*/ 620662 w 641555"/>
                    <a:gd name="connsiteY6" fmla="*/ 0 h 278941"/>
                    <a:gd name="connsiteX0" fmla="*/ 38123 w 641555"/>
                    <a:gd name="connsiteY0" fmla="*/ 296452 h 296452"/>
                    <a:gd name="connsiteX1" fmla="*/ 0 w 641555"/>
                    <a:gd name="connsiteY1" fmla="*/ 254714 h 296452"/>
                    <a:gd name="connsiteX2" fmla="*/ 181942 w 641555"/>
                    <a:gd name="connsiteY2" fmla="*/ 190836 h 296452"/>
                    <a:gd name="connsiteX3" fmla="*/ 239671 w 641555"/>
                    <a:gd name="connsiteY3" fmla="*/ 0 h 296452"/>
                    <a:gd name="connsiteX4" fmla="*/ 487926 w 641555"/>
                    <a:gd name="connsiteY4" fmla="*/ 187118 h 296452"/>
                    <a:gd name="connsiteX5" fmla="*/ 641555 w 641555"/>
                    <a:gd name="connsiteY5" fmla="*/ 54382 h 296452"/>
                    <a:gd name="connsiteX6" fmla="*/ 620662 w 641555"/>
                    <a:gd name="connsiteY6" fmla="*/ 17511 h 296452"/>
                    <a:gd name="connsiteX0" fmla="*/ 38123 w 641555"/>
                    <a:gd name="connsiteY0" fmla="*/ 296452 h 296452"/>
                    <a:gd name="connsiteX1" fmla="*/ 0 w 641555"/>
                    <a:gd name="connsiteY1" fmla="*/ 254714 h 296452"/>
                    <a:gd name="connsiteX2" fmla="*/ 181942 w 641555"/>
                    <a:gd name="connsiteY2" fmla="*/ 190836 h 296452"/>
                    <a:gd name="connsiteX3" fmla="*/ 239671 w 641555"/>
                    <a:gd name="connsiteY3" fmla="*/ 0 h 296452"/>
                    <a:gd name="connsiteX4" fmla="*/ 334248 w 641555"/>
                    <a:gd name="connsiteY4" fmla="*/ 184656 h 296452"/>
                    <a:gd name="connsiteX5" fmla="*/ 641555 w 641555"/>
                    <a:gd name="connsiteY5" fmla="*/ 54382 h 296452"/>
                    <a:gd name="connsiteX6" fmla="*/ 620662 w 641555"/>
                    <a:gd name="connsiteY6" fmla="*/ 17511 h 296452"/>
                    <a:gd name="connsiteX0" fmla="*/ 38123 w 620662"/>
                    <a:gd name="connsiteY0" fmla="*/ 296452 h 340040"/>
                    <a:gd name="connsiteX1" fmla="*/ 0 w 620662"/>
                    <a:gd name="connsiteY1" fmla="*/ 254714 h 340040"/>
                    <a:gd name="connsiteX2" fmla="*/ 181942 w 620662"/>
                    <a:gd name="connsiteY2" fmla="*/ 190836 h 340040"/>
                    <a:gd name="connsiteX3" fmla="*/ 239671 w 620662"/>
                    <a:gd name="connsiteY3" fmla="*/ 0 h 340040"/>
                    <a:gd name="connsiteX4" fmla="*/ 334248 w 620662"/>
                    <a:gd name="connsiteY4" fmla="*/ 184656 h 340040"/>
                    <a:gd name="connsiteX5" fmla="*/ 269039 w 620662"/>
                    <a:gd name="connsiteY5" fmla="*/ 340040 h 340040"/>
                    <a:gd name="connsiteX6" fmla="*/ 620662 w 620662"/>
                    <a:gd name="connsiteY6" fmla="*/ 17511 h 340040"/>
                    <a:gd name="connsiteX0" fmla="*/ 38123 w 334248"/>
                    <a:gd name="connsiteY0" fmla="*/ 296452 h 360139"/>
                    <a:gd name="connsiteX1" fmla="*/ 0 w 334248"/>
                    <a:gd name="connsiteY1" fmla="*/ 254714 h 360139"/>
                    <a:gd name="connsiteX2" fmla="*/ 181942 w 334248"/>
                    <a:gd name="connsiteY2" fmla="*/ 190836 h 360139"/>
                    <a:gd name="connsiteX3" fmla="*/ 239671 w 334248"/>
                    <a:gd name="connsiteY3" fmla="*/ 0 h 360139"/>
                    <a:gd name="connsiteX4" fmla="*/ 334248 w 334248"/>
                    <a:gd name="connsiteY4" fmla="*/ 184656 h 360139"/>
                    <a:gd name="connsiteX5" fmla="*/ 269039 w 334248"/>
                    <a:gd name="connsiteY5" fmla="*/ 340040 h 360139"/>
                    <a:gd name="connsiteX6" fmla="*/ 325567 w 334248"/>
                    <a:gd name="connsiteY6" fmla="*/ 360139 h 360139"/>
                    <a:gd name="connsiteX0" fmla="*/ 38123 w 334248"/>
                    <a:gd name="connsiteY0" fmla="*/ 296452 h 360139"/>
                    <a:gd name="connsiteX1" fmla="*/ 0 w 334248"/>
                    <a:gd name="connsiteY1" fmla="*/ 254714 h 360139"/>
                    <a:gd name="connsiteX2" fmla="*/ 129488 w 334248"/>
                    <a:gd name="connsiteY2" fmla="*/ 156037 h 360139"/>
                    <a:gd name="connsiteX3" fmla="*/ 239671 w 334248"/>
                    <a:gd name="connsiteY3" fmla="*/ 0 h 360139"/>
                    <a:gd name="connsiteX4" fmla="*/ 334248 w 334248"/>
                    <a:gd name="connsiteY4" fmla="*/ 184656 h 360139"/>
                    <a:gd name="connsiteX5" fmla="*/ 269039 w 334248"/>
                    <a:gd name="connsiteY5" fmla="*/ 340040 h 360139"/>
                    <a:gd name="connsiteX6" fmla="*/ 325567 w 334248"/>
                    <a:gd name="connsiteY6" fmla="*/ 360139 h 360139"/>
                    <a:gd name="connsiteX0" fmla="*/ 84405 w 380530"/>
                    <a:gd name="connsiteY0" fmla="*/ 296452 h 360139"/>
                    <a:gd name="connsiteX1" fmla="*/ 0 w 380530"/>
                    <a:gd name="connsiteY1" fmla="*/ 88098 h 360139"/>
                    <a:gd name="connsiteX2" fmla="*/ 175770 w 380530"/>
                    <a:gd name="connsiteY2" fmla="*/ 156037 h 360139"/>
                    <a:gd name="connsiteX3" fmla="*/ 285953 w 380530"/>
                    <a:gd name="connsiteY3" fmla="*/ 0 h 360139"/>
                    <a:gd name="connsiteX4" fmla="*/ 380530 w 380530"/>
                    <a:gd name="connsiteY4" fmla="*/ 184656 h 360139"/>
                    <a:gd name="connsiteX5" fmla="*/ 315321 w 380530"/>
                    <a:gd name="connsiteY5" fmla="*/ 340040 h 360139"/>
                    <a:gd name="connsiteX6" fmla="*/ 371849 w 380530"/>
                    <a:gd name="connsiteY6" fmla="*/ 360139 h 360139"/>
                    <a:gd name="connsiteX0" fmla="*/ 0 w 402076"/>
                    <a:gd name="connsiteY0" fmla="*/ 151981 h 360139"/>
                    <a:gd name="connsiteX1" fmla="*/ 21546 w 402076"/>
                    <a:gd name="connsiteY1" fmla="*/ 88098 h 360139"/>
                    <a:gd name="connsiteX2" fmla="*/ 197316 w 402076"/>
                    <a:gd name="connsiteY2" fmla="*/ 156037 h 360139"/>
                    <a:gd name="connsiteX3" fmla="*/ 307499 w 402076"/>
                    <a:gd name="connsiteY3" fmla="*/ 0 h 360139"/>
                    <a:gd name="connsiteX4" fmla="*/ 402076 w 402076"/>
                    <a:gd name="connsiteY4" fmla="*/ 184656 h 360139"/>
                    <a:gd name="connsiteX5" fmla="*/ 336867 w 402076"/>
                    <a:gd name="connsiteY5" fmla="*/ 340040 h 360139"/>
                    <a:gd name="connsiteX6" fmla="*/ 393395 w 402076"/>
                    <a:gd name="connsiteY6" fmla="*/ 360139 h 360139"/>
                    <a:gd name="connsiteX0" fmla="*/ 0 w 393395"/>
                    <a:gd name="connsiteY0" fmla="*/ 151981 h 360139"/>
                    <a:gd name="connsiteX1" fmla="*/ 21546 w 393395"/>
                    <a:gd name="connsiteY1" fmla="*/ 88098 h 360139"/>
                    <a:gd name="connsiteX2" fmla="*/ 197316 w 393395"/>
                    <a:gd name="connsiteY2" fmla="*/ 156037 h 360139"/>
                    <a:gd name="connsiteX3" fmla="*/ 307499 w 393395"/>
                    <a:gd name="connsiteY3" fmla="*/ 0 h 360139"/>
                    <a:gd name="connsiteX4" fmla="*/ 296050 w 393395"/>
                    <a:gd name="connsiteY4" fmla="*/ 211019 h 360139"/>
                    <a:gd name="connsiteX5" fmla="*/ 336867 w 393395"/>
                    <a:gd name="connsiteY5" fmla="*/ 340040 h 360139"/>
                    <a:gd name="connsiteX6" fmla="*/ 393395 w 393395"/>
                    <a:gd name="connsiteY6" fmla="*/ 360139 h 360139"/>
                    <a:gd name="connsiteX0" fmla="*/ 0 w 393395"/>
                    <a:gd name="connsiteY0" fmla="*/ 151981 h 395930"/>
                    <a:gd name="connsiteX1" fmla="*/ 21546 w 393395"/>
                    <a:gd name="connsiteY1" fmla="*/ 88098 h 395930"/>
                    <a:gd name="connsiteX2" fmla="*/ 197316 w 393395"/>
                    <a:gd name="connsiteY2" fmla="*/ 156037 h 395930"/>
                    <a:gd name="connsiteX3" fmla="*/ 307499 w 393395"/>
                    <a:gd name="connsiteY3" fmla="*/ 0 h 395930"/>
                    <a:gd name="connsiteX4" fmla="*/ 296050 w 393395"/>
                    <a:gd name="connsiteY4" fmla="*/ 211019 h 395930"/>
                    <a:gd name="connsiteX5" fmla="*/ 254553 w 393395"/>
                    <a:gd name="connsiteY5" fmla="*/ 395930 h 395930"/>
                    <a:gd name="connsiteX6" fmla="*/ 393395 w 393395"/>
                    <a:gd name="connsiteY6" fmla="*/ 360139 h 395930"/>
                    <a:gd name="connsiteX0" fmla="*/ 0 w 319311"/>
                    <a:gd name="connsiteY0" fmla="*/ 151981 h 420305"/>
                    <a:gd name="connsiteX1" fmla="*/ 21546 w 319311"/>
                    <a:gd name="connsiteY1" fmla="*/ 88098 h 420305"/>
                    <a:gd name="connsiteX2" fmla="*/ 197316 w 319311"/>
                    <a:gd name="connsiteY2" fmla="*/ 156037 h 420305"/>
                    <a:gd name="connsiteX3" fmla="*/ 307499 w 319311"/>
                    <a:gd name="connsiteY3" fmla="*/ 0 h 420305"/>
                    <a:gd name="connsiteX4" fmla="*/ 296050 w 319311"/>
                    <a:gd name="connsiteY4" fmla="*/ 211019 h 420305"/>
                    <a:gd name="connsiteX5" fmla="*/ 254553 w 319311"/>
                    <a:gd name="connsiteY5" fmla="*/ 395930 h 420305"/>
                    <a:gd name="connsiteX6" fmla="*/ 319311 w 319311"/>
                    <a:gd name="connsiteY6" fmla="*/ 420305 h 420305"/>
                    <a:gd name="connsiteX0" fmla="*/ 0 w 314160"/>
                    <a:gd name="connsiteY0" fmla="*/ 151981 h 401313"/>
                    <a:gd name="connsiteX1" fmla="*/ 21546 w 314160"/>
                    <a:gd name="connsiteY1" fmla="*/ 88098 h 401313"/>
                    <a:gd name="connsiteX2" fmla="*/ 197316 w 314160"/>
                    <a:gd name="connsiteY2" fmla="*/ 156037 h 401313"/>
                    <a:gd name="connsiteX3" fmla="*/ 307499 w 314160"/>
                    <a:gd name="connsiteY3" fmla="*/ 0 h 401313"/>
                    <a:gd name="connsiteX4" fmla="*/ 296050 w 314160"/>
                    <a:gd name="connsiteY4" fmla="*/ 211019 h 401313"/>
                    <a:gd name="connsiteX5" fmla="*/ 254553 w 314160"/>
                    <a:gd name="connsiteY5" fmla="*/ 395930 h 401313"/>
                    <a:gd name="connsiteX6" fmla="*/ 314160 w 314160"/>
                    <a:gd name="connsiteY6" fmla="*/ 401313 h 401313"/>
                    <a:gd name="connsiteX0" fmla="*/ 0 w 314160"/>
                    <a:gd name="connsiteY0" fmla="*/ 151981 h 401313"/>
                    <a:gd name="connsiteX1" fmla="*/ 21546 w 314160"/>
                    <a:gd name="connsiteY1" fmla="*/ 88098 h 401313"/>
                    <a:gd name="connsiteX2" fmla="*/ 164393 w 314160"/>
                    <a:gd name="connsiteY2" fmla="*/ 127542 h 401313"/>
                    <a:gd name="connsiteX3" fmla="*/ 307499 w 314160"/>
                    <a:gd name="connsiteY3" fmla="*/ 0 h 401313"/>
                    <a:gd name="connsiteX4" fmla="*/ 296050 w 314160"/>
                    <a:gd name="connsiteY4" fmla="*/ 211019 h 401313"/>
                    <a:gd name="connsiteX5" fmla="*/ 254553 w 314160"/>
                    <a:gd name="connsiteY5" fmla="*/ 395930 h 401313"/>
                    <a:gd name="connsiteX6" fmla="*/ 314160 w 314160"/>
                    <a:gd name="connsiteY6" fmla="*/ 401313 h 401313"/>
                    <a:gd name="connsiteX0" fmla="*/ 0 w 321362"/>
                    <a:gd name="connsiteY0" fmla="*/ 118209 h 401313"/>
                    <a:gd name="connsiteX1" fmla="*/ 28748 w 321362"/>
                    <a:gd name="connsiteY1" fmla="*/ 88098 h 401313"/>
                    <a:gd name="connsiteX2" fmla="*/ 171595 w 321362"/>
                    <a:gd name="connsiteY2" fmla="*/ 127542 h 401313"/>
                    <a:gd name="connsiteX3" fmla="*/ 314701 w 321362"/>
                    <a:gd name="connsiteY3" fmla="*/ 0 h 401313"/>
                    <a:gd name="connsiteX4" fmla="*/ 303252 w 321362"/>
                    <a:gd name="connsiteY4" fmla="*/ 211019 h 401313"/>
                    <a:gd name="connsiteX5" fmla="*/ 261755 w 321362"/>
                    <a:gd name="connsiteY5" fmla="*/ 395930 h 401313"/>
                    <a:gd name="connsiteX6" fmla="*/ 321362 w 321362"/>
                    <a:gd name="connsiteY6" fmla="*/ 401313 h 401313"/>
                    <a:gd name="connsiteX0" fmla="*/ 0 w 327541"/>
                    <a:gd name="connsiteY0" fmla="*/ 108712 h 401313"/>
                    <a:gd name="connsiteX1" fmla="*/ 34927 w 327541"/>
                    <a:gd name="connsiteY1" fmla="*/ 88098 h 401313"/>
                    <a:gd name="connsiteX2" fmla="*/ 177774 w 327541"/>
                    <a:gd name="connsiteY2" fmla="*/ 127542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27541"/>
                    <a:gd name="connsiteY0" fmla="*/ 108712 h 401313"/>
                    <a:gd name="connsiteX1" fmla="*/ 34927 w 327541"/>
                    <a:gd name="connsiteY1" fmla="*/ 88098 h 401313"/>
                    <a:gd name="connsiteX2" fmla="*/ 141754 w 327541"/>
                    <a:gd name="connsiteY2" fmla="*/ 67388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27541"/>
                    <a:gd name="connsiteY0" fmla="*/ 108712 h 401313"/>
                    <a:gd name="connsiteX1" fmla="*/ 7140 w 327541"/>
                    <a:gd name="connsiteY1" fmla="*/ 46940 h 401313"/>
                    <a:gd name="connsiteX2" fmla="*/ 141754 w 327541"/>
                    <a:gd name="connsiteY2" fmla="*/ 67388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56357"/>
                    <a:gd name="connsiteY0" fmla="*/ 78107 h 401313"/>
                    <a:gd name="connsiteX1" fmla="*/ 35956 w 356357"/>
                    <a:gd name="connsiteY1" fmla="*/ 46940 h 401313"/>
                    <a:gd name="connsiteX2" fmla="*/ 170570 w 356357"/>
                    <a:gd name="connsiteY2" fmla="*/ 67388 h 401313"/>
                    <a:gd name="connsiteX3" fmla="*/ 349696 w 356357"/>
                    <a:gd name="connsiteY3" fmla="*/ 0 h 401313"/>
                    <a:gd name="connsiteX4" fmla="*/ 338247 w 356357"/>
                    <a:gd name="connsiteY4" fmla="*/ 211019 h 401313"/>
                    <a:gd name="connsiteX5" fmla="*/ 296750 w 356357"/>
                    <a:gd name="connsiteY5" fmla="*/ 395930 h 401313"/>
                    <a:gd name="connsiteX6" fmla="*/ 356357 w 356357"/>
                    <a:gd name="connsiteY6" fmla="*/ 401313 h 401313"/>
                    <a:gd name="connsiteX0" fmla="*/ 0 w 369130"/>
                    <a:gd name="connsiteY0" fmla="*/ 78107 h 401313"/>
                    <a:gd name="connsiteX1" fmla="*/ 35956 w 369130"/>
                    <a:gd name="connsiteY1" fmla="*/ 46940 h 401313"/>
                    <a:gd name="connsiteX2" fmla="*/ 170570 w 369130"/>
                    <a:gd name="connsiteY2" fmla="*/ 67388 h 401313"/>
                    <a:gd name="connsiteX3" fmla="*/ 349696 w 369130"/>
                    <a:gd name="connsiteY3" fmla="*/ 0 h 401313"/>
                    <a:gd name="connsiteX4" fmla="*/ 369130 w 369130"/>
                    <a:gd name="connsiteY4" fmla="*/ 195189 h 401313"/>
                    <a:gd name="connsiteX5" fmla="*/ 296750 w 369130"/>
                    <a:gd name="connsiteY5" fmla="*/ 395930 h 401313"/>
                    <a:gd name="connsiteX6" fmla="*/ 356357 w 369130"/>
                    <a:gd name="connsiteY6" fmla="*/ 401313 h 401313"/>
                    <a:gd name="connsiteX0" fmla="*/ 0 w 371901"/>
                    <a:gd name="connsiteY0" fmla="*/ 78107 h 401313"/>
                    <a:gd name="connsiteX1" fmla="*/ 35956 w 371901"/>
                    <a:gd name="connsiteY1" fmla="*/ 46940 h 401313"/>
                    <a:gd name="connsiteX2" fmla="*/ 170570 w 371901"/>
                    <a:gd name="connsiteY2" fmla="*/ 67388 h 401313"/>
                    <a:gd name="connsiteX3" fmla="*/ 349696 w 371901"/>
                    <a:gd name="connsiteY3" fmla="*/ 0 h 401313"/>
                    <a:gd name="connsiteX4" fmla="*/ 369130 w 371901"/>
                    <a:gd name="connsiteY4" fmla="*/ 195189 h 401313"/>
                    <a:gd name="connsiteX5" fmla="*/ 371901 w 371901"/>
                    <a:gd name="connsiteY5" fmla="*/ 382210 h 401313"/>
                    <a:gd name="connsiteX6" fmla="*/ 356357 w 371901"/>
                    <a:gd name="connsiteY6" fmla="*/ 401313 h 401313"/>
                    <a:gd name="connsiteX0" fmla="*/ 0 w 415054"/>
                    <a:gd name="connsiteY0" fmla="*/ 78107 h 387594"/>
                    <a:gd name="connsiteX1" fmla="*/ 35956 w 415054"/>
                    <a:gd name="connsiteY1" fmla="*/ 46940 h 387594"/>
                    <a:gd name="connsiteX2" fmla="*/ 170570 w 415054"/>
                    <a:gd name="connsiteY2" fmla="*/ 67388 h 387594"/>
                    <a:gd name="connsiteX3" fmla="*/ 349696 w 415054"/>
                    <a:gd name="connsiteY3" fmla="*/ 0 h 387594"/>
                    <a:gd name="connsiteX4" fmla="*/ 369130 w 415054"/>
                    <a:gd name="connsiteY4" fmla="*/ 195189 h 387594"/>
                    <a:gd name="connsiteX5" fmla="*/ 371901 w 415054"/>
                    <a:gd name="connsiteY5" fmla="*/ 382210 h 387594"/>
                    <a:gd name="connsiteX6" fmla="*/ 415054 w 415054"/>
                    <a:gd name="connsiteY6" fmla="*/ 387594 h 387594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71901 w 415054"/>
                    <a:gd name="connsiteY5" fmla="*/ 382210 h 384423"/>
                    <a:gd name="connsiteX6" fmla="*/ 415054 w 415054"/>
                    <a:gd name="connsiteY6" fmla="*/ 384423 h 384423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37914 w 415054"/>
                    <a:gd name="connsiteY5" fmla="*/ 375878 h 384423"/>
                    <a:gd name="connsiteX6" fmla="*/ 415054 w 415054"/>
                    <a:gd name="connsiteY6" fmla="*/ 384423 h 384423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37914 w 415054"/>
                    <a:gd name="connsiteY5" fmla="*/ 375878 h 384423"/>
                    <a:gd name="connsiteX6" fmla="*/ 415054 w 415054"/>
                    <a:gd name="connsiteY6" fmla="*/ 384423 h 384423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170570 w 387246"/>
                    <a:gd name="connsiteY2" fmla="*/ 67388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0703 h 375878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170570 w 387246"/>
                    <a:gd name="connsiteY2" fmla="*/ 67388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253628 w 387246"/>
                    <a:gd name="connsiteY2" fmla="*/ 189817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387246"/>
                    <a:gd name="connsiteY0" fmla="*/ 78107 h 375878"/>
                    <a:gd name="connsiteX1" fmla="*/ 256578 w 387246"/>
                    <a:gd name="connsiteY1" fmla="*/ 375878 h 375878"/>
                    <a:gd name="connsiteX2" fmla="*/ 253628 w 387246"/>
                    <a:gd name="connsiteY2" fmla="*/ 189817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71900 w 209450"/>
                    <a:gd name="connsiteY3" fmla="*/ 0 h 375878"/>
                    <a:gd name="connsiteX4" fmla="*/ 191334 w 209450"/>
                    <a:gd name="connsiteY4" fmla="*/ 195189 h 375878"/>
                    <a:gd name="connsiteX5" fmla="*/ 160118 w 209450"/>
                    <a:gd name="connsiteY5" fmla="*/ 375878 h 375878"/>
                    <a:gd name="connsiteX6" fmla="*/ 209450 w 209450"/>
                    <a:gd name="connsiteY6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45312 w 209450"/>
                    <a:gd name="connsiteY3" fmla="*/ 52396 h 375878"/>
                    <a:gd name="connsiteX4" fmla="*/ 171900 w 209450"/>
                    <a:gd name="connsiteY4" fmla="*/ 0 h 375878"/>
                    <a:gd name="connsiteX5" fmla="*/ 191334 w 209450"/>
                    <a:gd name="connsiteY5" fmla="*/ 195189 h 375878"/>
                    <a:gd name="connsiteX6" fmla="*/ 160118 w 209450"/>
                    <a:gd name="connsiteY6" fmla="*/ 375878 h 375878"/>
                    <a:gd name="connsiteX7" fmla="*/ 209450 w 209450"/>
                    <a:gd name="connsiteY7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19358 w 209450"/>
                    <a:gd name="connsiteY3" fmla="*/ 5819 h 375878"/>
                    <a:gd name="connsiteX4" fmla="*/ 171900 w 209450"/>
                    <a:gd name="connsiteY4" fmla="*/ 0 h 375878"/>
                    <a:gd name="connsiteX5" fmla="*/ 191334 w 209450"/>
                    <a:gd name="connsiteY5" fmla="*/ 195189 h 375878"/>
                    <a:gd name="connsiteX6" fmla="*/ 160118 w 209450"/>
                    <a:gd name="connsiteY6" fmla="*/ 375878 h 375878"/>
                    <a:gd name="connsiteX7" fmla="*/ 209450 w 209450"/>
                    <a:gd name="connsiteY7" fmla="*/ 375878 h 375878"/>
                    <a:gd name="connsiteX0" fmla="*/ 0 w 188891"/>
                    <a:gd name="connsiteY0" fmla="*/ 380013 h 380013"/>
                    <a:gd name="connsiteX1" fmla="*/ 58223 w 188891"/>
                    <a:gd name="connsiteY1" fmla="*/ 375878 h 380013"/>
                    <a:gd name="connsiteX2" fmla="*/ 55273 w 188891"/>
                    <a:gd name="connsiteY2" fmla="*/ 189817 h 380013"/>
                    <a:gd name="connsiteX3" fmla="*/ 98799 w 188891"/>
                    <a:gd name="connsiteY3" fmla="*/ 5819 h 380013"/>
                    <a:gd name="connsiteX4" fmla="*/ 151341 w 188891"/>
                    <a:gd name="connsiteY4" fmla="*/ 0 h 380013"/>
                    <a:gd name="connsiteX5" fmla="*/ 170775 w 188891"/>
                    <a:gd name="connsiteY5" fmla="*/ 195189 h 380013"/>
                    <a:gd name="connsiteX6" fmla="*/ 139559 w 188891"/>
                    <a:gd name="connsiteY6" fmla="*/ 375878 h 380013"/>
                    <a:gd name="connsiteX7" fmla="*/ 188891 w 188891"/>
                    <a:gd name="connsiteY7" fmla="*/ 375878 h 380013"/>
                    <a:gd name="connsiteX0" fmla="*/ 21415 w 210306"/>
                    <a:gd name="connsiteY0" fmla="*/ 463051 h 463051"/>
                    <a:gd name="connsiteX1" fmla="*/ 79638 w 210306"/>
                    <a:gd name="connsiteY1" fmla="*/ 458916 h 463051"/>
                    <a:gd name="connsiteX2" fmla="*/ 0 w 210306"/>
                    <a:gd name="connsiteY2" fmla="*/ 0 h 463051"/>
                    <a:gd name="connsiteX3" fmla="*/ 120214 w 210306"/>
                    <a:gd name="connsiteY3" fmla="*/ 88857 h 463051"/>
                    <a:gd name="connsiteX4" fmla="*/ 172756 w 210306"/>
                    <a:gd name="connsiteY4" fmla="*/ 83038 h 463051"/>
                    <a:gd name="connsiteX5" fmla="*/ 192190 w 210306"/>
                    <a:gd name="connsiteY5" fmla="*/ 278227 h 463051"/>
                    <a:gd name="connsiteX6" fmla="*/ 160974 w 210306"/>
                    <a:gd name="connsiteY6" fmla="*/ 458916 h 463051"/>
                    <a:gd name="connsiteX7" fmla="*/ 210306 w 210306"/>
                    <a:gd name="connsiteY7" fmla="*/ 458916 h 463051"/>
                    <a:gd name="connsiteX0" fmla="*/ 21415 w 210306"/>
                    <a:gd name="connsiteY0" fmla="*/ 463051 h 463051"/>
                    <a:gd name="connsiteX1" fmla="*/ 62109 w 210306"/>
                    <a:gd name="connsiteY1" fmla="*/ 261955 h 463051"/>
                    <a:gd name="connsiteX2" fmla="*/ 0 w 210306"/>
                    <a:gd name="connsiteY2" fmla="*/ 0 h 463051"/>
                    <a:gd name="connsiteX3" fmla="*/ 120214 w 210306"/>
                    <a:gd name="connsiteY3" fmla="*/ 88857 h 463051"/>
                    <a:gd name="connsiteX4" fmla="*/ 172756 w 210306"/>
                    <a:gd name="connsiteY4" fmla="*/ 83038 h 463051"/>
                    <a:gd name="connsiteX5" fmla="*/ 192190 w 210306"/>
                    <a:gd name="connsiteY5" fmla="*/ 278227 h 463051"/>
                    <a:gd name="connsiteX6" fmla="*/ 160974 w 210306"/>
                    <a:gd name="connsiteY6" fmla="*/ 458916 h 463051"/>
                    <a:gd name="connsiteX7" fmla="*/ 210306 w 210306"/>
                    <a:gd name="connsiteY7" fmla="*/ 458916 h 463051"/>
                    <a:gd name="connsiteX0" fmla="*/ 10460 w 210306"/>
                    <a:gd name="connsiteY0" fmla="*/ 282353 h 458916"/>
                    <a:gd name="connsiteX1" fmla="*/ 62109 w 210306"/>
                    <a:gd name="connsiteY1" fmla="*/ 261955 h 458916"/>
                    <a:gd name="connsiteX2" fmla="*/ 0 w 210306"/>
                    <a:gd name="connsiteY2" fmla="*/ 0 h 458916"/>
                    <a:gd name="connsiteX3" fmla="*/ 120214 w 210306"/>
                    <a:gd name="connsiteY3" fmla="*/ 88857 h 458916"/>
                    <a:gd name="connsiteX4" fmla="*/ 172756 w 210306"/>
                    <a:gd name="connsiteY4" fmla="*/ 83038 h 458916"/>
                    <a:gd name="connsiteX5" fmla="*/ 192190 w 210306"/>
                    <a:gd name="connsiteY5" fmla="*/ 278227 h 458916"/>
                    <a:gd name="connsiteX6" fmla="*/ 160974 w 210306"/>
                    <a:gd name="connsiteY6" fmla="*/ 458916 h 458916"/>
                    <a:gd name="connsiteX7" fmla="*/ 210306 w 210306"/>
                    <a:gd name="connsiteY7" fmla="*/ 458916 h 458916"/>
                    <a:gd name="connsiteX0" fmla="*/ 10460 w 210306"/>
                    <a:gd name="connsiteY0" fmla="*/ 282353 h 458916"/>
                    <a:gd name="connsiteX1" fmla="*/ 62109 w 210306"/>
                    <a:gd name="connsiteY1" fmla="*/ 261955 h 458916"/>
                    <a:gd name="connsiteX2" fmla="*/ 0 w 210306"/>
                    <a:gd name="connsiteY2" fmla="*/ 0 h 458916"/>
                    <a:gd name="connsiteX3" fmla="*/ 120214 w 210306"/>
                    <a:gd name="connsiteY3" fmla="*/ 88857 h 458916"/>
                    <a:gd name="connsiteX4" fmla="*/ 172756 w 210306"/>
                    <a:gd name="connsiteY4" fmla="*/ 83038 h 458916"/>
                    <a:gd name="connsiteX5" fmla="*/ 192190 w 210306"/>
                    <a:gd name="connsiteY5" fmla="*/ 278227 h 458916"/>
                    <a:gd name="connsiteX6" fmla="*/ 160974 w 210306"/>
                    <a:gd name="connsiteY6" fmla="*/ 458916 h 458916"/>
                    <a:gd name="connsiteX7" fmla="*/ 210306 w 210306"/>
                    <a:gd name="connsiteY7" fmla="*/ 458916 h 458916"/>
                    <a:gd name="connsiteX0" fmla="*/ 10460 w 305584"/>
                    <a:gd name="connsiteY0" fmla="*/ 282353 h 458916"/>
                    <a:gd name="connsiteX1" fmla="*/ 62109 w 305584"/>
                    <a:gd name="connsiteY1" fmla="*/ 261955 h 458916"/>
                    <a:gd name="connsiteX2" fmla="*/ 0 w 305584"/>
                    <a:gd name="connsiteY2" fmla="*/ 0 h 458916"/>
                    <a:gd name="connsiteX3" fmla="*/ 120214 w 305584"/>
                    <a:gd name="connsiteY3" fmla="*/ 88857 h 458916"/>
                    <a:gd name="connsiteX4" fmla="*/ 172756 w 305584"/>
                    <a:gd name="connsiteY4" fmla="*/ 83038 h 458916"/>
                    <a:gd name="connsiteX5" fmla="*/ 192190 w 305584"/>
                    <a:gd name="connsiteY5" fmla="*/ 278227 h 458916"/>
                    <a:gd name="connsiteX6" fmla="*/ 305584 w 305584"/>
                    <a:gd name="connsiteY6" fmla="*/ 328804 h 458916"/>
                    <a:gd name="connsiteX7" fmla="*/ 210306 w 305584"/>
                    <a:gd name="connsiteY7" fmla="*/ 458916 h 458916"/>
                    <a:gd name="connsiteX0" fmla="*/ 10460 w 305584"/>
                    <a:gd name="connsiteY0" fmla="*/ 282353 h 411930"/>
                    <a:gd name="connsiteX1" fmla="*/ 62109 w 305584"/>
                    <a:gd name="connsiteY1" fmla="*/ 261955 h 411930"/>
                    <a:gd name="connsiteX2" fmla="*/ 0 w 305584"/>
                    <a:gd name="connsiteY2" fmla="*/ 0 h 411930"/>
                    <a:gd name="connsiteX3" fmla="*/ 120214 w 305584"/>
                    <a:gd name="connsiteY3" fmla="*/ 88857 h 411930"/>
                    <a:gd name="connsiteX4" fmla="*/ 172756 w 305584"/>
                    <a:gd name="connsiteY4" fmla="*/ 83038 h 411930"/>
                    <a:gd name="connsiteX5" fmla="*/ 192190 w 305584"/>
                    <a:gd name="connsiteY5" fmla="*/ 278227 h 411930"/>
                    <a:gd name="connsiteX6" fmla="*/ 305584 w 305584"/>
                    <a:gd name="connsiteY6" fmla="*/ 328804 h 411930"/>
                    <a:gd name="connsiteX7" fmla="*/ 305584 w 305584"/>
                    <a:gd name="connsiteY7" fmla="*/ 411930 h 411930"/>
                    <a:gd name="connsiteX0" fmla="*/ 10460 w 305584"/>
                    <a:gd name="connsiteY0" fmla="*/ 282353 h 411930"/>
                    <a:gd name="connsiteX1" fmla="*/ 62109 w 305584"/>
                    <a:gd name="connsiteY1" fmla="*/ 261955 h 411930"/>
                    <a:gd name="connsiteX2" fmla="*/ 0 w 305584"/>
                    <a:gd name="connsiteY2" fmla="*/ 0 h 411930"/>
                    <a:gd name="connsiteX3" fmla="*/ 120214 w 305584"/>
                    <a:gd name="connsiteY3" fmla="*/ 88857 h 411930"/>
                    <a:gd name="connsiteX4" fmla="*/ 172756 w 305584"/>
                    <a:gd name="connsiteY4" fmla="*/ 83038 h 411930"/>
                    <a:gd name="connsiteX5" fmla="*/ 252497 w 305584"/>
                    <a:gd name="connsiteY5" fmla="*/ 213155 h 411930"/>
                    <a:gd name="connsiteX6" fmla="*/ 305584 w 305584"/>
                    <a:gd name="connsiteY6" fmla="*/ 328804 h 411930"/>
                    <a:gd name="connsiteX7" fmla="*/ 305584 w 305584"/>
                    <a:gd name="connsiteY7" fmla="*/ 411930 h 411930"/>
                    <a:gd name="connsiteX0" fmla="*/ 10460 w 345058"/>
                    <a:gd name="connsiteY0" fmla="*/ 282353 h 411930"/>
                    <a:gd name="connsiteX1" fmla="*/ 62109 w 345058"/>
                    <a:gd name="connsiteY1" fmla="*/ 261955 h 411930"/>
                    <a:gd name="connsiteX2" fmla="*/ 0 w 345058"/>
                    <a:gd name="connsiteY2" fmla="*/ 0 h 411930"/>
                    <a:gd name="connsiteX3" fmla="*/ 120214 w 345058"/>
                    <a:gd name="connsiteY3" fmla="*/ 88857 h 411930"/>
                    <a:gd name="connsiteX4" fmla="*/ 172756 w 345058"/>
                    <a:gd name="connsiteY4" fmla="*/ 83038 h 411930"/>
                    <a:gd name="connsiteX5" fmla="*/ 252497 w 345058"/>
                    <a:gd name="connsiteY5" fmla="*/ 213155 h 411930"/>
                    <a:gd name="connsiteX6" fmla="*/ 345058 w 345058"/>
                    <a:gd name="connsiteY6" fmla="*/ 115517 h 411930"/>
                    <a:gd name="connsiteX7" fmla="*/ 305584 w 345058"/>
                    <a:gd name="connsiteY7" fmla="*/ 411930 h 411930"/>
                    <a:gd name="connsiteX0" fmla="*/ 10460 w 366999"/>
                    <a:gd name="connsiteY0" fmla="*/ 282353 h 282353"/>
                    <a:gd name="connsiteX1" fmla="*/ 62109 w 366999"/>
                    <a:gd name="connsiteY1" fmla="*/ 261955 h 282353"/>
                    <a:gd name="connsiteX2" fmla="*/ 0 w 366999"/>
                    <a:gd name="connsiteY2" fmla="*/ 0 h 282353"/>
                    <a:gd name="connsiteX3" fmla="*/ 120214 w 366999"/>
                    <a:gd name="connsiteY3" fmla="*/ 88857 h 282353"/>
                    <a:gd name="connsiteX4" fmla="*/ 172756 w 366999"/>
                    <a:gd name="connsiteY4" fmla="*/ 83038 h 282353"/>
                    <a:gd name="connsiteX5" fmla="*/ 252497 w 366999"/>
                    <a:gd name="connsiteY5" fmla="*/ 213155 h 282353"/>
                    <a:gd name="connsiteX6" fmla="*/ 345058 w 366999"/>
                    <a:gd name="connsiteY6" fmla="*/ 115517 h 282353"/>
                    <a:gd name="connsiteX7" fmla="*/ 366999 w 366999"/>
                    <a:gd name="connsiteY7" fmla="*/ 195027 h 282353"/>
                    <a:gd name="connsiteX0" fmla="*/ 9363 w 365902"/>
                    <a:gd name="connsiteY0" fmla="*/ 302243 h 302243"/>
                    <a:gd name="connsiteX1" fmla="*/ 61012 w 365902"/>
                    <a:gd name="connsiteY1" fmla="*/ 281845 h 302243"/>
                    <a:gd name="connsiteX2" fmla="*/ 0 w 365902"/>
                    <a:gd name="connsiteY2" fmla="*/ 0 h 302243"/>
                    <a:gd name="connsiteX3" fmla="*/ 119117 w 365902"/>
                    <a:gd name="connsiteY3" fmla="*/ 108747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9363 w 365902"/>
                    <a:gd name="connsiteY0" fmla="*/ 302243 h 302243"/>
                    <a:gd name="connsiteX1" fmla="*/ 61012 w 365902"/>
                    <a:gd name="connsiteY1" fmla="*/ 281845 h 302243"/>
                    <a:gd name="connsiteX2" fmla="*/ 0 w 365902"/>
                    <a:gd name="connsiteY2" fmla="*/ 0 h 302243"/>
                    <a:gd name="connsiteX3" fmla="*/ 108205 w 365902"/>
                    <a:gd name="connsiteY3" fmla="*/ 121405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9363 w 365902"/>
                    <a:gd name="connsiteY0" fmla="*/ 302243 h 302243"/>
                    <a:gd name="connsiteX1" fmla="*/ 55530 w 365902"/>
                    <a:gd name="connsiteY1" fmla="*/ 245682 h 302243"/>
                    <a:gd name="connsiteX2" fmla="*/ 0 w 365902"/>
                    <a:gd name="connsiteY2" fmla="*/ 0 h 302243"/>
                    <a:gd name="connsiteX3" fmla="*/ 108205 w 365902"/>
                    <a:gd name="connsiteY3" fmla="*/ 121405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12652 w 369191"/>
                    <a:gd name="connsiteY0" fmla="*/ 327557 h 327557"/>
                    <a:gd name="connsiteX1" fmla="*/ 58819 w 369191"/>
                    <a:gd name="connsiteY1" fmla="*/ 270996 h 327557"/>
                    <a:gd name="connsiteX2" fmla="*/ 0 w 369191"/>
                    <a:gd name="connsiteY2" fmla="*/ 0 h 327557"/>
                    <a:gd name="connsiteX3" fmla="*/ 111494 w 369191"/>
                    <a:gd name="connsiteY3" fmla="*/ 146719 h 327557"/>
                    <a:gd name="connsiteX4" fmla="*/ 174948 w 369191"/>
                    <a:gd name="connsiteY4" fmla="*/ 128242 h 327557"/>
                    <a:gd name="connsiteX5" fmla="*/ 254689 w 369191"/>
                    <a:gd name="connsiteY5" fmla="*/ 258359 h 327557"/>
                    <a:gd name="connsiteX6" fmla="*/ 347250 w 369191"/>
                    <a:gd name="connsiteY6" fmla="*/ 160721 h 327557"/>
                    <a:gd name="connsiteX7" fmla="*/ 369191 w 369191"/>
                    <a:gd name="connsiteY7" fmla="*/ 240231 h 327557"/>
                    <a:gd name="connsiteX0" fmla="*/ 12652 w 369191"/>
                    <a:gd name="connsiteY0" fmla="*/ 327557 h 327557"/>
                    <a:gd name="connsiteX1" fmla="*/ 18248 w 369191"/>
                    <a:gd name="connsiteY1" fmla="*/ 205903 h 327557"/>
                    <a:gd name="connsiteX2" fmla="*/ 0 w 369191"/>
                    <a:gd name="connsiteY2" fmla="*/ 0 h 327557"/>
                    <a:gd name="connsiteX3" fmla="*/ 111494 w 369191"/>
                    <a:gd name="connsiteY3" fmla="*/ 146719 h 327557"/>
                    <a:gd name="connsiteX4" fmla="*/ 174948 w 369191"/>
                    <a:gd name="connsiteY4" fmla="*/ 128242 h 327557"/>
                    <a:gd name="connsiteX5" fmla="*/ 254689 w 369191"/>
                    <a:gd name="connsiteY5" fmla="*/ 258359 h 327557"/>
                    <a:gd name="connsiteX6" fmla="*/ 347250 w 369191"/>
                    <a:gd name="connsiteY6" fmla="*/ 160721 h 327557"/>
                    <a:gd name="connsiteX7" fmla="*/ 369191 w 369191"/>
                    <a:gd name="connsiteY7" fmla="*/ 240231 h 327557"/>
                    <a:gd name="connsiteX0" fmla="*/ 0 w 389435"/>
                    <a:gd name="connsiteY0" fmla="*/ 196544 h 258359"/>
                    <a:gd name="connsiteX1" fmla="*/ 38492 w 389435"/>
                    <a:gd name="connsiteY1" fmla="*/ 205903 h 258359"/>
                    <a:gd name="connsiteX2" fmla="*/ 20244 w 389435"/>
                    <a:gd name="connsiteY2" fmla="*/ 0 h 258359"/>
                    <a:gd name="connsiteX3" fmla="*/ 131738 w 389435"/>
                    <a:gd name="connsiteY3" fmla="*/ 146719 h 258359"/>
                    <a:gd name="connsiteX4" fmla="*/ 195192 w 389435"/>
                    <a:gd name="connsiteY4" fmla="*/ 128242 h 258359"/>
                    <a:gd name="connsiteX5" fmla="*/ 274933 w 389435"/>
                    <a:gd name="connsiteY5" fmla="*/ 258359 h 258359"/>
                    <a:gd name="connsiteX6" fmla="*/ 367494 w 389435"/>
                    <a:gd name="connsiteY6" fmla="*/ 160721 h 258359"/>
                    <a:gd name="connsiteX7" fmla="*/ 389435 w 389435"/>
                    <a:gd name="connsiteY7" fmla="*/ 240231 h 258359"/>
                    <a:gd name="connsiteX0" fmla="*/ 0 w 408076"/>
                    <a:gd name="connsiteY0" fmla="*/ 196544 h 298092"/>
                    <a:gd name="connsiteX1" fmla="*/ 38492 w 408076"/>
                    <a:gd name="connsiteY1" fmla="*/ 205903 h 298092"/>
                    <a:gd name="connsiteX2" fmla="*/ 20244 w 408076"/>
                    <a:gd name="connsiteY2" fmla="*/ 0 h 298092"/>
                    <a:gd name="connsiteX3" fmla="*/ 131738 w 408076"/>
                    <a:gd name="connsiteY3" fmla="*/ 146719 h 298092"/>
                    <a:gd name="connsiteX4" fmla="*/ 195192 w 408076"/>
                    <a:gd name="connsiteY4" fmla="*/ 128242 h 298092"/>
                    <a:gd name="connsiteX5" fmla="*/ 274933 w 408076"/>
                    <a:gd name="connsiteY5" fmla="*/ 258359 h 298092"/>
                    <a:gd name="connsiteX6" fmla="*/ 367494 w 408076"/>
                    <a:gd name="connsiteY6" fmla="*/ 160721 h 298092"/>
                    <a:gd name="connsiteX7" fmla="*/ 408076 w 408076"/>
                    <a:gd name="connsiteY7" fmla="*/ 298092 h 298092"/>
                    <a:gd name="connsiteX0" fmla="*/ 0 w 408076"/>
                    <a:gd name="connsiteY0" fmla="*/ 196544 h 298092"/>
                    <a:gd name="connsiteX1" fmla="*/ 38492 w 408076"/>
                    <a:gd name="connsiteY1" fmla="*/ 205903 h 298092"/>
                    <a:gd name="connsiteX2" fmla="*/ 20244 w 408076"/>
                    <a:gd name="connsiteY2" fmla="*/ 0 h 298092"/>
                    <a:gd name="connsiteX3" fmla="*/ 131738 w 408076"/>
                    <a:gd name="connsiteY3" fmla="*/ 146719 h 298092"/>
                    <a:gd name="connsiteX4" fmla="*/ 195192 w 408076"/>
                    <a:gd name="connsiteY4" fmla="*/ 128242 h 298092"/>
                    <a:gd name="connsiteX5" fmla="*/ 274933 w 408076"/>
                    <a:gd name="connsiteY5" fmla="*/ 258359 h 298092"/>
                    <a:gd name="connsiteX6" fmla="*/ 396314 w 408076"/>
                    <a:gd name="connsiteY6" fmla="*/ 224011 h 298092"/>
                    <a:gd name="connsiteX7" fmla="*/ 408076 w 408076"/>
                    <a:gd name="connsiteY7" fmla="*/ 298092 h 29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8076" h="298092">
                      <a:moveTo>
                        <a:pt x="0" y="196544"/>
                      </a:moveTo>
                      <a:lnTo>
                        <a:pt x="38492" y="205903"/>
                      </a:lnTo>
                      <a:lnTo>
                        <a:pt x="20244" y="0"/>
                      </a:lnTo>
                      <a:lnTo>
                        <a:pt x="131738" y="146719"/>
                      </a:lnTo>
                      <a:lnTo>
                        <a:pt x="195192" y="128242"/>
                      </a:lnTo>
                      <a:lnTo>
                        <a:pt x="274933" y="258359"/>
                      </a:lnTo>
                      <a:lnTo>
                        <a:pt x="396314" y="224011"/>
                      </a:lnTo>
                      <a:lnTo>
                        <a:pt x="408076" y="298092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6" name="Freeform: Shape 1275">
                  <a:extLst>
                    <a:ext uri="{FF2B5EF4-FFF2-40B4-BE49-F238E27FC236}">
                      <a16:creationId xmlns:a16="http://schemas.microsoft.com/office/drawing/2014/main" id="{5D7B1272-8416-4B2D-17C4-63F0E86DD278}"/>
                    </a:ext>
                  </a:extLst>
                </p:cNvPr>
                <p:cNvSpPr/>
                <p:nvPr/>
              </p:nvSpPr>
              <p:spPr>
                <a:xfrm>
                  <a:off x="292778" y="123823"/>
                  <a:ext cx="257536" cy="171842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0 w 698202"/>
                    <a:gd name="connsiteY0" fmla="*/ 27493 h 63749"/>
                    <a:gd name="connsiteX1" fmla="*/ 318870 w 698202"/>
                    <a:gd name="connsiteY1" fmla="*/ 63749 h 63749"/>
                    <a:gd name="connsiteX2" fmla="*/ 698202 w 698202"/>
                    <a:gd name="connsiteY2" fmla="*/ 49291 h 63749"/>
                    <a:gd name="connsiteX3" fmla="*/ 698202 w 698202"/>
                    <a:gd name="connsiteY3" fmla="*/ 0 h 63749"/>
                    <a:gd name="connsiteX0" fmla="*/ 0 w 379332"/>
                    <a:gd name="connsiteY0" fmla="*/ 63749 h 63749"/>
                    <a:gd name="connsiteX1" fmla="*/ 379332 w 379332"/>
                    <a:gd name="connsiteY1" fmla="*/ 49291 h 63749"/>
                    <a:gd name="connsiteX2" fmla="*/ 379332 w 379332"/>
                    <a:gd name="connsiteY2" fmla="*/ 0 h 63749"/>
                    <a:gd name="connsiteX0" fmla="*/ 0 w 379332"/>
                    <a:gd name="connsiteY0" fmla="*/ 14458 h 202073"/>
                    <a:gd name="connsiteX1" fmla="*/ 379332 w 379332"/>
                    <a:gd name="connsiteY1" fmla="*/ 0 h 202073"/>
                    <a:gd name="connsiteX2" fmla="*/ 6947 w 379332"/>
                    <a:gd name="connsiteY2" fmla="*/ 202073 h 202073"/>
                    <a:gd name="connsiteX0" fmla="*/ 0 w 84448"/>
                    <a:gd name="connsiteY0" fmla="*/ 0 h 187615"/>
                    <a:gd name="connsiteX1" fmla="*/ 84448 w 84448"/>
                    <a:gd name="connsiteY1" fmla="*/ 79299 h 187615"/>
                    <a:gd name="connsiteX2" fmla="*/ 6947 w 84448"/>
                    <a:gd name="connsiteY2" fmla="*/ 187615 h 187615"/>
                    <a:gd name="connsiteX0" fmla="*/ 161897 w 246345"/>
                    <a:gd name="connsiteY0" fmla="*/ 0 h 125423"/>
                    <a:gd name="connsiteX1" fmla="*/ 246345 w 246345"/>
                    <a:gd name="connsiteY1" fmla="*/ 79299 h 125423"/>
                    <a:gd name="connsiteX2" fmla="*/ 0 w 246345"/>
                    <a:gd name="connsiteY2" fmla="*/ 125423 h 125423"/>
                    <a:gd name="connsiteX0" fmla="*/ 161897 w 176975"/>
                    <a:gd name="connsiteY0" fmla="*/ 0 h 125423"/>
                    <a:gd name="connsiteX1" fmla="*/ 176975 w 176975"/>
                    <a:gd name="connsiteY1" fmla="*/ 99148 h 125423"/>
                    <a:gd name="connsiteX2" fmla="*/ 0 w 176975"/>
                    <a:gd name="connsiteY2" fmla="*/ 125423 h 125423"/>
                    <a:gd name="connsiteX0" fmla="*/ 161897 w 176975"/>
                    <a:gd name="connsiteY0" fmla="*/ 0 h 125423"/>
                    <a:gd name="connsiteX1" fmla="*/ 176975 w 176975"/>
                    <a:gd name="connsiteY1" fmla="*/ 99148 h 125423"/>
                    <a:gd name="connsiteX2" fmla="*/ 0 w 176975"/>
                    <a:gd name="connsiteY2" fmla="*/ 125423 h 125423"/>
                    <a:gd name="connsiteX0" fmla="*/ 131794 w 146872"/>
                    <a:gd name="connsiteY0" fmla="*/ 0 h 99148"/>
                    <a:gd name="connsiteX1" fmla="*/ 146872 w 146872"/>
                    <a:gd name="connsiteY1" fmla="*/ 99148 h 99148"/>
                    <a:gd name="connsiteX2" fmla="*/ 0 w 146872"/>
                    <a:gd name="connsiteY2" fmla="*/ 72494 h 9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6872" h="99148">
                      <a:moveTo>
                        <a:pt x="131794" y="0"/>
                      </a:moveTo>
                      <a:lnTo>
                        <a:pt x="146872" y="99148"/>
                      </a:lnTo>
                      <a:lnTo>
                        <a:pt x="0" y="72494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7" name="Freeform: Shape 1276">
                  <a:extLst>
                    <a:ext uri="{FF2B5EF4-FFF2-40B4-BE49-F238E27FC236}">
                      <a16:creationId xmlns:a16="http://schemas.microsoft.com/office/drawing/2014/main" id="{C2565ED0-7133-5D1D-E717-819D917B03FA}"/>
                    </a:ext>
                  </a:extLst>
                </p:cNvPr>
                <p:cNvSpPr/>
                <p:nvPr/>
              </p:nvSpPr>
              <p:spPr>
                <a:xfrm rot="227090">
                  <a:off x="320952" y="47626"/>
                  <a:ext cx="144858" cy="530859"/>
                </a:xfrm>
                <a:custGeom>
                  <a:avLst/>
                  <a:gdLst>
                    <a:gd name="connsiteX0" fmla="*/ 0 w 291281"/>
                    <a:gd name="connsiteY0" fmla="*/ 231058 h 231058"/>
                    <a:gd name="connsiteX1" fmla="*/ 258097 w 291281"/>
                    <a:gd name="connsiteY1" fmla="*/ 71284 h 231058"/>
                    <a:gd name="connsiteX2" fmla="*/ 291281 w 291281"/>
                    <a:gd name="connsiteY2" fmla="*/ 0 h 231058"/>
                    <a:gd name="connsiteX0" fmla="*/ 0 w 291281"/>
                    <a:gd name="connsiteY0" fmla="*/ 231058 h 231058"/>
                    <a:gd name="connsiteX1" fmla="*/ 158545 w 291281"/>
                    <a:gd name="connsiteY1" fmla="*/ 132735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54006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254006 w 291281"/>
                    <a:gd name="connsiteY2" fmla="*/ 180289 h 347038"/>
                    <a:gd name="connsiteX3" fmla="*/ 291281 w 291281"/>
                    <a:gd name="connsiteY3" fmla="*/ 115980 h 34703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119970 w 291281"/>
                    <a:gd name="connsiteY2" fmla="*/ 8968 h 347038"/>
                    <a:gd name="connsiteX3" fmla="*/ 291281 w 291281"/>
                    <a:gd name="connsiteY3" fmla="*/ 115980 h 347038"/>
                    <a:gd name="connsiteX0" fmla="*/ 0 w 119970"/>
                    <a:gd name="connsiteY0" fmla="*/ 347038 h 347038"/>
                    <a:gd name="connsiteX1" fmla="*/ 10057 w 119970"/>
                    <a:gd name="connsiteY1" fmla="*/ 0 h 347038"/>
                    <a:gd name="connsiteX2" fmla="*/ 119970 w 119970"/>
                    <a:gd name="connsiteY2" fmla="*/ 8968 h 347038"/>
                    <a:gd name="connsiteX3" fmla="*/ 113328 w 119970"/>
                    <a:gd name="connsiteY3" fmla="*/ 330132 h 347038"/>
                    <a:gd name="connsiteX0" fmla="*/ 1266 w 121236"/>
                    <a:gd name="connsiteY0" fmla="*/ 347038 h 347038"/>
                    <a:gd name="connsiteX1" fmla="*/ 11323 w 121236"/>
                    <a:gd name="connsiteY1" fmla="*/ 0 h 347038"/>
                    <a:gd name="connsiteX2" fmla="*/ 121236 w 121236"/>
                    <a:gd name="connsiteY2" fmla="*/ 8968 h 347038"/>
                    <a:gd name="connsiteX3" fmla="*/ 114594 w 121236"/>
                    <a:gd name="connsiteY3" fmla="*/ 330132 h 347038"/>
                    <a:gd name="connsiteX0" fmla="*/ 6833 w 126803"/>
                    <a:gd name="connsiteY0" fmla="*/ 347038 h 347038"/>
                    <a:gd name="connsiteX1" fmla="*/ 16890 w 126803"/>
                    <a:gd name="connsiteY1" fmla="*/ 0 h 347038"/>
                    <a:gd name="connsiteX2" fmla="*/ 126803 w 126803"/>
                    <a:gd name="connsiteY2" fmla="*/ 8968 h 347038"/>
                    <a:gd name="connsiteX3" fmla="*/ 120161 w 126803"/>
                    <a:gd name="connsiteY3" fmla="*/ 330132 h 347038"/>
                    <a:gd name="connsiteX0" fmla="*/ 37960 w 157930"/>
                    <a:gd name="connsiteY0" fmla="*/ 347038 h 347038"/>
                    <a:gd name="connsiteX1" fmla="*/ 48017 w 157930"/>
                    <a:gd name="connsiteY1" fmla="*/ 0 h 347038"/>
                    <a:gd name="connsiteX2" fmla="*/ 157930 w 157930"/>
                    <a:gd name="connsiteY2" fmla="*/ 8968 h 347038"/>
                    <a:gd name="connsiteX3" fmla="*/ 151288 w 157930"/>
                    <a:gd name="connsiteY3" fmla="*/ 330132 h 347038"/>
                    <a:gd name="connsiteX0" fmla="*/ 37960 w 151288"/>
                    <a:gd name="connsiteY0" fmla="*/ 347038 h 347038"/>
                    <a:gd name="connsiteX1" fmla="*/ 48017 w 151288"/>
                    <a:gd name="connsiteY1" fmla="*/ 0 h 347038"/>
                    <a:gd name="connsiteX2" fmla="*/ 150046 w 151288"/>
                    <a:gd name="connsiteY2" fmla="*/ 4684 h 347038"/>
                    <a:gd name="connsiteX3" fmla="*/ 151288 w 151288"/>
                    <a:gd name="connsiteY3" fmla="*/ 330132 h 347038"/>
                    <a:gd name="connsiteX0" fmla="*/ 37960 w 150046"/>
                    <a:gd name="connsiteY0" fmla="*/ 347038 h 347038"/>
                    <a:gd name="connsiteX1" fmla="*/ 48017 w 150046"/>
                    <a:gd name="connsiteY1" fmla="*/ 0 h 347038"/>
                    <a:gd name="connsiteX2" fmla="*/ 150046 w 150046"/>
                    <a:gd name="connsiteY2" fmla="*/ 4684 h 347038"/>
                    <a:gd name="connsiteX3" fmla="*/ 136395 w 150046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3" fmla="*/ 136395 w 136908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0" fmla="*/ 37960 w 48017"/>
                    <a:gd name="connsiteY0" fmla="*/ 347038 h 347038"/>
                    <a:gd name="connsiteX1" fmla="*/ 48017 w 48017"/>
                    <a:gd name="connsiteY1" fmla="*/ 0 h 347038"/>
                    <a:gd name="connsiteX0" fmla="*/ 47518 w 57575"/>
                    <a:gd name="connsiteY0" fmla="*/ 347038 h 347038"/>
                    <a:gd name="connsiteX1" fmla="*/ 57575 w 57575"/>
                    <a:gd name="connsiteY1" fmla="*/ 0 h 347038"/>
                    <a:gd name="connsiteX0" fmla="*/ 66751 w 76808"/>
                    <a:gd name="connsiteY0" fmla="*/ 347038 h 347038"/>
                    <a:gd name="connsiteX1" fmla="*/ 76808 w 76808"/>
                    <a:gd name="connsiteY1" fmla="*/ 0 h 34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808" h="347038">
                      <a:moveTo>
                        <a:pt x="66751" y="347038"/>
                      </a:moveTo>
                      <a:cubicBezTo>
                        <a:pt x="-52660" y="232394"/>
                        <a:pt x="11917" y="137427"/>
                        <a:pt x="76808" y="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8" name="Freeform: Shape 1277">
                  <a:extLst>
                    <a:ext uri="{FF2B5EF4-FFF2-40B4-BE49-F238E27FC236}">
                      <a16:creationId xmlns:a16="http://schemas.microsoft.com/office/drawing/2014/main" id="{0A3BC39D-A0D4-50F9-4FAA-B7CEFFEF123A}"/>
                    </a:ext>
                  </a:extLst>
                </p:cNvPr>
                <p:cNvSpPr/>
                <p:nvPr/>
              </p:nvSpPr>
              <p:spPr>
                <a:xfrm rot="443442" flipH="1">
                  <a:off x="556695" y="45065"/>
                  <a:ext cx="90643" cy="530859"/>
                </a:xfrm>
                <a:custGeom>
                  <a:avLst/>
                  <a:gdLst>
                    <a:gd name="connsiteX0" fmla="*/ 0 w 291281"/>
                    <a:gd name="connsiteY0" fmla="*/ 231058 h 231058"/>
                    <a:gd name="connsiteX1" fmla="*/ 258097 w 291281"/>
                    <a:gd name="connsiteY1" fmla="*/ 71284 h 231058"/>
                    <a:gd name="connsiteX2" fmla="*/ 291281 w 291281"/>
                    <a:gd name="connsiteY2" fmla="*/ 0 h 231058"/>
                    <a:gd name="connsiteX0" fmla="*/ 0 w 291281"/>
                    <a:gd name="connsiteY0" fmla="*/ 231058 h 231058"/>
                    <a:gd name="connsiteX1" fmla="*/ 158545 w 291281"/>
                    <a:gd name="connsiteY1" fmla="*/ 132735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54006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254006 w 291281"/>
                    <a:gd name="connsiteY2" fmla="*/ 180289 h 347038"/>
                    <a:gd name="connsiteX3" fmla="*/ 291281 w 291281"/>
                    <a:gd name="connsiteY3" fmla="*/ 115980 h 34703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119970 w 291281"/>
                    <a:gd name="connsiteY2" fmla="*/ 8968 h 347038"/>
                    <a:gd name="connsiteX3" fmla="*/ 291281 w 291281"/>
                    <a:gd name="connsiteY3" fmla="*/ 115980 h 347038"/>
                    <a:gd name="connsiteX0" fmla="*/ 0 w 119970"/>
                    <a:gd name="connsiteY0" fmla="*/ 347038 h 347038"/>
                    <a:gd name="connsiteX1" fmla="*/ 10057 w 119970"/>
                    <a:gd name="connsiteY1" fmla="*/ 0 h 347038"/>
                    <a:gd name="connsiteX2" fmla="*/ 119970 w 119970"/>
                    <a:gd name="connsiteY2" fmla="*/ 8968 h 347038"/>
                    <a:gd name="connsiteX3" fmla="*/ 113328 w 119970"/>
                    <a:gd name="connsiteY3" fmla="*/ 330132 h 347038"/>
                    <a:gd name="connsiteX0" fmla="*/ 1266 w 121236"/>
                    <a:gd name="connsiteY0" fmla="*/ 347038 h 347038"/>
                    <a:gd name="connsiteX1" fmla="*/ 11323 w 121236"/>
                    <a:gd name="connsiteY1" fmla="*/ 0 h 347038"/>
                    <a:gd name="connsiteX2" fmla="*/ 121236 w 121236"/>
                    <a:gd name="connsiteY2" fmla="*/ 8968 h 347038"/>
                    <a:gd name="connsiteX3" fmla="*/ 114594 w 121236"/>
                    <a:gd name="connsiteY3" fmla="*/ 330132 h 347038"/>
                    <a:gd name="connsiteX0" fmla="*/ 6833 w 126803"/>
                    <a:gd name="connsiteY0" fmla="*/ 347038 h 347038"/>
                    <a:gd name="connsiteX1" fmla="*/ 16890 w 126803"/>
                    <a:gd name="connsiteY1" fmla="*/ 0 h 347038"/>
                    <a:gd name="connsiteX2" fmla="*/ 126803 w 126803"/>
                    <a:gd name="connsiteY2" fmla="*/ 8968 h 347038"/>
                    <a:gd name="connsiteX3" fmla="*/ 120161 w 126803"/>
                    <a:gd name="connsiteY3" fmla="*/ 330132 h 347038"/>
                    <a:gd name="connsiteX0" fmla="*/ 37960 w 157930"/>
                    <a:gd name="connsiteY0" fmla="*/ 347038 h 347038"/>
                    <a:gd name="connsiteX1" fmla="*/ 48017 w 157930"/>
                    <a:gd name="connsiteY1" fmla="*/ 0 h 347038"/>
                    <a:gd name="connsiteX2" fmla="*/ 157930 w 157930"/>
                    <a:gd name="connsiteY2" fmla="*/ 8968 h 347038"/>
                    <a:gd name="connsiteX3" fmla="*/ 151288 w 157930"/>
                    <a:gd name="connsiteY3" fmla="*/ 330132 h 347038"/>
                    <a:gd name="connsiteX0" fmla="*/ 37960 w 151288"/>
                    <a:gd name="connsiteY0" fmla="*/ 347038 h 347038"/>
                    <a:gd name="connsiteX1" fmla="*/ 48017 w 151288"/>
                    <a:gd name="connsiteY1" fmla="*/ 0 h 347038"/>
                    <a:gd name="connsiteX2" fmla="*/ 150046 w 151288"/>
                    <a:gd name="connsiteY2" fmla="*/ 4684 h 347038"/>
                    <a:gd name="connsiteX3" fmla="*/ 151288 w 151288"/>
                    <a:gd name="connsiteY3" fmla="*/ 330132 h 347038"/>
                    <a:gd name="connsiteX0" fmla="*/ 37960 w 150046"/>
                    <a:gd name="connsiteY0" fmla="*/ 347038 h 347038"/>
                    <a:gd name="connsiteX1" fmla="*/ 48017 w 150046"/>
                    <a:gd name="connsiteY1" fmla="*/ 0 h 347038"/>
                    <a:gd name="connsiteX2" fmla="*/ 150046 w 150046"/>
                    <a:gd name="connsiteY2" fmla="*/ 4684 h 347038"/>
                    <a:gd name="connsiteX3" fmla="*/ 136395 w 150046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3" fmla="*/ 136395 w 136908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0" fmla="*/ 37960 w 48017"/>
                    <a:gd name="connsiteY0" fmla="*/ 347038 h 347038"/>
                    <a:gd name="connsiteX1" fmla="*/ 48017 w 48017"/>
                    <a:gd name="connsiteY1" fmla="*/ 0 h 34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17" h="347038">
                      <a:moveTo>
                        <a:pt x="37960" y="347038"/>
                      </a:moveTo>
                      <a:cubicBezTo>
                        <a:pt x="-35778" y="235643"/>
                        <a:pt x="14882" y="132013"/>
                        <a:pt x="48017" y="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79" name="Freeform: Shape 1278">
                  <a:extLst>
                    <a:ext uri="{FF2B5EF4-FFF2-40B4-BE49-F238E27FC236}">
                      <a16:creationId xmlns:a16="http://schemas.microsoft.com/office/drawing/2014/main" id="{62B73508-FA72-8774-A8FE-0E82376DA011}"/>
                    </a:ext>
                  </a:extLst>
                </p:cNvPr>
                <p:cNvSpPr/>
                <p:nvPr/>
              </p:nvSpPr>
              <p:spPr>
                <a:xfrm>
                  <a:off x="26064" y="-219440"/>
                  <a:ext cx="402069" cy="343261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99348 w 241949"/>
                    <a:gd name="connsiteY2" fmla="*/ 57389 h 63961"/>
                    <a:gd name="connsiteX3" fmla="*/ 241949 w 241949"/>
                    <a:gd name="connsiteY3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120290 w 241949"/>
                    <a:gd name="connsiteY2" fmla="*/ 32638 h 63961"/>
                    <a:gd name="connsiteX3" fmla="*/ 241949 w 241949"/>
                    <a:gd name="connsiteY3" fmla="*/ 63961 h 63961"/>
                    <a:gd name="connsiteX0" fmla="*/ 0 w 299455"/>
                    <a:gd name="connsiteY0" fmla="*/ 0 h 36842"/>
                    <a:gd name="connsiteX1" fmla="*/ 57506 w 299455"/>
                    <a:gd name="connsiteY1" fmla="*/ 29210 h 36842"/>
                    <a:gd name="connsiteX2" fmla="*/ 177796 w 299455"/>
                    <a:gd name="connsiteY2" fmla="*/ 5519 h 36842"/>
                    <a:gd name="connsiteX3" fmla="*/ 299455 w 299455"/>
                    <a:gd name="connsiteY3" fmla="*/ 36842 h 36842"/>
                    <a:gd name="connsiteX0" fmla="*/ 0 w 299455"/>
                    <a:gd name="connsiteY0" fmla="*/ 0 h 36842"/>
                    <a:gd name="connsiteX1" fmla="*/ 41075 w 299455"/>
                    <a:gd name="connsiteY1" fmla="*/ 29210 h 36842"/>
                    <a:gd name="connsiteX2" fmla="*/ 177796 w 299455"/>
                    <a:gd name="connsiteY2" fmla="*/ 5519 h 36842"/>
                    <a:gd name="connsiteX3" fmla="*/ 299455 w 299455"/>
                    <a:gd name="connsiteY3" fmla="*/ 36842 h 36842"/>
                    <a:gd name="connsiteX0" fmla="*/ 0 w 303246"/>
                    <a:gd name="connsiteY0" fmla="*/ 3442 h 31323"/>
                    <a:gd name="connsiteX1" fmla="*/ 44866 w 303246"/>
                    <a:gd name="connsiteY1" fmla="*/ 23691 h 31323"/>
                    <a:gd name="connsiteX2" fmla="*/ 181587 w 303246"/>
                    <a:gd name="connsiteY2" fmla="*/ 0 h 31323"/>
                    <a:gd name="connsiteX3" fmla="*/ 303246 w 303246"/>
                    <a:gd name="connsiteY3" fmla="*/ 31323 h 31323"/>
                    <a:gd name="connsiteX0" fmla="*/ 0 w 303246"/>
                    <a:gd name="connsiteY0" fmla="*/ 0 h 27881"/>
                    <a:gd name="connsiteX1" fmla="*/ 44866 w 303246"/>
                    <a:gd name="connsiteY1" fmla="*/ 20249 h 27881"/>
                    <a:gd name="connsiteX2" fmla="*/ 168944 w 303246"/>
                    <a:gd name="connsiteY2" fmla="*/ 4240 h 27881"/>
                    <a:gd name="connsiteX3" fmla="*/ 303246 w 303246"/>
                    <a:gd name="connsiteY3" fmla="*/ 27881 h 27881"/>
                    <a:gd name="connsiteX0" fmla="*/ 0 w 303246"/>
                    <a:gd name="connsiteY0" fmla="*/ 0 h 27881"/>
                    <a:gd name="connsiteX1" fmla="*/ 43400 w 303246"/>
                    <a:gd name="connsiteY1" fmla="*/ 0 h 27881"/>
                    <a:gd name="connsiteX2" fmla="*/ 168944 w 303246"/>
                    <a:gd name="connsiteY2" fmla="*/ 4240 h 27881"/>
                    <a:gd name="connsiteX3" fmla="*/ 303246 w 303246"/>
                    <a:gd name="connsiteY3" fmla="*/ 27881 h 27881"/>
                    <a:gd name="connsiteX0" fmla="*/ 0 w 305446"/>
                    <a:gd name="connsiteY0" fmla="*/ 9653 h 27881"/>
                    <a:gd name="connsiteX1" fmla="*/ 45600 w 305446"/>
                    <a:gd name="connsiteY1" fmla="*/ 0 h 27881"/>
                    <a:gd name="connsiteX2" fmla="*/ 171144 w 305446"/>
                    <a:gd name="connsiteY2" fmla="*/ 4240 h 27881"/>
                    <a:gd name="connsiteX3" fmla="*/ 305446 w 305446"/>
                    <a:gd name="connsiteY3" fmla="*/ 27881 h 27881"/>
                    <a:gd name="connsiteX0" fmla="*/ 0 w 305446"/>
                    <a:gd name="connsiteY0" fmla="*/ 9653 h 27881"/>
                    <a:gd name="connsiteX1" fmla="*/ 45600 w 305446"/>
                    <a:gd name="connsiteY1" fmla="*/ 0 h 27881"/>
                    <a:gd name="connsiteX2" fmla="*/ 166008 w 305446"/>
                    <a:gd name="connsiteY2" fmla="*/ 13150 h 27881"/>
                    <a:gd name="connsiteX3" fmla="*/ 305446 w 305446"/>
                    <a:gd name="connsiteY3" fmla="*/ 27881 h 27881"/>
                    <a:gd name="connsiteX0" fmla="*/ 0 w 305446"/>
                    <a:gd name="connsiteY0" fmla="*/ 12838 h 31066"/>
                    <a:gd name="connsiteX1" fmla="*/ 45600 w 305446"/>
                    <a:gd name="connsiteY1" fmla="*/ 3185 h 31066"/>
                    <a:gd name="connsiteX2" fmla="*/ 182885 w 305446"/>
                    <a:gd name="connsiteY2" fmla="*/ 0 h 31066"/>
                    <a:gd name="connsiteX3" fmla="*/ 305446 w 305446"/>
                    <a:gd name="connsiteY3" fmla="*/ 31066 h 31066"/>
                    <a:gd name="connsiteX0" fmla="*/ 0 w 305446"/>
                    <a:gd name="connsiteY0" fmla="*/ 144532 h 162760"/>
                    <a:gd name="connsiteX1" fmla="*/ 75765 w 305446"/>
                    <a:gd name="connsiteY1" fmla="*/ 0 h 162760"/>
                    <a:gd name="connsiteX2" fmla="*/ 182885 w 305446"/>
                    <a:gd name="connsiteY2" fmla="*/ 131694 h 162760"/>
                    <a:gd name="connsiteX3" fmla="*/ 305446 w 305446"/>
                    <a:gd name="connsiteY3" fmla="*/ 162760 h 162760"/>
                    <a:gd name="connsiteX0" fmla="*/ 301 w 229681"/>
                    <a:gd name="connsiteY0" fmla="*/ 0 h 198703"/>
                    <a:gd name="connsiteX1" fmla="*/ 0 w 229681"/>
                    <a:gd name="connsiteY1" fmla="*/ 35943 h 198703"/>
                    <a:gd name="connsiteX2" fmla="*/ 107120 w 229681"/>
                    <a:gd name="connsiteY2" fmla="*/ 167637 h 198703"/>
                    <a:gd name="connsiteX3" fmla="*/ 229681 w 229681"/>
                    <a:gd name="connsiteY3" fmla="*/ 198703 h 198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81" h="198703">
                      <a:moveTo>
                        <a:pt x="301" y="0"/>
                      </a:moveTo>
                      <a:cubicBezTo>
                        <a:pt x="201" y="11981"/>
                        <a:pt x="100" y="23962"/>
                        <a:pt x="0" y="35943"/>
                      </a:cubicBezTo>
                      <a:lnTo>
                        <a:pt x="107120" y="167637"/>
                      </a:lnTo>
                      <a:lnTo>
                        <a:pt x="229681" y="198703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9" name="Group 1268">
                <a:extLst>
                  <a:ext uri="{FF2B5EF4-FFF2-40B4-BE49-F238E27FC236}">
                    <a16:creationId xmlns:a16="http://schemas.microsoft.com/office/drawing/2014/main" id="{02CE5159-142D-9801-06AC-CEBBCC073BAE}"/>
                  </a:ext>
                </a:extLst>
              </p:cNvPr>
              <p:cNvGrpSpPr/>
              <p:nvPr/>
            </p:nvGrpSpPr>
            <p:grpSpPr>
              <a:xfrm>
                <a:off x="206829" y="0"/>
                <a:ext cx="306752" cy="255584"/>
                <a:chOff x="0" y="0"/>
                <a:chExt cx="516740" cy="430226"/>
              </a:xfrm>
            </p:grpSpPr>
            <p:sp>
              <p:nvSpPr>
                <p:cNvPr id="1271" name="Oval 1270">
                  <a:extLst>
                    <a:ext uri="{FF2B5EF4-FFF2-40B4-BE49-F238E27FC236}">
                      <a16:creationId xmlns:a16="http://schemas.microsoft.com/office/drawing/2014/main" id="{96357FCB-A951-A6E5-C6B1-865C0D89948F}"/>
                    </a:ext>
                  </a:extLst>
                </p:cNvPr>
                <p:cNvSpPr/>
                <p:nvPr/>
              </p:nvSpPr>
              <p:spPr>
                <a:xfrm>
                  <a:off x="61913" y="50006"/>
                  <a:ext cx="381053" cy="380220"/>
                </a:xfrm>
                <a:prstGeom prst="ellipse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2" name="Oval 1271">
                  <a:extLst>
                    <a:ext uri="{FF2B5EF4-FFF2-40B4-BE49-F238E27FC236}">
                      <a16:creationId xmlns:a16="http://schemas.microsoft.com/office/drawing/2014/main" id="{411CDDDA-E709-A764-62B7-F292A30E1E7F}"/>
                    </a:ext>
                  </a:extLst>
                </p:cNvPr>
                <p:cNvSpPr/>
                <p:nvPr/>
              </p:nvSpPr>
              <p:spPr>
                <a:xfrm>
                  <a:off x="114300" y="209550"/>
                  <a:ext cx="32126" cy="320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3" name="Freeform: Shape 1272">
                  <a:extLst>
                    <a:ext uri="{FF2B5EF4-FFF2-40B4-BE49-F238E27FC236}">
                      <a16:creationId xmlns:a16="http://schemas.microsoft.com/office/drawing/2014/main" id="{568357D6-B322-8294-B1FA-C9C9377F82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6740" cy="142399"/>
                </a:xfrm>
                <a:custGeom>
                  <a:avLst/>
                  <a:gdLst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5" fmla="*/ 0 w 516835"/>
                    <a:gd name="connsiteY5" fmla="*/ 122583 h 14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6835" h="142461">
                      <a:moveTo>
                        <a:pt x="0" y="122583"/>
                      </a:moveTo>
                      <a:lnTo>
                        <a:pt x="442291" y="142461"/>
                      </a:lnTo>
                      <a:lnTo>
                        <a:pt x="516835" y="48039"/>
                      </a:lnTo>
                      <a:lnTo>
                        <a:pt x="26504" y="0"/>
                      </a:lnTo>
                      <a:lnTo>
                        <a:pt x="122582" y="87796"/>
                      </a:lnTo>
                      <a:lnTo>
                        <a:pt x="0" y="122583"/>
                      </a:lnTo>
                      <a:close/>
                    </a:path>
                  </a:pathLst>
                </a:custGeom>
                <a:solidFill>
                  <a:srgbClr val="0080FF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4" name="Freeform: Shape 1273">
                  <a:extLst>
                    <a:ext uri="{FF2B5EF4-FFF2-40B4-BE49-F238E27FC236}">
                      <a16:creationId xmlns:a16="http://schemas.microsoft.com/office/drawing/2014/main" id="{3FE78056-8445-F363-A7FB-0EEBFE5AD8AF}"/>
                    </a:ext>
                  </a:extLst>
                </p:cNvPr>
                <p:cNvSpPr/>
                <p:nvPr/>
              </p:nvSpPr>
              <p:spPr>
                <a:xfrm>
                  <a:off x="88107" y="321469"/>
                  <a:ext cx="106053" cy="5162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1916 w 258548"/>
                    <a:gd name="connsiteY0" fmla="*/ 0 h 63961"/>
                    <a:gd name="connsiteX1" fmla="*/ 16599 w 258548"/>
                    <a:gd name="connsiteY1" fmla="*/ 56329 h 63961"/>
                    <a:gd name="connsiteX2" fmla="*/ 258548 w 258548"/>
                    <a:gd name="connsiteY2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649"/>
                    <a:gd name="connsiteY0" fmla="*/ 0 h 29775"/>
                    <a:gd name="connsiteX1" fmla="*/ 60517 w 60649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517" h="29775">
                      <a:moveTo>
                        <a:pt x="0" y="0"/>
                      </a:moveTo>
                      <a:cubicBezTo>
                        <a:pt x="37567" y="4228"/>
                        <a:pt x="45760" y="-1470"/>
                        <a:pt x="60517" y="29775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E3EA81B0-7B90-DDF3-439F-373325B0E9C8}"/>
                  </a:ext>
                </a:extLst>
              </p:cNvPr>
              <p:cNvSpPr/>
              <p:nvPr/>
            </p:nvSpPr>
            <p:spPr>
              <a:xfrm rot="1738746">
                <a:off x="261257" y="78921"/>
                <a:ext cx="45719" cy="45719"/>
              </a:xfrm>
              <a:custGeom>
                <a:avLst/>
                <a:gdLst>
                  <a:gd name="connsiteX0" fmla="*/ 0 w 679655"/>
                  <a:gd name="connsiteY0" fmla="*/ 308487 h 308487"/>
                  <a:gd name="connsiteX1" fmla="*/ 78658 w 679655"/>
                  <a:gd name="connsiteY1" fmla="*/ 162232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679655"/>
                  <a:gd name="connsiteY0" fmla="*/ 308487 h 308487"/>
                  <a:gd name="connsiteX1" fmla="*/ 82346 w 679655"/>
                  <a:gd name="connsiteY1" fmla="*/ 114221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771860"/>
                  <a:gd name="connsiteY0" fmla="*/ 210001 h 210001"/>
                  <a:gd name="connsiteX1" fmla="*/ 174551 w 771860"/>
                  <a:gd name="connsiteY1" fmla="*/ 114221 h 210001"/>
                  <a:gd name="connsiteX2" fmla="*/ 341699 w 771860"/>
                  <a:gd name="connsiteY2" fmla="*/ 87262 h 210001"/>
                  <a:gd name="connsiteX3" fmla="*/ 618231 w 771860"/>
                  <a:gd name="connsiteY3" fmla="*/ 16960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71860"/>
                  <a:gd name="connsiteY0" fmla="*/ 210001 h 210001"/>
                  <a:gd name="connsiteX1" fmla="*/ 148730 w 771860"/>
                  <a:gd name="connsiteY1" fmla="*/ 106831 h 210001"/>
                  <a:gd name="connsiteX2" fmla="*/ 341699 w 771860"/>
                  <a:gd name="connsiteY2" fmla="*/ 87262 h 210001"/>
                  <a:gd name="connsiteX3" fmla="*/ 618231 w 771860"/>
                  <a:gd name="connsiteY3" fmla="*/ 16960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71860"/>
                  <a:gd name="connsiteY0" fmla="*/ 210001 h 210001"/>
                  <a:gd name="connsiteX1" fmla="*/ 148730 w 771860"/>
                  <a:gd name="connsiteY1" fmla="*/ 106831 h 210001"/>
                  <a:gd name="connsiteX2" fmla="*/ 341699 w 771860"/>
                  <a:gd name="connsiteY2" fmla="*/ 87262 h 210001"/>
                  <a:gd name="connsiteX3" fmla="*/ 575196 w 771860"/>
                  <a:gd name="connsiteY3" fmla="*/ 12526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82926"/>
                  <a:gd name="connsiteY0" fmla="*/ 210001 h 210001"/>
                  <a:gd name="connsiteX1" fmla="*/ 148730 w 782926"/>
                  <a:gd name="connsiteY1" fmla="*/ 106831 h 210001"/>
                  <a:gd name="connsiteX2" fmla="*/ 341699 w 782926"/>
                  <a:gd name="connsiteY2" fmla="*/ 87262 h 210001"/>
                  <a:gd name="connsiteX3" fmla="*/ 575196 w 782926"/>
                  <a:gd name="connsiteY3" fmla="*/ 125267 h 210001"/>
                  <a:gd name="connsiteX4" fmla="*/ 782926 w 782926"/>
                  <a:gd name="connsiteY4" fmla="*/ 200685 h 210001"/>
                  <a:gd name="connsiteX5" fmla="*/ 750967 w 782926"/>
                  <a:gd name="connsiteY5" fmla="*/ 0 h 210001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461244 w 782926"/>
                  <a:gd name="connsiteY3" fmla="*/ 12344 h 168373"/>
                  <a:gd name="connsiteX4" fmla="*/ 575196 w 782926"/>
                  <a:gd name="connsiteY4" fmla="*/ 38005 h 168373"/>
                  <a:gd name="connsiteX5" fmla="*/ 782926 w 782926"/>
                  <a:gd name="connsiteY5" fmla="*/ 113423 h 168373"/>
                  <a:gd name="connsiteX6" fmla="*/ 776797 w 782926"/>
                  <a:gd name="connsiteY6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453864 w 782926"/>
                  <a:gd name="connsiteY3" fmla="*/ 65424 h 168373"/>
                  <a:gd name="connsiteX4" fmla="*/ 575196 w 782926"/>
                  <a:gd name="connsiteY4" fmla="*/ 38005 h 168373"/>
                  <a:gd name="connsiteX5" fmla="*/ 782926 w 782926"/>
                  <a:gd name="connsiteY5" fmla="*/ 113423 h 168373"/>
                  <a:gd name="connsiteX6" fmla="*/ 776797 w 782926"/>
                  <a:gd name="connsiteY6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03170 h 148804"/>
                  <a:gd name="connsiteX1" fmla="*/ 148730 w 782926"/>
                  <a:gd name="connsiteY1" fmla="*/ 0 h 148804"/>
                  <a:gd name="connsiteX2" fmla="*/ 346619 w 782926"/>
                  <a:gd name="connsiteY2" fmla="*/ 182 h 148804"/>
                  <a:gd name="connsiteX3" fmla="*/ 575196 w 782926"/>
                  <a:gd name="connsiteY3" fmla="*/ 18436 h 148804"/>
                  <a:gd name="connsiteX4" fmla="*/ 782926 w 782926"/>
                  <a:gd name="connsiteY4" fmla="*/ 93854 h 148804"/>
                  <a:gd name="connsiteX5" fmla="*/ 776797 w 782926"/>
                  <a:gd name="connsiteY5" fmla="*/ 148804 h 148804"/>
                  <a:gd name="connsiteX0" fmla="*/ 0 w 782926"/>
                  <a:gd name="connsiteY0" fmla="*/ 136543 h 182177"/>
                  <a:gd name="connsiteX1" fmla="*/ 159800 w 782926"/>
                  <a:gd name="connsiteY1" fmla="*/ 0 h 182177"/>
                  <a:gd name="connsiteX2" fmla="*/ 346619 w 782926"/>
                  <a:gd name="connsiteY2" fmla="*/ 33555 h 182177"/>
                  <a:gd name="connsiteX3" fmla="*/ 575196 w 782926"/>
                  <a:gd name="connsiteY3" fmla="*/ 51809 h 182177"/>
                  <a:gd name="connsiteX4" fmla="*/ 782926 w 782926"/>
                  <a:gd name="connsiteY4" fmla="*/ 127227 h 182177"/>
                  <a:gd name="connsiteX5" fmla="*/ 776797 w 782926"/>
                  <a:gd name="connsiteY5" fmla="*/ 182177 h 182177"/>
                  <a:gd name="connsiteX0" fmla="*/ 0 w 785386"/>
                  <a:gd name="connsiteY0" fmla="*/ 61074 h 182177"/>
                  <a:gd name="connsiteX1" fmla="*/ 162260 w 785386"/>
                  <a:gd name="connsiteY1" fmla="*/ 0 h 182177"/>
                  <a:gd name="connsiteX2" fmla="*/ 349079 w 785386"/>
                  <a:gd name="connsiteY2" fmla="*/ 33555 h 182177"/>
                  <a:gd name="connsiteX3" fmla="*/ 577656 w 785386"/>
                  <a:gd name="connsiteY3" fmla="*/ 51809 h 182177"/>
                  <a:gd name="connsiteX4" fmla="*/ 785386 w 785386"/>
                  <a:gd name="connsiteY4" fmla="*/ 127227 h 182177"/>
                  <a:gd name="connsiteX5" fmla="*/ 779257 w 785386"/>
                  <a:gd name="connsiteY5" fmla="*/ 182177 h 182177"/>
                  <a:gd name="connsiteX0" fmla="*/ 0 w 785386"/>
                  <a:gd name="connsiteY0" fmla="*/ 61074 h 182177"/>
                  <a:gd name="connsiteX1" fmla="*/ 162260 w 785386"/>
                  <a:gd name="connsiteY1" fmla="*/ 0 h 182177"/>
                  <a:gd name="connsiteX2" fmla="*/ 349079 w 785386"/>
                  <a:gd name="connsiteY2" fmla="*/ 33555 h 182177"/>
                  <a:gd name="connsiteX3" fmla="*/ 559194 w 785386"/>
                  <a:gd name="connsiteY3" fmla="*/ 51809 h 182177"/>
                  <a:gd name="connsiteX4" fmla="*/ 785386 w 785386"/>
                  <a:gd name="connsiteY4" fmla="*/ 127227 h 182177"/>
                  <a:gd name="connsiteX5" fmla="*/ 779257 w 785386"/>
                  <a:gd name="connsiteY5" fmla="*/ 182177 h 182177"/>
                  <a:gd name="connsiteX0" fmla="*/ 0 w 779257"/>
                  <a:gd name="connsiteY0" fmla="*/ 61074 h 182177"/>
                  <a:gd name="connsiteX1" fmla="*/ 162260 w 779257"/>
                  <a:gd name="connsiteY1" fmla="*/ 0 h 182177"/>
                  <a:gd name="connsiteX2" fmla="*/ 349079 w 779257"/>
                  <a:gd name="connsiteY2" fmla="*/ 33555 h 182177"/>
                  <a:gd name="connsiteX3" fmla="*/ 559194 w 779257"/>
                  <a:gd name="connsiteY3" fmla="*/ 51809 h 182177"/>
                  <a:gd name="connsiteX4" fmla="*/ 748461 w 779257"/>
                  <a:gd name="connsiteY4" fmla="*/ 115597 h 182177"/>
                  <a:gd name="connsiteX5" fmla="*/ 779257 w 779257"/>
                  <a:gd name="connsiteY5" fmla="*/ 182177 h 182177"/>
                  <a:gd name="connsiteX0" fmla="*/ 0 w 748461"/>
                  <a:gd name="connsiteY0" fmla="*/ 61074 h 138875"/>
                  <a:gd name="connsiteX1" fmla="*/ 162260 w 748461"/>
                  <a:gd name="connsiteY1" fmla="*/ 0 h 138875"/>
                  <a:gd name="connsiteX2" fmla="*/ 349079 w 748461"/>
                  <a:gd name="connsiteY2" fmla="*/ 33555 h 138875"/>
                  <a:gd name="connsiteX3" fmla="*/ 559194 w 748461"/>
                  <a:gd name="connsiteY3" fmla="*/ 51809 h 138875"/>
                  <a:gd name="connsiteX4" fmla="*/ 748461 w 748461"/>
                  <a:gd name="connsiteY4" fmla="*/ 115597 h 138875"/>
                  <a:gd name="connsiteX5" fmla="*/ 716517 w 748461"/>
                  <a:gd name="connsiteY5" fmla="*/ 138875 h 138875"/>
                  <a:gd name="connsiteX0" fmla="*/ 0 w 748461"/>
                  <a:gd name="connsiteY0" fmla="*/ 61074 h 138875"/>
                  <a:gd name="connsiteX1" fmla="*/ 162260 w 748461"/>
                  <a:gd name="connsiteY1" fmla="*/ 0 h 138875"/>
                  <a:gd name="connsiteX2" fmla="*/ 349079 w 748461"/>
                  <a:gd name="connsiteY2" fmla="*/ 33555 h 138875"/>
                  <a:gd name="connsiteX3" fmla="*/ 534579 w 748461"/>
                  <a:gd name="connsiteY3" fmla="*/ 54830 h 138875"/>
                  <a:gd name="connsiteX4" fmla="*/ 748461 w 748461"/>
                  <a:gd name="connsiteY4" fmla="*/ 115597 h 138875"/>
                  <a:gd name="connsiteX5" fmla="*/ 716517 w 748461"/>
                  <a:gd name="connsiteY5" fmla="*/ 138875 h 138875"/>
                  <a:gd name="connsiteX0" fmla="*/ 0 w 716517"/>
                  <a:gd name="connsiteY0" fmla="*/ 61074 h 138875"/>
                  <a:gd name="connsiteX1" fmla="*/ 162260 w 716517"/>
                  <a:gd name="connsiteY1" fmla="*/ 0 h 138875"/>
                  <a:gd name="connsiteX2" fmla="*/ 349079 w 716517"/>
                  <a:gd name="connsiteY2" fmla="*/ 33555 h 138875"/>
                  <a:gd name="connsiteX3" fmla="*/ 534579 w 716517"/>
                  <a:gd name="connsiteY3" fmla="*/ 54830 h 138875"/>
                  <a:gd name="connsiteX4" fmla="*/ 712769 w 716517"/>
                  <a:gd name="connsiteY4" fmla="*/ 109403 h 138875"/>
                  <a:gd name="connsiteX5" fmla="*/ 716517 w 716517"/>
                  <a:gd name="connsiteY5" fmla="*/ 138875 h 138875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34579 w 730064"/>
                  <a:gd name="connsiteY3" fmla="*/ 54830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25962 w 730064"/>
                  <a:gd name="connsiteY3" fmla="*/ 95757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38271 w 730064"/>
                  <a:gd name="connsiteY3" fmla="*/ 52350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12769"/>
                  <a:gd name="connsiteY0" fmla="*/ 61074 h 109403"/>
                  <a:gd name="connsiteX1" fmla="*/ 162260 w 712769"/>
                  <a:gd name="connsiteY1" fmla="*/ 0 h 109403"/>
                  <a:gd name="connsiteX2" fmla="*/ 349079 w 712769"/>
                  <a:gd name="connsiteY2" fmla="*/ 33555 h 109403"/>
                  <a:gd name="connsiteX3" fmla="*/ 538271 w 712769"/>
                  <a:gd name="connsiteY3" fmla="*/ 52350 h 109403"/>
                  <a:gd name="connsiteX4" fmla="*/ 712769 w 712769"/>
                  <a:gd name="connsiteY4" fmla="*/ 109403 h 109403"/>
                  <a:gd name="connsiteX0" fmla="*/ 0 w 538271"/>
                  <a:gd name="connsiteY0" fmla="*/ 61074 h 135560"/>
                  <a:gd name="connsiteX1" fmla="*/ 162260 w 538271"/>
                  <a:gd name="connsiteY1" fmla="*/ 0 h 135560"/>
                  <a:gd name="connsiteX2" fmla="*/ 349079 w 538271"/>
                  <a:gd name="connsiteY2" fmla="*/ 33555 h 135560"/>
                  <a:gd name="connsiteX3" fmla="*/ 538271 w 538271"/>
                  <a:gd name="connsiteY3" fmla="*/ 52350 h 135560"/>
                  <a:gd name="connsiteX4" fmla="*/ 523080 w 538271"/>
                  <a:gd name="connsiteY4" fmla="*/ 135560 h 135560"/>
                  <a:gd name="connsiteX0" fmla="*/ 0 w 538271"/>
                  <a:gd name="connsiteY0" fmla="*/ 61074 h 115665"/>
                  <a:gd name="connsiteX1" fmla="*/ 162260 w 538271"/>
                  <a:gd name="connsiteY1" fmla="*/ 0 h 115665"/>
                  <a:gd name="connsiteX2" fmla="*/ 349079 w 538271"/>
                  <a:gd name="connsiteY2" fmla="*/ 33555 h 115665"/>
                  <a:gd name="connsiteX3" fmla="*/ 538271 w 538271"/>
                  <a:gd name="connsiteY3" fmla="*/ 52350 h 115665"/>
                  <a:gd name="connsiteX4" fmla="*/ 430721 w 538271"/>
                  <a:gd name="connsiteY4" fmla="*/ 115665 h 115665"/>
                  <a:gd name="connsiteX0" fmla="*/ 0 w 669624"/>
                  <a:gd name="connsiteY0" fmla="*/ 78485 h 78485"/>
                  <a:gd name="connsiteX1" fmla="*/ 162260 w 669624"/>
                  <a:gd name="connsiteY1" fmla="*/ 17411 h 78485"/>
                  <a:gd name="connsiteX2" fmla="*/ 349079 w 669624"/>
                  <a:gd name="connsiteY2" fmla="*/ 50966 h 78485"/>
                  <a:gd name="connsiteX3" fmla="*/ 538271 w 669624"/>
                  <a:gd name="connsiteY3" fmla="*/ 69761 h 78485"/>
                  <a:gd name="connsiteX4" fmla="*/ 669624 w 669624"/>
                  <a:gd name="connsiteY4" fmla="*/ 0 h 78485"/>
                  <a:gd name="connsiteX0" fmla="*/ 0 w 648681"/>
                  <a:gd name="connsiteY0" fmla="*/ 61074 h 139477"/>
                  <a:gd name="connsiteX1" fmla="*/ 162260 w 648681"/>
                  <a:gd name="connsiteY1" fmla="*/ 0 h 139477"/>
                  <a:gd name="connsiteX2" fmla="*/ 349079 w 648681"/>
                  <a:gd name="connsiteY2" fmla="*/ 33555 h 139477"/>
                  <a:gd name="connsiteX3" fmla="*/ 538271 w 648681"/>
                  <a:gd name="connsiteY3" fmla="*/ 52350 h 139477"/>
                  <a:gd name="connsiteX4" fmla="*/ 648681 w 648681"/>
                  <a:gd name="connsiteY4" fmla="*/ 139476 h 139477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8271 w 706532"/>
                  <a:gd name="connsiteY3" fmla="*/ 52350 h 73542"/>
                  <a:gd name="connsiteX4" fmla="*/ 706532 w 706532"/>
                  <a:gd name="connsiteY4" fmla="*/ 73542 h 73542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9503 w 706532"/>
                  <a:gd name="connsiteY3" fmla="*/ 29575 h 73542"/>
                  <a:gd name="connsiteX4" fmla="*/ 706532 w 706532"/>
                  <a:gd name="connsiteY4" fmla="*/ 73542 h 73542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9503 w 706532"/>
                  <a:gd name="connsiteY3" fmla="*/ 29575 h 73542"/>
                  <a:gd name="connsiteX4" fmla="*/ 667125 w 706532"/>
                  <a:gd name="connsiteY4" fmla="*/ 62010 h 73542"/>
                  <a:gd name="connsiteX5" fmla="*/ 706532 w 706532"/>
                  <a:gd name="connsiteY5" fmla="*/ 73542 h 73542"/>
                  <a:gd name="connsiteX0" fmla="*/ 0 w 702836"/>
                  <a:gd name="connsiteY0" fmla="*/ 61074 h 195904"/>
                  <a:gd name="connsiteX1" fmla="*/ 162260 w 702836"/>
                  <a:gd name="connsiteY1" fmla="*/ 0 h 195904"/>
                  <a:gd name="connsiteX2" fmla="*/ 349079 w 702836"/>
                  <a:gd name="connsiteY2" fmla="*/ 33555 h 195904"/>
                  <a:gd name="connsiteX3" fmla="*/ 539503 w 702836"/>
                  <a:gd name="connsiteY3" fmla="*/ 29575 h 195904"/>
                  <a:gd name="connsiteX4" fmla="*/ 667125 w 702836"/>
                  <a:gd name="connsiteY4" fmla="*/ 62010 h 195904"/>
                  <a:gd name="connsiteX5" fmla="*/ 702836 w 702836"/>
                  <a:gd name="connsiteY5" fmla="*/ 195904 h 195904"/>
                  <a:gd name="connsiteX0" fmla="*/ 0 w 702836"/>
                  <a:gd name="connsiteY0" fmla="*/ 61074 h 195904"/>
                  <a:gd name="connsiteX1" fmla="*/ 162260 w 702836"/>
                  <a:gd name="connsiteY1" fmla="*/ 0 h 195904"/>
                  <a:gd name="connsiteX2" fmla="*/ 349079 w 702836"/>
                  <a:gd name="connsiteY2" fmla="*/ 33555 h 195904"/>
                  <a:gd name="connsiteX3" fmla="*/ 539503 w 702836"/>
                  <a:gd name="connsiteY3" fmla="*/ 29575 h 195904"/>
                  <a:gd name="connsiteX4" fmla="*/ 699133 w 702836"/>
                  <a:gd name="connsiteY4" fmla="*/ 73558 h 195904"/>
                  <a:gd name="connsiteX5" fmla="*/ 702836 w 702836"/>
                  <a:gd name="connsiteY5" fmla="*/ 195904 h 195904"/>
                  <a:gd name="connsiteX0" fmla="*/ 0 w 711454"/>
                  <a:gd name="connsiteY0" fmla="*/ 61074 h 117584"/>
                  <a:gd name="connsiteX1" fmla="*/ 162260 w 711454"/>
                  <a:gd name="connsiteY1" fmla="*/ 0 h 117584"/>
                  <a:gd name="connsiteX2" fmla="*/ 349079 w 711454"/>
                  <a:gd name="connsiteY2" fmla="*/ 33555 h 117584"/>
                  <a:gd name="connsiteX3" fmla="*/ 539503 w 711454"/>
                  <a:gd name="connsiteY3" fmla="*/ 29575 h 117584"/>
                  <a:gd name="connsiteX4" fmla="*/ 699133 w 711454"/>
                  <a:gd name="connsiteY4" fmla="*/ 73558 h 117584"/>
                  <a:gd name="connsiteX5" fmla="*/ 711454 w 711454"/>
                  <a:gd name="connsiteY5" fmla="*/ 117584 h 117584"/>
                  <a:gd name="connsiteX0" fmla="*/ 0 w 699133"/>
                  <a:gd name="connsiteY0" fmla="*/ 61074 h 73558"/>
                  <a:gd name="connsiteX1" fmla="*/ 162260 w 699133"/>
                  <a:gd name="connsiteY1" fmla="*/ 0 h 73558"/>
                  <a:gd name="connsiteX2" fmla="*/ 349079 w 699133"/>
                  <a:gd name="connsiteY2" fmla="*/ 33555 h 73558"/>
                  <a:gd name="connsiteX3" fmla="*/ 539503 w 699133"/>
                  <a:gd name="connsiteY3" fmla="*/ 29575 h 73558"/>
                  <a:gd name="connsiteX4" fmla="*/ 699133 w 699133"/>
                  <a:gd name="connsiteY4" fmla="*/ 73558 h 73558"/>
                  <a:gd name="connsiteX0" fmla="*/ 0 w 699133"/>
                  <a:gd name="connsiteY0" fmla="*/ 61074 h 73558"/>
                  <a:gd name="connsiteX1" fmla="*/ 26847 w 699133"/>
                  <a:gd name="connsiteY1" fmla="*/ 47942 h 73558"/>
                  <a:gd name="connsiteX2" fmla="*/ 162260 w 699133"/>
                  <a:gd name="connsiteY2" fmla="*/ 0 h 73558"/>
                  <a:gd name="connsiteX3" fmla="*/ 349079 w 699133"/>
                  <a:gd name="connsiteY3" fmla="*/ 33555 h 73558"/>
                  <a:gd name="connsiteX4" fmla="*/ 539503 w 699133"/>
                  <a:gd name="connsiteY4" fmla="*/ 29575 h 73558"/>
                  <a:gd name="connsiteX5" fmla="*/ 699133 w 699133"/>
                  <a:gd name="connsiteY5" fmla="*/ 73558 h 73558"/>
                  <a:gd name="connsiteX0" fmla="*/ 3362 w 672286"/>
                  <a:gd name="connsiteY0" fmla="*/ 0 h 76259"/>
                  <a:gd name="connsiteX1" fmla="*/ 0 w 672286"/>
                  <a:gd name="connsiteY1" fmla="*/ 50643 h 76259"/>
                  <a:gd name="connsiteX2" fmla="*/ 135413 w 672286"/>
                  <a:gd name="connsiteY2" fmla="*/ 2701 h 76259"/>
                  <a:gd name="connsiteX3" fmla="*/ 322232 w 672286"/>
                  <a:gd name="connsiteY3" fmla="*/ 36256 h 76259"/>
                  <a:gd name="connsiteX4" fmla="*/ 512656 w 672286"/>
                  <a:gd name="connsiteY4" fmla="*/ 32276 h 76259"/>
                  <a:gd name="connsiteX5" fmla="*/ 672286 w 672286"/>
                  <a:gd name="connsiteY5" fmla="*/ 76259 h 76259"/>
                  <a:gd name="connsiteX0" fmla="*/ 3362 w 672286"/>
                  <a:gd name="connsiteY0" fmla="*/ 0 h 76259"/>
                  <a:gd name="connsiteX1" fmla="*/ 0 w 672286"/>
                  <a:gd name="connsiteY1" fmla="*/ 50643 h 76259"/>
                  <a:gd name="connsiteX2" fmla="*/ 322232 w 672286"/>
                  <a:gd name="connsiteY2" fmla="*/ 36256 h 76259"/>
                  <a:gd name="connsiteX3" fmla="*/ 512656 w 672286"/>
                  <a:gd name="connsiteY3" fmla="*/ 32276 h 76259"/>
                  <a:gd name="connsiteX4" fmla="*/ 672286 w 672286"/>
                  <a:gd name="connsiteY4" fmla="*/ 76259 h 76259"/>
                  <a:gd name="connsiteX0" fmla="*/ 3362 w 701564"/>
                  <a:gd name="connsiteY0" fmla="*/ 27493 h 78136"/>
                  <a:gd name="connsiteX1" fmla="*/ 0 w 701564"/>
                  <a:gd name="connsiteY1" fmla="*/ 78136 h 78136"/>
                  <a:gd name="connsiteX2" fmla="*/ 322232 w 701564"/>
                  <a:gd name="connsiteY2" fmla="*/ 63749 h 78136"/>
                  <a:gd name="connsiteX3" fmla="*/ 512656 w 701564"/>
                  <a:gd name="connsiteY3" fmla="*/ 59769 h 78136"/>
                  <a:gd name="connsiteX4" fmla="*/ 701564 w 701564"/>
                  <a:gd name="connsiteY4" fmla="*/ 0 h 78136"/>
                  <a:gd name="connsiteX0" fmla="*/ 3362 w 701564"/>
                  <a:gd name="connsiteY0" fmla="*/ 27493 h 78136"/>
                  <a:gd name="connsiteX1" fmla="*/ 0 w 701564"/>
                  <a:gd name="connsiteY1" fmla="*/ 78136 h 78136"/>
                  <a:gd name="connsiteX2" fmla="*/ 322232 w 701564"/>
                  <a:gd name="connsiteY2" fmla="*/ 63749 h 78136"/>
                  <a:gd name="connsiteX3" fmla="*/ 701564 w 701564"/>
                  <a:gd name="connsiteY3" fmla="*/ 49291 h 78136"/>
                  <a:gd name="connsiteX4" fmla="*/ 701564 w 701564"/>
                  <a:gd name="connsiteY4" fmla="*/ 0 h 78136"/>
                  <a:gd name="connsiteX0" fmla="*/ 3362 w 701564"/>
                  <a:gd name="connsiteY0" fmla="*/ 0 h 50643"/>
                  <a:gd name="connsiteX1" fmla="*/ 0 w 701564"/>
                  <a:gd name="connsiteY1" fmla="*/ 50643 h 50643"/>
                  <a:gd name="connsiteX2" fmla="*/ 322232 w 701564"/>
                  <a:gd name="connsiteY2" fmla="*/ 36256 h 50643"/>
                  <a:gd name="connsiteX3" fmla="*/ 701564 w 701564"/>
                  <a:gd name="connsiteY3" fmla="*/ 21798 h 50643"/>
                  <a:gd name="connsiteX0" fmla="*/ 3362 w 322232"/>
                  <a:gd name="connsiteY0" fmla="*/ 0 h 50643"/>
                  <a:gd name="connsiteX1" fmla="*/ 0 w 322232"/>
                  <a:gd name="connsiteY1" fmla="*/ 50643 h 50643"/>
                  <a:gd name="connsiteX2" fmla="*/ 322232 w 322232"/>
                  <a:gd name="connsiteY2" fmla="*/ 36256 h 50643"/>
                  <a:gd name="connsiteX0" fmla="*/ 0 w 318870"/>
                  <a:gd name="connsiteY0" fmla="*/ 0 h 36256"/>
                  <a:gd name="connsiteX1" fmla="*/ 76921 w 318870"/>
                  <a:gd name="connsiteY1" fmla="*/ 28624 h 36256"/>
                  <a:gd name="connsiteX2" fmla="*/ 318870 w 318870"/>
                  <a:gd name="connsiteY2" fmla="*/ 36256 h 36256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241949 w 241949"/>
                  <a:gd name="connsiteY2" fmla="*/ 63961 h 63961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99348 w 241949"/>
                  <a:gd name="connsiteY2" fmla="*/ 57389 h 63961"/>
                  <a:gd name="connsiteX3" fmla="*/ 241949 w 241949"/>
                  <a:gd name="connsiteY3" fmla="*/ 63961 h 63961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120290 w 241949"/>
                  <a:gd name="connsiteY2" fmla="*/ 32638 h 63961"/>
                  <a:gd name="connsiteX3" fmla="*/ 241949 w 241949"/>
                  <a:gd name="connsiteY3" fmla="*/ 63961 h 63961"/>
                  <a:gd name="connsiteX0" fmla="*/ 0 w 299455"/>
                  <a:gd name="connsiteY0" fmla="*/ 0 h 36842"/>
                  <a:gd name="connsiteX1" fmla="*/ 57506 w 299455"/>
                  <a:gd name="connsiteY1" fmla="*/ 29210 h 36842"/>
                  <a:gd name="connsiteX2" fmla="*/ 177796 w 299455"/>
                  <a:gd name="connsiteY2" fmla="*/ 5519 h 36842"/>
                  <a:gd name="connsiteX3" fmla="*/ 299455 w 299455"/>
                  <a:gd name="connsiteY3" fmla="*/ 36842 h 36842"/>
                  <a:gd name="connsiteX0" fmla="*/ 0 w 299455"/>
                  <a:gd name="connsiteY0" fmla="*/ 0 h 36842"/>
                  <a:gd name="connsiteX1" fmla="*/ 41075 w 299455"/>
                  <a:gd name="connsiteY1" fmla="*/ 29210 h 36842"/>
                  <a:gd name="connsiteX2" fmla="*/ 177796 w 299455"/>
                  <a:gd name="connsiteY2" fmla="*/ 5519 h 36842"/>
                  <a:gd name="connsiteX3" fmla="*/ 299455 w 299455"/>
                  <a:gd name="connsiteY3" fmla="*/ 36842 h 36842"/>
                  <a:gd name="connsiteX0" fmla="*/ 0 w 303246"/>
                  <a:gd name="connsiteY0" fmla="*/ 3442 h 31323"/>
                  <a:gd name="connsiteX1" fmla="*/ 44866 w 303246"/>
                  <a:gd name="connsiteY1" fmla="*/ 23691 h 31323"/>
                  <a:gd name="connsiteX2" fmla="*/ 181587 w 303246"/>
                  <a:gd name="connsiteY2" fmla="*/ 0 h 31323"/>
                  <a:gd name="connsiteX3" fmla="*/ 303246 w 303246"/>
                  <a:gd name="connsiteY3" fmla="*/ 31323 h 31323"/>
                  <a:gd name="connsiteX0" fmla="*/ 0 w 303246"/>
                  <a:gd name="connsiteY0" fmla="*/ 0 h 27881"/>
                  <a:gd name="connsiteX1" fmla="*/ 44866 w 303246"/>
                  <a:gd name="connsiteY1" fmla="*/ 20249 h 27881"/>
                  <a:gd name="connsiteX2" fmla="*/ 168944 w 303246"/>
                  <a:gd name="connsiteY2" fmla="*/ 4240 h 27881"/>
                  <a:gd name="connsiteX3" fmla="*/ 303246 w 303246"/>
                  <a:gd name="connsiteY3" fmla="*/ 27881 h 27881"/>
                  <a:gd name="connsiteX0" fmla="*/ 0 w 258380"/>
                  <a:gd name="connsiteY0" fmla="*/ 16009 h 23641"/>
                  <a:gd name="connsiteX1" fmla="*/ 124078 w 258380"/>
                  <a:gd name="connsiteY1" fmla="*/ 0 h 23641"/>
                  <a:gd name="connsiteX2" fmla="*/ 258380 w 258380"/>
                  <a:gd name="connsiteY2" fmla="*/ 23641 h 23641"/>
                  <a:gd name="connsiteX0" fmla="*/ 0 w 267114"/>
                  <a:gd name="connsiteY0" fmla="*/ 16009 h 16009"/>
                  <a:gd name="connsiteX1" fmla="*/ 124078 w 267114"/>
                  <a:gd name="connsiteY1" fmla="*/ 0 h 16009"/>
                  <a:gd name="connsiteX2" fmla="*/ 267115 w 267114"/>
                  <a:gd name="connsiteY2" fmla="*/ 8018 h 16009"/>
                  <a:gd name="connsiteX0" fmla="*/ -1 w 251250"/>
                  <a:gd name="connsiteY0" fmla="*/ 13195 h 13195"/>
                  <a:gd name="connsiteX1" fmla="*/ 108214 w 251250"/>
                  <a:gd name="connsiteY1" fmla="*/ 0 h 13195"/>
                  <a:gd name="connsiteX2" fmla="*/ 251251 w 251250"/>
                  <a:gd name="connsiteY2" fmla="*/ 8018 h 13195"/>
                  <a:gd name="connsiteX0" fmla="*/ 0 w 222177"/>
                  <a:gd name="connsiteY0" fmla="*/ 10111 h 10111"/>
                  <a:gd name="connsiteX1" fmla="*/ 79141 w 222177"/>
                  <a:gd name="connsiteY1" fmla="*/ 0 h 10111"/>
                  <a:gd name="connsiteX2" fmla="*/ 222178 w 222177"/>
                  <a:gd name="connsiteY2" fmla="*/ 8018 h 10111"/>
                  <a:gd name="connsiteX0" fmla="*/ 0 w 222177"/>
                  <a:gd name="connsiteY0" fmla="*/ 2093 h 2093"/>
                  <a:gd name="connsiteX1" fmla="*/ 222178 w 222177"/>
                  <a:gd name="connsiteY1" fmla="*/ 0 h 2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177" h="2093">
                    <a:moveTo>
                      <a:pt x="0" y="2093"/>
                    </a:moveTo>
                    <a:lnTo>
                      <a:pt x="222178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267" name="Straight Connector 1266">
              <a:extLst>
                <a:ext uri="{FF2B5EF4-FFF2-40B4-BE49-F238E27FC236}">
                  <a16:creationId xmlns:a16="http://schemas.microsoft.com/office/drawing/2014/main" id="{147AB447-D2BD-D9AA-A290-F4C4CFE49E43}"/>
                </a:ext>
              </a:extLst>
            </p:cNvPr>
            <p:cNvCxnSpPr/>
            <p:nvPr/>
          </p:nvCxnSpPr>
          <p:spPr>
            <a:xfrm flipH="1">
              <a:off x="0" y="0"/>
              <a:ext cx="97972" cy="16409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0" name="thin cop">
            <a:extLst>
              <a:ext uri="{FF2B5EF4-FFF2-40B4-BE49-F238E27FC236}">
                <a16:creationId xmlns:a16="http://schemas.microsoft.com/office/drawing/2014/main" id="{C4542E85-FDDE-8841-0C95-73609B7B5967}"/>
              </a:ext>
            </a:extLst>
          </p:cNvPr>
          <p:cNvGrpSpPr/>
          <p:nvPr/>
        </p:nvGrpSpPr>
        <p:grpSpPr>
          <a:xfrm>
            <a:off x="6809458" y="6290310"/>
            <a:ext cx="672465" cy="906175"/>
            <a:chOff x="0" y="-66490"/>
            <a:chExt cx="672881" cy="907198"/>
          </a:xfrm>
        </p:grpSpPr>
        <p:grpSp>
          <p:nvGrpSpPr>
            <p:cNvPr id="1281" name="thin cop">
              <a:extLst>
                <a:ext uri="{FF2B5EF4-FFF2-40B4-BE49-F238E27FC236}">
                  <a16:creationId xmlns:a16="http://schemas.microsoft.com/office/drawing/2014/main" id="{8F64BF29-6E0B-9ABC-9077-983076BBAD1F}"/>
                </a:ext>
              </a:extLst>
            </p:cNvPr>
            <p:cNvGrpSpPr/>
            <p:nvPr/>
          </p:nvGrpSpPr>
          <p:grpSpPr>
            <a:xfrm>
              <a:off x="2721" y="42172"/>
              <a:ext cx="670160" cy="798536"/>
              <a:chOff x="-224533" y="-16339"/>
              <a:chExt cx="670160" cy="798536"/>
            </a:xfrm>
          </p:grpSpPr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E65F0AE-87D6-51FE-3FD3-20F6CAE223D4}"/>
                  </a:ext>
                </a:extLst>
              </p:cNvPr>
              <p:cNvSpPr/>
              <p:nvPr/>
            </p:nvSpPr>
            <p:spPr>
              <a:xfrm flipH="1">
                <a:off x="-91362" y="558760"/>
                <a:ext cx="536989" cy="223437"/>
              </a:xfrm>
              <a:custGeom>
                <a:avLst/>
                <a:gdLst>
                  <a:gd name="connsiteX0" fmla="*/ 0 w 679655"/>
                  <a:gd name="connsiteY0" fmla="*/ 308487 h 308487"/>
                  <a:gd name="connsiteX1" fmla="*/ 78658 w 679655"/>
                  <a:gd name="connsiteY1" fmla="*/ 162232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679655"/>
                  <a:gd name="connsiteY0" fmla="*/ 308487 h 308487"/>
                  <a:gd name="connsiteX1" fmla="*/ 38100 w 679655"/>
                  <a:gd name="connsiteY1" fmla="*/ 237203 h 308487"/>
                  <a:gd name="connsiteX2" fmla="*/ 78658 w 679655"/>
                  <a:gd name="connsiteY2" fmla="*/ 162232 h 308487"/>
                  <a:gd name="connsiteX3" fmla="*/ 249494 w 679655"/>
                  <a:gd name="connsiteY3" fmla="*/ 87262 h 308487"/>
                  <a:gd name="connsiteX4" fmla="*/ 526026 w 679655"/>
                  <a:gd name="connsiteY4" fmla="*/ 169607 h 308487"/>
                  <a:gd name="connsiteX5" fmla="*/ 679655 w 679655"/>
                  <a:gd name="connsiteY5" fmla="*/ 36871 h 308487"/>
                  <a:gd name="connsiteX6" fmla="*/ 658762 w 679655"/>
                  <a:gd name="connsiteY6" fmla="*/ 0 h 308487"/>
                  <a:gd name="connsiteX0" fmla="*/ 38123 w 641555"/>
                  <a:gd name="connsiteY0" fmla="*/ 278941 h 278941"/>
                  <a:gd name="connsiteX1" fmla="*/ 0 w 641555"/>
                  <a:gd name="connsiteY1" fmla="*/ 237203 h 278941"/>
                  <a:gd name="connsiteX2" fmla="*/ 40558 w 641555"/>
                  <a:gd name="connsiteY2" fmla="*/ 162232 h 278941"/>
                  <a:gd name="connsiteX3" fmla="*/ 211394 w 641555"/>
                  <a:gd name="connsiteY3" fmla="*/ 87262 h 278941"/>
                  <a:gd name="connsiteX4" fmla="*/ 487926 w 641555"/>
                  <a:gd name="connsiteY4" fmla="*/ 169607 h 278941"/>
                  <a:gd name="connsiteX5" fmla="*/ 641555 w 641555"/>
                  <a:gd name="connsiteY5" fmla="*/ 36871 h 278941"/>
                  <a:gd name="connsiteX6" fmla="*/ 620662 w 641555"/>
                  <a:gd name="connsiteY6" fmla="*/ 0 h 278941"/>
                  <a:gd name="connsiteX0" fmla="*/ 38123 w 641555"/>
                  <a:gd name="connsiteY0" fmla="*/ 278941 h 278941"/>
                  <a:gd name="connsiteX1" fmla="*/ 0 w 641555"/>
                  <a:gd name="connsiteY1" fmla="*/ 237203 h 278941"/>
                  <a:gd name="connsiteX2" fmla="*/ 181942 w 641555"/>
                  <a:gd name="connsiteY2" fmla="*/ 173325 h 278941"/>
                  <a:gd name="connsiteX3" fmla="*/ 211394 w 641555"/>
                  <a:gd name="connsiteY3" fmla="*/ 87262 h 278941"/>
                  <a:gd name="connsiteX4" fmla="*/ 487926 w 641555"/>
                  <a:gd name="connsiteY4" fmla="*/ 169607 h 278941"/>
                  <a:gd name="connsiteX5" fmla="*/ 641555 w 641555"/>
                  <a:gd name="connsiteY5" fmla="*/ 36871 h 278941"/>
                  <a:gd name="connsiteX6" fmla="*/ 620662 w 641555"/>
                  <a:gd name="connsiteY6" fmla="*/ 0 h 278941"/>
                  <a:gd name="connsiteX0" fmla="*/ 38123 w 641555"/>
                  <a:gd name="connsiteY0" fmla="*/ 296452 h 296452"/>
                  <a:gd name="connsiteX1" fmla="*/ 0 w 641555"/>
                  <a:gd name="connsiteY1" fmla="*/ 254714 h 296452"/>
                  <a:gd name="connsiteX2" fmla="*/ 181942 w 641555"/>
                  <a:gd name="connsiteY2" fmla="*/ 190836 h 296452"/>
                  <a:gd name="connsiteX3" fmla="*/ 239671 w 641555"/>
                  <a:gd name="connsiteY3" fmla="*/ 0 h 296452"/>
                  <a:gd name="connsiteX4" fmla="*/ 487926 w 641555"/>
                  <a:gd name="connsiteY4" fmla="*/ 187118 h 296452"/>
                  <a:gd name="connsiteX5" fmla="*/ 641555 w 641555"/>
                  <a:gd name="connsiteY5" fmla="*/ 54382 h 296452"/>
                  <a:gd name="connsiteX6" fmla="*/ 620662 w 641555"/>
                  <a:gd name="connsiteY6" fmla="*/ 17511 h 296452"/>
                  <a:gd name="connsiteX0" fmla="*/ 38123 w 641555"/>
                  <a:gd name="connsiteY0" fmla="*/ 296452 h 296452"/>
                  <a:gd name="connsiteX1" fmla="*/ 0 w 641555"/>
                  <a:gd name="connsiteY1" fmla="*/ 254714 h 296452"/>
                  <a:gd name="connsiteX2" fmla="*/ 181942 w 641555"/>
                  <a:gd name="connsiteY2" fmla="*/ 190836 h 296452"/>
                  <a:gd name="connsiteX3" fmla="*/ 239671 w 641555"/>
                  <a:gd name="connsiteY3" fmla="*/ 0 h 296452"/>
                  <a:gd name="connsiteX4" fmla="*/ 334248 w 641555"/>
                  <a:gd name="connsiteY4" fmla="*/ 184656 h 296452"/>
                  <a:gd name="connsiteX5" fmla="*/ 641555 w 641555"/>
                  <a:gd name="connsiteY5" fmla="*/ 54382 h 296452"/>
                  <a:gd name="connsiteX6" fmla="*/ 620662 w 641555"/>
                  <a:gd name="connsiteY6" fmla="*/ 17511 h 296452"/>
                  <a:gd name="connsiteX0" fmla="*/ 38123 w 620662"/>
                  <a:gd name="connsiteY0" fmla="*/ 296452 h 340040"/>
                  <a:gd name="connsiteX1" fmla="*/ 0 w 620662"/>
                  <a:gd name="connsiteY1" fmla="*/ 254714 h 340040"/>
                  <a:gd name="connsiteX2" fmla="*/ 181942 w 620662"/>
                  <a:gd name="connsiteY2" fmla="*/ 190836 h 340040"/>
                  <a:gd name="connsiteX3" fmla="*/ 239671 w 620662"/>
                  <a:gd name="connsiteY3" fmla="*/ 0 h 340040"/>
                  <a:gd name="connsiteX4" fmla="*/ 334248 w 620662"/>
                  <a:gd name="connsiteY4" fmla="*/ 184656 h 340040"/>
                  <a:gd name="connsiteX5" fmla="*/ 269039 w 620662"/>
                  <a:gd name="connsiteY5" fmla="*/ 340040 h 340040"/>
                  <a:gd name="connsiteX6" fmla="*/ 620662 w 620662"/>
                  <a:gd name="connsiteY6" fmla="*/ 17511 h 340040"/>
                  <a:gd name="connsiteX0" fmla="*/ 38123 w 334248"/>
                  <a:gd name="connsiteY0" fmla="*/ 296452 h 360139"/>
                  <a:gd name="connsiteX1" fmla="*/ 0 w 334248"/>
                  <a:gd name="connsiteY1" fmla="*/ 254714 h 360139"/>
                  <a:gd name="connsiteX2" fmla="*/ 181942 w 334248"/>
                  <a:gd name="connsiteY2" fmla="*/ 190836 h 360139"/>
                  <a:gd name="connsiteX3" fmla="*/ 239671 w 334248"/>
                  <a:gd name="connsiteY3" fmla="*/ 0 h 360139"/>
                  <a:gd name="connsiteX4" fmla="*/ 334248 w 334248"/>
                  <a:gd name="connsiteY4" fmla="*/ 184656 h 360139"/>
                  <a:gd name="connsiteX5" fmla="*/ 269039 w 334248"/>
                  <a:gd name="connsiteY5" fmla="*/ 340040 h 360139"/>
                  <a:gd name="connsiteX6" fmla="*/ 325567 w 334248"/>
                  <a:gd name="connsiteY6" fmla="*/ 360139 h 360139"/>
                  <a:gd name="connsiteX0" fmla="*/ 38123 w 334248"/>
                  <a:gd name="connsiteY0" fmla="*/ 296452 h 360139"/>
                  <a:gd name="connsiteX1" fmla="*/ 0 w 334248"/>
                  <a:gd name="connsiteY1" fmla="*/ 254714 h 360139"/>
                  <a:gd name="connsiteX2" fmla="*/ 129488 w 334248"/>
                  <a:gd name="connsiteY2" fmla="*/ 156037 h 360139"/>
                  <a:gd name="connsiteX3" fmla="*/ 239671 w 334248"/>
                  <a:gd name="connsiteY3" fmla="*/ 0 h 360139"/>
                  <a:gd name="connsiteX4" fmla="*/ 334248 w 334248"/>
                  <a:gd name="connsiteY4" fmla="*/ 184656 h 360139"/>
                  <a:gd name="connsiteX5" fmla="*/ 269039 w 334248"/>
                  <a:gd name="connsiteY5" fmla="*/ 340040 h 360139"/>
                  <a:gd name="connsiteX6" fmla="*/ 325567 w 334248"/>
                  <a:gd name="connsiteY6" fmla="*/ 360139 h 360139"/>
                  <a:gd name="connsiteX0" fmla="*/ 84405 w 380530"/>
                  <a:gd name="connsiteY0" fmla="*/ 296452 h 360139"/>
                  <a:gd name="connsiteX1" fmla="*/ 0 w 380530"/>
                  <a:gd name="connsiteY1" fmla="*/ 88098 h 360139"/>
                  <a:gd name="connsiteX2" fmla="*/ 175770 w 380530"/>
                  <a:gd name="connsiteY2" fmla="*/ 156037 h 360139"/>
                  <a:gd name="connsiteX3" fmla="*/ 285953 w 380530"/>
                  <a:gd name="connsiteY3" fmla="*/ 0 h 360139"/>
                  <a:gd name="connsiteX4" fmla="*/ 380530 w 380530"/>
                  <a:gd name="connsiteY4" fmla="*/ 184656 h 360139"/>
                  <a:gd name="connsiteX5" fmla="*/ 315321 w 380530"/>
                  <a:gd name="connsiteY5" fmla="*/ 340040 h 360139"/>
                  <a:gd name="connsiteX6" fmla="*/ 371849 w 380530"/>
                  <a:gd name="connsiteY6" fmla="*/ 360139 h 360139"/>
                  <a:gd name="connsiteX0" fmla="*/ 0 w 402076"/>
                  <a:gd name="connsiteY0" fmla="*/ 151981 h 360139"/>
                  <a:gd name="connsiteX1" fmla="*/ 21546 w 402076"/>
                  <a:gd name="connsiteY1" fmla="*/ 88098 h 360139"/>
                  <a:gd name="connsiteX2" fmla="*/ 197316 w 402076"/>
                  <a:gd name="connsiteY2" fmla="*/ 156037 h 360139"/>
                  <a:gd name="connsiteX3" fmla="*/ 307499 w 402076"/>
                  <a:gd name="connsiteY3" fmla="*/ 0 h 360139"/>
                  <a:gd name="connsiteX4" fmla="*/ 402076 w 402076"/>
                  <a:gd name="connsiteY4" fmla="*/ 184656 h 360139"/>
                  <a:gd name="connsiteX5" fmla="*/ 336867 w 402076"/>
                  <a:gd name="connsiteY5" fmla="*/ 340040 h 360139"/>
                  <a:gd name="connsiteX6" fmla="*/ 393395 w 402076"/>
                  <a:gd name="connsiteY6" fmla="*/ 360139 h 360139"/>
                  <a:gd name="connsiteX0" fmla="*/ 0 w 393395"/>
                  <a:gd name="connsiteY0" fmla="*/ 151981 h 360139"/>
                  <a:gd name="connsiteX1" fmla="*/ 21546 w 393395"/>
                  <a:gd name="connsiteY1" fmla="*/ 88098 h 360139"/>
                  <a:gd name="connsiteX2" fmla="*/ 197316 w 393395"/>
                  <a:gd name="connsiteY2" fmla="*/ 156037 h 360139"/>
                  <a:gd name="connsiteX3" fmla="*/ 307499 w 393395"/>
                  <a:gd name="connsiteY3" fmla="*/ 0 h 360139"/>
                  <a:gd name="connsiteX4" fmla="*/ 296050 w 393395"/>
                  <a:gd name="connsiteY4" fmla="*/ 211019 h 360139"/>
                  <a:gd name="connsiteX5" fmla="*/ 336867 w 393395"/>
                  <a:gd name="connsiteY5" fmla="*/ 340040 h 360139"/>
                  <a:gd name="connsiteX6" fmla="*/ 393395 w 393395"/>
                  <a:gd name="connsiteY6" fmla="*/ 360139 h 360139"/>
                  <a:gd name="connsiteX0" fmla="*/ 0 w 393395"/>
                  <a:gd name="connsiteY0" fmla="*/ 151981 h 395930"/>
                  <a:gd name="connsiteX1" fmla="*/ 21546 w 393395"/>
                  <a:gd name="connsiteY1" fmla="*/ 88098 h 395930"/>
                  <a:gd name="connsiteX2" fmla="*/ 197316 w 393395"/>
                  <a:gd name="connsiteY2" fmla="*/ 156037 h 395930"/>
                  <a:gd name="connsiteX3" fmla="*/ 307499 w 393395"/>
                  <a:gd name="connsiteY3" fmla="*/ 0 h 395930"/>
                  <a:gd name="connsiteX4" fmla="*/ 296050 w 393395"/>
                  <a:gd name="connsiteY4" fmla="*/ 211019 h 395930"/>
                  <a:gd name="connsiteX5" fmla="*/ 254553 w 393395"/>
                  <a:gd name="connsiteY5" fmla="*/ 395930 h 395930"/>
                  <a:gd name="connsiteX6" fmla="*/ 393395 w 393395"/>
                  <a:gd name="connsiteY6" fmla="*/ 360139 h 395930"/>
                  <a:gd name="connsiteX0" fmla="*/ 0 w 319311"/>
                  <a:gd name="connsiteY0" fmla="*/ 151981 h 420305"/>
                  <a:gd name="connsiteX1" fmla="*/ 21546 w 319311"/>
                  <a:gd name="connsiteY1" fmla="*/ 88098 h 420305"/>
                  <a:gd name="connsiteX2" fmla="*/ 197316 w 319311"/>
                  <a:gd name="connsiteY2" fmla="*/ 156037 h 420305"/>
                  <a:gd name="connsiteX3" fmla="*/ 307499 w 319311"/>
                  <a:gd name="connsiteY3" fmla="*/ 0 h 420305"/>
                  <a:gd name="connsiteX4" fmla="*/ 296050 w 319311"/>
                  <a:gd name="connsiteY4" fmla="*/ 211019 h 420305"/>
                  <a:gd name="connsiteX5" fmla="*/ 254553 w 319311"/>
                  <a:gd name="connsiteY5" fmla="*/ 395930 h 420305"/>
                  <a:gd name="connsiteX6" fmla="*/ 319311 w 319311"/>
                  <a:gd name="connsiteY6" fmla="*/ 420305 h 420305"/>
                  <a:gd name="connsiteX0" fmla="*/ 0 w 314160"/>
                  <a:gd name="connsiteY0" fmla="*/ 151981 h 401313"/>
                  <a:gd name="connsiteX1" fmla="*/ 21546 w 314160"/>
                  <a:gd name="connsiteY1" fmla="*/ 88098 h 401313"/>
                  <a:gd name="connsiteX2" fmla="*/ 197316 w 314160"/>
                  <a:gd name="connsiteY2" fmla="*/ 156037 h 401313"/>
                  <a:gd name="connsiteX3" fmla="*/ 307499 w 314160"/>
                  <a:gd name="connsiteY3" fmla="*/ 0 h 401313"/>
                  <a:gd name="connsiteX4" fmla="*/ 296050 w 314160"/>
                  <a:gd name="connsiteY4" fmla="*/ 211019 h 401313"/>
                  <a:gd name="connsiteX5" fmla="*/ 254553 w 314160"/>
                  <a:gd name="connsiteY5" fmla="*/ 395930 h 401313"/>
                  <a:gd name="connsiteX6" fmla="*/ 314160 w 314160"/>
                  <a:gd name="connsiteY6" fmla="*/ 401313 h 401313"/>
                  <a:gd name="connsiteX0" fmla="*/ 0 w 314160"/>
                  <a:gd name="connsiteY0" fmla="*/ 151981 h 401313"/>
                  <a:gd name="connsiteX1" fmla="*/ 21546 w 314160"/>
                  <a:gd name="connsiteY1" fmla="*/ 88098 h 401313"/>
                  <a:gd name="connsiteX2" fmla="*/ 164393 w 314160"/>
                  <a:gd name="connsiteY2" fmla="*/ 127542 h 401313"/>
                  <a:gd name="connsiteX3" fmla="*/ 307499 w 314160"/>
                  <a:gd name="connsiteY3" fmla="*/ 0 h 401313"/>
                  <a:gd name="connsiteX4" fmla="*/ 296050 w 314160"/>
                  <a:gd name="connsiteY4" fmla="*/ 211019 h 401313"/>
                  <a:gd name="connsiteX5" fmla="*/ 254553 w 314160"/>
                  <a:gd name="connsiteY5" fmla="*/ 395930 h 401313"/>
                  <a:gd name="connsiteX6" fmla="*/ 314160 w 314160"/>
                  <a:gd name="connsiteY6" fmla="*/ 401313 h 401313"/>
                  <a:gd name="connsiteX0" fmla="*/ 0 w 321362"/>
                  <a:gd name="connsiteY0" fmla="*/ 118209 h 401313"/>
                  <a:gd name="connsiteX1" fmla="*/ 28748 w 321362"/>
                  <a:gd name="connsiteY1" fmla="*/ 88098 h 401313"/>
                  <a:gd name="connsiteX2" fmla="*/ 171595 w 321362"/>
                  <a:gd name="connsiteY2" fmla="*/ 127542 h 401313"/>
                  <a:gd name="connsiteX3" fmla="*/ 314701 w 321362"/>
                  <a:gd name="connsiteY3" fmla="*/ 0 h 401313"/>
                  <a:gd name="connsiteX4" fmla="*/ 303252 w 321362"/>
                  <a:gd name="connsiteY4" fmla="*/ 211019 h 401313"/>
                  <a:gd name="connsiteX5" fmla="*/ 261755 w 321362"/>
                  <a:gd name="connsiteY5" fmla="*/ 395930 h 401313"/>
                  <a:gd name="connsiteX6" fmla="*/ 321362 w 321362"/>
                  <a:gd name="connsiteY6" fmla="*/ 401313 h 401313"/>
                  <a:gd name="connsiteX0" fmla="*/ 0 w 327541"/>
                  <a:gd name="connsiteY0" fmla="*/ 108712 h 401313"/>
                  <a:gd name="connsiteX1" fmla="*/ 34927 w 327541"/>
                  <a:gd name="connsiteY1" fmla="*/ 88098 h 401313"/>
                  <a:gd name="connsiteX2" fmla="*/ 177774 w 327541"/>
                  <a:gd name="connsiteY2" fmla="*/ 127542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27541"/>
                  <a:gd name="connsiteY0" fmla="*/ 108712 h 401313"/>
                  <a:gd name="connsiteX1" fmla="*/ 34927 w 327541"/>
                  <a:gd name="connsiteY1" fmla="*/ 88098 h 401313"/>
                  <a:gd name="connsiteX2" fmla="*/ 141754 w 327541"/>
                  <a:gd name="connsiteY2" fmla="*/ 67388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27541"/>
                  <a:gd name="connsiteY0" fmla="*/ 108712 h 401313"/>
                  <a:gd name="connsiteX1" fmla="*/ 7140 w 327541"/>
                  <a:gd name="connsiteY1" fmla="*/ 46940 h 401313"/>
                  <a:gd name="connsiteX2" fmla="*/ 141754 w 327541"/>
                  <a:gd name="connsiteY2" fmla="*/ 67388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56357"/>
                  <a:gd name="connsiteY0" fmla="*/ 78107 h 401313"/>
                  <a:gd name="connsiteX1" fmla="*/ 35956 w 356357"/>
                  <a:gd name="connsiteY1" fmla="*/ 46940 h 401313"/>
                  <a:gd name="connsiteX2" fmla="*/ 170570 w 356357"/>
                  <a:gd name="connsiteY2" fmla="*/ 67388 h 401313"/>
                  <a:gd name="connsiteX3" fmla="*/ 349696 w 356357"/>
                  <a:gd name="connsiteY3" fmla="*/ 0 h 401313"/>
                  <a:gd name="connsiteX4" fmla="*/ 338247 w 356357"/>
                  <a:gd name="connsiteY4" fmla="*/ 211019 h 401313"/>
                  <a:gd name="connsiteX5" fmla="*/ 296750 w 356357"/>
                  <a:gd name="connsiteY5" fmla="*/ 395930 h 401313"/>
                  <a:gd name="connsiteX6" fmla="*/ 356357 w 356357"/>
                  <a:gd name="connsiteY6" fmla="*/ 401313 h 401313"/>
                  <a:gd name="connsiteX0" fmla="*/ 0 w 369130"/>
                  <a:gd name="connsiteY0" fmla="*/ 78107 h 401313"/>
                  <a:gd name="connsiteX1" fmla="*/ 35956 w 369130"/>
                  <a:gd name="connsiteY1" fmla="*/ 46940 h 401313"/>
                  <a:gd name="connsiteX2" fmla="*/ 170570 w 369130"/>
                  <a:gd name="connsiteY2" fmla="*/ 67388 h 401313"/>
                  <a:gd name="connsiteX3" fmla="*/ 349696 w 369130"/>
                  <a:gd name="connsiteY3" fmla="*/ 0 h 401313"/>
                  <a:gd name="connsiteX4" fmla="*/ 369130 w 369130"/>
                  <a:gd name="connsiteY4" fmla="*/ 195189 h 401313"/>
                  <a:gd name="connsiteX5" fmla="*/ 296750 w 369130"/>
                  <a:gd name="connsiteY5" fmla="*/ 395930 h 401313"/>
                  <a:gd name="connsiteX6" fmla="*/ 356357 w 369130"/>
                  <a:gd name="connsiteY6" fmla="*/ 401313 h 401313"/>
                  <a:gd name="connsiteX0" fmla="*/ 0 w 371901"/>
                  <a:gd name="connsiteY0" fmla="*/ 78107 h 401313"/>
                  <a:gd name="connsiteX1" fmla="*/ 35956 w 371901"/>
                  <a:gd name="connsiteY1" fmla="*/ 46940 h 401313"/>
                  <a:gd name="connsiteX2" fmla="*/ 170570 w 371901"/>
                  <a:gd name="connsiteY2" fmla="*/ 67388 h 401313"/>
                  <a:gd name="connsiteX3" fmla="*/ 349696 w 371901"/>
                  <a:gd name="connsiteY3" fmla="*/ 0 h 401313"/>
                  <a:gd name="connsiteX4" fmla="*/ 369130 w 371901"/>
                  <a:gd name="connsiteY4" fmla="*/ 195189 h 401313"/>
                  <a:gd name="connsiteX5" fmla="*/ 371901 w 371901"/>
                  <a:gd name="connsiteY5" fmla="*/ 382210 h 401313"/>
                  <a:gd name="connsiteX6" fmla="*/ 356357 w 371901"/>
                  <a:gd name="connsiteY6" fmla="*/ 401313 h 401313"/>
                  <a:gd name="connsiteX0" fmla="*/ 0 w 415054"/>
                  <a:gd name="connsiteY0" fmla="*/ 78107 h 387594"/>
                  <a:gd name="connsiteX1" fmla="*/ 35956 w 415054"/>
                  <a:gd name="connsiteY1" fmla="*/ 46940 h 387594"/>
                  <a:gd name="connsiteX2" fmla="*/ 170570 w 415054"/>
                  <a:gd name="connsiteY2" fmla="*/ 67388 h 387594"/>
                  <a:gd name="connsiteX3" fmla="*/ 349696 w 415054"/>
                  <a:gd name="connsiteY3" fmla="*/ 0 h 387594"/>
                  <a:gd name="connsiteX4" fmla="*/ 369130 w 415054"/>
                  <a:gd name="connsiteY4" fmla="*/ 195189 h 387594"/>
                  <a:gd name="connsiteX5" fmla="*/ 371901 w 415054"/>
                  <a:gd name="connsiteY5" fmla="*/ 382210 h 387594"/>
                  <a:gd name="connsiteX6" fmla="*/ 415054 w 415054"/>
                  <a:gd name="connsiteY6" fmla="*/ 387594 h 387594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71901 w 415054"/>
                  <a:gd name="connsiteY5" fmla="*/ 382210 h 384423"/>
                  <a:gd name="connsiteX6" fmla="*/ 415054 w 415054"/>
                  <a:gd name="connsiteY6" fmla="*/ 384423 h 384423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37914 w 415054"/>
                  <a:gd name="connsiteY5" fmla="*/ 375878 h 384423"/>
                  <a:gd name="connsiteX6" fmla="*/ 415054 w 415054"/>
                  <a:gd name="connsiteY6" fmla="*/ 384423 h 384423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37914 w 415054"/>
                  <a:gd name="connsiteY5" fmla="*/ 375878 h 384423"/>
                  <a:gd name="connsiteX6" fmla="*/ 415054 w 415054"/>
                  <a:gd name="connsiteY6" fmla="*/ 384423 h 384423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170570 w 387246"/>
                  <a:gd name="connsiteY2" fmla="*/ 67388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0703 h 375878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170570 w 387246"/>
                  <a:gd name="connsiteY2" fmla="*/ 67388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253628 w 387246"/>
                  <a:gd name="connsiteY2" fmla="*/ 189817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387246"/>
                  <a:gd name="connsiteY0" fmla="*/ 78107 h 375878"/>
                  <a:gd name="connsiteX1" fmla="*/ 256578 w 387246"/>
                  <a:gd name="connsiteY1" fmla="*/ 375878 h 375878"/>
                  <a:gd name="connsiteX2" fmla="*/ 253628 w 387246"/>
                  <a:gd name="connsiteY2" fmla="*/ 189817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71900 w 209450"/>
                  <a:gd name="connsiteY3" fmla="*/ 0 h 375878"/>
                  <a:gd name="connsiteX4" fmla="*/ 191334 w 209450"/>
                  <a:gd name="connsiteY4" fmla="*/ 195189 h 375878"/>
                  <a:gd name="connsiteX5" fmla="*/ 160118 w 209450"/>
                  <a:gd name="connsiteY5" fmla="*/ 375878 h 375878"/>
                  <a:gd name="connsiteX6" fmla="*/ 209450 w 209450"/>
                  <a:gd name="connsiteY6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45312 w 209450"/>
                  <a:gd name="connsiteY3" fmla="*/ 52396 h 375878"/>
                  <a:gd name="connsiteX4" fmla="*/ 171900 w 209450"/>
                  <a:gd name="connsiteY4" fmla="*/ 0 h 375878"/>
                  <a:gd name="connsiteX5" fmla="*/ 191334 w 209450"/>
                  <a:gd name="connsiteY5" fmla="*/ 195189 h 375878"/>
                  <a:gd name="connsiteX6" fmla="*/ 160118 w 209450"/>
                  <a:gd name="connsiteY6" fmla="*/ 375878 h 375878"/>
                  <a:gd name="connsiteX7" fmla="*/ 209450 w 209450"/>
                  <a:gd name="connsiteY7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19358 w 209450"/>
                  <a:gd name="connsiteY3" fmla="*/ 5819 h 375878"/>
                  <a:gd name="connsiteX4" fmla="*/ 171900 w 209450"/>
                  <a:gd name="connsiteY4" fmla="*/ 0 h 375878"/>
                  <a:gd name="connsiteX5" fmla="*/ 191334 w 209450"/>
                  <a:gd name="connsiteY5" fmla="*/ 195189 h 375878"/>
                  <a:gd name="connsiteX6" fmla="*/ 160118 w 209450"/>
                  <a:gd name="connsiteY6" fmla="*/ 375878 h 375878"/>
                  <a:gd name="connsiteX7" fmla="*/ 209450 w 209450"/>
                  <a:gd name="connsiteY7" fmla="*/ 375878 h 375878"/>
                  <a:gd name="connsiteX0" fmla="*/ 0 w 188891"/>
                  <a:gd name="connsiteY0" fmla="*/ 380013 h 380013"/>
                  <a:gd name="connsiteX1" fmla="*/ 58223 w 188891"/>
                  <a:gd name="connsiteY1" fmla="*/ 375878 h 380013"/>
                  <a:gd name="connsiteX2" fmla="*/ 55273 w 188891"/>
                  <a:gd name="connsiteY2" fmla="*/ 189817 h 380013"/>
                  <a:gd name="connsiteX3" fmla="*/ 98799 w 188891"/>
                  <a:gd name="connsiteY3" fmla="*/ 5819 h 380013"/>
                  <a:gd name="connsiteX4" fmla="*/ 151341 w 188891"/>
                  <a:gd name="connsiteY4" fmla="*/ 0 h 380013"/>
                  <a:gd name="connsiteX5" fmla="*/ 170775 w 188891"/>
                  <a:gd name="connsiteY5" fmla="*/ 195189 h 380013"/>
                  <a:gd name="connsiteX6" fmla="*/ 139559 w 188891"/>
                  <a:gd name="connsiteY6" fmla="*/ 375878 h 380013"/>
                  <a:gd name="connsiteX7" fmla="*/ 188891 w 188891"/>
                  <a:gd name="connsiteY7" fmla="*/ 375878 h 380013"/>
                  <a:gd name="connsiteX0" fmla="*/ 0 w 188891"/>
                  <a:gd name="connsiteY0" fmla="*/ 374194 h 374194"/>
                  <a:gd name="connsiteX1" fmla="*/ 58223 w 188891"/>
                  <a:gd name="connsiteY1" fmla="*/ 370059 h 374194"/>
                  <a:gd name="connsiteX2" fmla="*/ 55273 w 188891"/>
                  <a:gd name="connsiteY2" fmla="*/ 183998 h 374194"/>
                  <a:gd name="connsiteX3" fmla="*/ 98799 w 188891"/>
                  <a:gd name="connsiteY3" fmla="*/ 0 h 374194"/>
                  <a:gd name="connsiteX4" fmla="*/ 170775 w 188891"/>
                  <a:gd name="connsiteY4" fmla="*/ 189370 h 374194"/>
                  <a:gd name="connsiteX5" fmla="*/ 139559 w 188891"/>
                  <a:gd name="connsiteY5" fmla="*/ 370059 h 374194"/>
                  <a:gd name="connsiteX6" fmla="*/ 188891 w 188891"/>
                  <a:gd name="connsiteY6" fmla="*/ 370059 h 374194"/>
                  <a:gd name="connsiteX0" fmla="*/ 0 w 188891"/>
                  <a:gd name="connsiteY0" fmla="*/ 372918 h 372918"/>
                  <a:gd name="connsiteX1" fmla="*/ 58223 w 188891"/>
                  <a:gd name="connsiteY1" fmla="*/ 368783 h 372918"/>
                  <a:gd name="connsiteX2" fmla="*/ 55273 w 188891"/>
                  <a:gd name="connsiteY2" fmla="*/ 182722 h 372918"/>
                  <a:gd name="connsiteX3" fmla="*/ 117782 w 188891"/>
                  <a:gd name="connsiteY3" fmla="*/ 0 h 372918"/>
                  <a:gd name="connsiteX4" fmla="*/ 170775 w 188891"/>
                  <a:gd name="connsiteY4" fmla="*/ 188094 h 372918"/>
                  <a:gd name="connsiteX5" fmla="*/ 139559 w 188891"/>
                  <a:gd name="connsiteY5" fmla="*/ 368783 h 372918"/>
                  <a:gd name="connsiteX6" fmla="*/ 188891 w 188891"/>
                  <a:gd name="connsiteY6" fmla="*/ 368783 h 372918"/>
                  <a:gd name="connsiteX0" fmla="*/ 60996 w 133618"/>
                  <a:gd name="connsiteY0" fmla="*/ 378021 h 378021"/>
                  <a:gd name="connsiteX1" fmla="*/ 2950 w 133618"/>
                  <a:gd name="connsiteY1" fmla="*/ 368783 h 378021"/>
                  <a:gd name="connsiteX2" fmla="*/ 0 w 133618"/>
                  <a:gd name="connsiteY2" fmla="*/ 182722 h 378021"/>
                  <a:gd name="connsiteX3" fmla="*/ 62509 w 133618"/>
                  <a:gd name="connsiteY3" fmla="*/ 0 h 378021"/>
                  <a:gd name="connsiteX4" fmla="*/ 115502 w 133618"/>
                  <a:gd name="connsiteY4" fmla="*/ 188094 h 378021"/>
                  <a:gd name="connsiteX5" fmla="*/ 84286 w 133618"/>
                  <a:gd name="connsiteY5" fmla="*/ 368783 h 378021"/>
                  <a:gd name="connsiteX6" fmla="*/ 133618 w 133618"/>
                  <a:gd name="connsiteY6" fmla="*/ 368783 h 378021"/>
                  <a:gd name="connsiteX0" fmla="*/ 47823 w 133618"/>
                  <a:gd name="connsiteY0" fmla="*/ 376358 h 376358"/>
                  <a:gd name="connsiteX1" fmla="*/ 2950 w 133618"/>
                  <a:gd name="connsiteY1" fmla="*/ 368783 h 376358"/>
                  <a:gd name="connsiteX2" fmla="*/ 0 w 133618"/>
                  <a:gd name="connsiteY2" fmla="*/ 182722 h 376358"/>
                  <a:gd name="connsiteX3" fmla="*/ 62509 w 133618"/>
                  <a:gd name="connsiteY3" fmla="*/ 0 h 376358"/>
                  <a:gd name="connsiteX4" fmla="*/ 115502 w 133618"/>
                  <a:gd name="connsiteY4" fmla="*/ 188094 h 376358"/>
                  <a:gd name="connsiteX5" fmla="*/ 84286 w 133618"/>
                  <a:gd name="connsiteY5" fmla="*/ 368783 h 376358"/>
                  <a:gd name="connsiteX6" fmla="*/ 133618 w 133618"/>
                  <a:gd name="connsiteY6" fmla="*/ 368783 h 376358"/>
                  <a:gd name="connsiteX0" fmla="*/ 47823 w 262437"/>
                  <a:gd name="connsiteY0" fmla="*/ 446884 h 446884"/>
                  <a:gd name="connsiteX1" fmla="*/ 2950 w 262437"/>
                  <a:gd name="connsiteY1" fmla="*/ 439309 h 446884"/>
                  <a:gd name="connsiteX2" fmla="*/ 0 w 262437"/>
                  <a:gd name="connsiteY2" fmla="*/ 253248 h 446884"/>
                  <a:gd name="connsiteX3" fmla="*/ 62509 w 262437"/>
                  <a:gd name="connsiteY3" fmla="*/ 70526 h 446884"/>
                  <a:gd name="connsiteX4" fmla="*/ 262437 w 262437"/>
                  <a:gd name="connsiteY4" fmla="*/ 0 h 446884"/>
                  <a:gd name="connsiteX5" fmla="*/ 84286 w 262437"/>
                  <a:gd name="connsiteY5" fmla="*/ 439309 h 446884"/>
                  <a:gd name="connsiteX6" fmla="*/ 133618 w 262437"/>
                  <a:gd name="connsiteY6" fmla="*/ 439309 h 446884"/>
                  <a:gd name="connsiteX0" fmla="*/ 47823 w 262437"/>
                  <a:gd name="connsiteY0" fmla="*/ 446884 h 446884"/>
                  <a:gd name="connsiteX1" fmla="*/ 2950 w 262437"/>
                  <a:gd name="connsiteY1" fmla="*/ 439309 h 446884"/>
                  <a:gd name="connsiteX2" fmla="*/ 0 w 262437"/>
                  <a:gd name="connsiteY2" fmla="*/ 253248 h 446884"/>
                  <a:gd name="connsiteX3" fmla="*/ 62509 w 262437"/>
                  <a:gd name="connsiteY3" fmla="*/ 70526 h 446884"/>
                  <a:gd name="connsiteX4" fmla="*/ 262437 w 262437"/>
                  <a:gd name="connsiteY4" fmla="*/ 0 h 446884"/>
                  <a:gd name="connsiteX5" fmla="*/ 196310 w 262437"/>
                  <a:gd name="connsiteY5" fmla="*/ 173793 h 446884"/>
                  <a:gd name="connsiteX6" fmla="*/ 133618 w 262437"/>
                  <a:gd name="connsiteY6" fmla="*/ 439309 h 446884"/>
                  <a:gd name="connsiteX0" fmla="*/ 47823 w 275049"/>
                  <a:gd name="connsiteY0" fmla="*/ 446884 h 446884"/>
                  <a:gd name="connsiteX1" fmla="*/ 2950 w 275049"/>
                  <a:gd name="connsiteY1" fmla="*/ 439309 h 446884"/>
                  <a:gd name="connsiteX2" fmla="*/ 0 w 275049"/>
                  <a:gd name="connsiteY2" fmla="*/ 253248 h 446884"/>
                  <a:gd name="connsiteX3" fmla="*/ 62509 w 275049"/>
                  <a:gd name="connsiteY3" fmla="*/ 70526 h 446884"/>
                  <a:gd name="connsiteX4" fmla="*/ 262437 w 275049"/>
                  <a:gd name="connsiteY4" fmla="*/ 0 h 446884"/>
                  <a:gd name="connsiteX5" fmla="*/ 196310 w 275049"/>
                  <a:gd name="connsiteY5" fmla="*/ 173793 h 446884"/>
                  <a:gd name="connsiteX6" fmla="*/ 275049 w 275049"/>
                  <a:gd name="connsiteY6" fmla="*/ 165966 h 446884"/>
                  <a:gd name="connsiteX0" fmla="*/ 264509 w 491735"/>
                  <a:gd name="connsiteY0" fmla="*/ 446884 h 446884"/>
                  <a:gd name="connsiteX1" fmla="*/ 3 w 491735"/>
                  <a:gd name="connsiteY1" fmla="*/ 238160 h 446884"/>
                  <a:gd name="connsiteX2" fmla="*/ 216686 w 491735"/>
                  <a:gd name="connsiteY2" fmla="*/ 253248 h 446884"/>
                  <a:gd name="connsiteX3" fmla="*/ 279195 w 491735"/>
                  <a:gd name="connsiteY3" fmla="*/ 70526 h 446884"/>
                  <a:gd name="connsiteX4" fmla="*/ 479123 w 491735"/>
                  <a:gd name="connsiteY4" fmla="*/ 0 h 446884"/>
                  <a:gd name="connsiteX5" fmla="*/ 412996 w 491735"/>
                  <a:gd name="connsiteY5" fmla="*/ 173793 h 446884"/>
                  <a:gd name="connsiteX6" fmla="*/ 491735 w 491735"/>
                  <a:gd name="connsiteY6" fmla="*/ 165966 h 446884"/>
                  <a:gd name="connsiteX0" fmla="*/ 264765 w 491991"/>
                  <a:gd name="connsiteY0" fmla="*/ 446884 h 446884"/>
                  <a:gd name="connsiteX1" fmla="*/ 259 w 491991"/>
                  <a:gd name="connsiteY1" fmla="*/ 238160 h 446884"/>
                  <a:gd name="connsiteX2" fmla="*/ 216942 w 491991"/>
                  <a:gd name="connsiteY2" fmla="*/ 253248 h 446884"/>
                  <a:gd name="connsiteX3" fmla="*/ 279451 w 491991"/>
                  <a:gd name="connsiteY3" fmla="*/ 70526 h 446884"/>
                  <a:gd name="connsiteX4" fmla="*/ 479379 w 491991"/>
                  <a:gd name="connsiteY4" fmla="*/ 0 h 446884"/>
                  <a:gd name="connsiteX5" fmla="*/ 413252 w 491991"/>
                  <a:gd name="connsiteY5" fmla="*/ 173793 h 446884"/>
                  <a:gd name="connsiteX6" fmla="*/ 491991 w 491991"/>
                  <a:gd name="connsiteY6" fmla="*/ 165966 h 446884"/>
                  <a:gd name="connsiteX0" fmla="*/ 264506 w 491732"/>
                  <a:gd name="connsiteY0" fmla="*/ 446884 h 446884"/>
                  <a:gd name="connsiteX1" fmla="*/ 0 w 491732"/>
                  <a:gd name="connsiteY1" fmla="*/ 238160 h 446884"/>
                  <a:gd name="connsiteX2" fmla="*/ 216683 w 491732"/>
                  <a:gd name="connsiteY2" fmla="*/ 253248 h 446884"/>
                  <a:gd name="connsiteX3" fmla="*/ 279192 w 491732"/>
                  <a:gd name="connsiteY3" fmla="*/ 70526 h 446884"/>
                  <a:gd name="connsiteX4" fmla="*/ 479120 w 491732"/>
                  <a:gd name="connsiteY4" fmla="*/ 0 h 446884"/>
                  <a:gd name="connsiteX5" fmla="*/ 412993 w 491732"/>
                  <a:gd name="connsiteY5" fmla="*/ 173793 h 446884"/>
                  <a:gd name="connsiteX6" fmla="*/ 491732 w 491732"/>
                  <a:gd name="connsiteY6" fmla="*/ 165966 h 446884"/>
                  <a:gd name="connsiteX0" fmla="*/ 264506 w 491732"/>
                  <a:gd name="connsiteY0" fmla="*/ 446884 h 446884"/>
                  <a:gd name="connsiteX1" fmla="*/ 0 w 491732"/>
                  <a:gd name="connsiteY1" fmla="*/ 238160 h 446884"/>
                  <a:gd name="connsiteX2" fmla="*/ 216683 w 491732"/>
                  <a:gd name="connsiteY2" fmla="*/ 253248 h 446884"/>
                  <a:gd name="connsiteX3" fmla="*/ 279192 w 491732"/>
                  <a:gd name="connsiteY3" fmla="*/ 70526 h 446884"/>
                  <a:gd name="connsiteX4" fmla="*/ 479120 w 491732"/>
                  <a:gd name="connsiteY4" fmla="*/ 0 h 446884"/>
                  <a:gd name="connsiteX5" fmla="*/ 412993 w 491732"/>
                  <a:gd name="connsiteY5" fmla="*/ 173793 h 446884"/>
                  <a:gd name="connsiteX6" fmla="*/ 491732 w 491732"/>
                  <a:gd name="connsiteY6" fmla="*/ 165966 h 446884"/>
                  <a:gd name="connsiteX0" fmla="*/ 13003 w 508905"/>
                  <a:gd name="connsiteY0" fmla="*/ 298726 h 298726"/>
                  <a:gd name="connsiteX1" fmla="*/ 17173 w 508905"/>
                  <a:gd name="connsiteY1" fmla="*/ 238160 h 298726"/>
                  <a:gd name="connsiteX2" fmla="*/ 233856 w 508905"/>
                  <a:gd name="connsiteY2" fmla="*/ 253248 h 298726"/>
                  <a:gd name="connsiteX3" fmla="*/ 296365 w 508905"/>
                  <a:gd name="connsiteY3" fmla="*/ 70526 h 298726"/>
                  <a:gd name="connsiteX4" fmla="*/ 496293 w 508905"/>
                  <a:gd name="connsiteY4" fmla="*/ 0 h 298726"/>
                  <a:gd name="connsiteX5" fmla="*/ 430166 w 508905"/>
                  <a:gd name="connsiteY5" fmla="*/ 173793 h 298726"/>
                  <a:gd name="connsiteX6" fmla="*/ 508905 w 508905"/>
                  <a:gd name="connsiteY6" fmla="*/ 165966 h 298726"/>
                  <a:gd name="connsiteX0" fmla="*/ 13003 w 508905"/>
                  <a:gd name="connsiteY0" fmla="*/ 298726 h 298726"/>
                  <a:gd name="connsiteX1" fmla="*/ 17173 w 508905"/>
                  <a:gd name="connsiteY1" fmla="*/ 238160 h 298726"/>
                  <a:gd name="connsiteX2" fmla="*/ 233856 w 508905"/>
                  <a:gd name="connsiteY2" fmla="*/ 253248 h 298726"/>
                  <a:gd name="connsiteX3" fmla="*/ 296365 w 508905"/>
                  <a:gd name="connsiteY3" fmla="*/ 70526 h 298726"/>
                  <a:gd name="connsiteX4" fmla="*/ 496293 w 508905"/>
                  <a:gd name="connsiteY4" fmla="*/ 0 h 298726"/>
                  <a:gd name="connsiteX5" fmla="*/ 430166 w 508905"/>
                  <a:gd name="connsiteY5" fmla="*/ 173793 h 298726"/>
                  <a:gd name="connsiteX6" fmla="*/ 508905 w 508905"/>
                  <a:gd name="connsiteY6" fmla="*/ 165966 h 298726"/>
                  <a:gd name="connsiteX0" fmla="*/ 0 w 495902"/>
                  <a:gd name="connsiteY0" fmla="*/ 298726 h 298726"/>
                  <a:gd name="connsiteX1" fmla="*/ 4170 w 495902"/>
                  <a:gd name="connsiteY1" fmla="*/ 238160 h 298726"/>
                  <a:gd name="connsiteX2" fmla="*/ 220853 w 495902"/>
                  <a:gd name="connsiteY2" fmla="*/ 253248 h 298726"/>
                  <a:gd name="connsiteX3" fmla="*/ 283362 w 495902"/>
                  <a:gd name="connsiteY3" fmla="*/ 70526 h 298726"/>
                  <a:gd name="connsiteX4" fmla="*/ 483290 w 495902"/>
                  <a:gd name="connsiteY4" fmla="*/ 0 h 298726"/>
                  <a:gd name="connsiteX5" fmla="*/ 417163 w 495902"/>
                  <a:gd name="connsiteY5" fmla="*/ 173793 h 298726"/>
                  <a:gd name="connsiteX6" fmla="*/ 495902 w 495902"/>
                  <a:gd name="connsiteY6" fmla="*/ 165966 h 298726"/>
                  <a:gd name="connsiteX0" fmla="*/ 7432 w 503334"/>
                  <a:gd name="connsiteY0" fmla="*/ 298726 h 298726"/>
                  <a:gd name="connsiteX1" fmla="*/ 11602 w 503334"/>
                  <a:gd name="connsiteY1" fmla="*/ 238160 h 298726"/>
                  <a:gd name="connsiteX2" fmla="*/ 152757 w 503334"/>
                  <a:gd name="connsiteY2" fmla="*/ 188729 h 298726"/>
                  <a:gd name="connsiteX3" fmla="*/ 290794 w 503334"/>
                  <a:gd name="connsiteY3" fmla="*/ 70526 h 298726"/>
                  <a:gd name="connsiteX4" fmla="*/ 490722 w 503334"/>
                  <a:gd name="connsiteY4" fmla="*/ 0 h 298726"/>
                  <a:gd name="connsiteX5" fmla="*/ 424595 w 503334"/>
                  <a:gd name="connsiteY5" fmla="*/ 173793 h 298726"/>
                  <a:gd name="connsiteX6" fmla="*/ 503334 w 503334"/>
                  <a:gd name="connsiteY6" fmla="*/ 165966 h 298726"/>
                  <a:gd name="connsiteX0" fmla="*/ 29253 w 525155"/>
                  <a:gd name="connsiteY0" fmla="*/ 298726 h 298726"/>
                  <a:gd name="connsiteX1" fmla="*/ 6836 w 525155"/>
                  <a:gd name="connsiteY1" fmla="*/ 126605 h 298726"/>
                  <a:gd name="connsiteX2" fmla="*/ 174578 w 525155"/>
                  <a:gd name="connsiteY2" fmla="*/ 188729 h 298726"/>
                  <a:gd name="connsiteX3" fmla="*/ 312615 w 525155"/>
                  <a:gd name="connsiteY3" fmla="*/ 70526 h 298726"/>
                  <a:gd name="connsiteX4" fmla="*/ 512543 w 525155"/>
                  <a:gd name="connsiteY4" fmla="*/ 0 h 298726"/>
                  <a:gd name="connsiteX5" fmla="*/ 446416 w 525155"/>
                  <a:gd name="connsiteY5" fmla="*/ 173793 h 298726"/>
                  <a:gd name="connsiteX6" fmla="*/ 525155 w 525155"/>
                  <a:gd name="connsiteY6" fmla="*/ 165966 h 298726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39" h="188729">
                    <a:moveTo>
                      <a:pt x="0" y="179130"/>
                    </a:moveTo>
                    <a:lnTo>
                      <a:pt x="33520" y="126605"/>
                    </a:lnTo>
                    <a:lnTo>
                      <a:pt x="201262" y="188729"/>
                    </a:lnTo>
                    <a:lnTo>
                      <a:pt x="339299" y="70526"/>
                    </a:lnTo>
                    <a:lnTo>
                      <a:pt x="539227" y="0"/>
                    </a:lnTo>
                    <a:lnTo>
                      <a:pt x="473100" y="173793"/>
                    </a:lnTo>
                    <a:lnTo>
                      <a:pt x="551839" y="16596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284" name="Group 1283">
                <a:extLst>
                  <a:ext uri="{FF2B5EF4-FFF2-40B4-BE49-F238E27FC236}">
                    <a16:creationId xmlns:a16="http://schemas.microsoft.com/office/drawing/2014/main" id="{E277FAFD-3A10-D88E-39C0-D379E52FE65F}"/>
                  </a:ext>
                </a:extLst>
              </p:cNvPr>
              <p:cNvGrpSpPr/>
              <p:nvPr/>
            </p:nvGrpSpPr>
            <p:grpSpPr>
              <a:xfrm flipH="1">
                <a:off x="20796" y="-16339"/>
                <a:ext cx="370258" cy="259849"/>
                <a:chOff x="-245172" y="-27498"/>
                <a:chExt cx="622673" cy="437349"/>
              </a:xfrm>
            </p:grpSpPr>
            <p:cxnSp>
              <p:nvCxnSpPr>
                <p:cNvPr id="1289" name="Straight Connector 1288">
                  <a:extLst>
                    <a:ext uri="{FF2B5EF4-FFF2-40B4-BE49-F238E27FC236}">
                      <a16:creationId xmlns:a16="http://schemas.microsoft.com/office/drawing/2014/main" id="{33F471DF-885A-EC13-6C09-42DF691521D1}"/>
                    </a:ext>
                  </a:extLst>
                </p:cNvPr>
                <p:cNvCxnSpPr/>
                <p:nvPr/>
              </p:nvCxnSpPr>
              <p:spPr>
                <a:xfrm flipH="1">
                  <a:off x="-245172" y="182106"/>
                  <a:ext cx="297987" cy="743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0" name="Oval 1289">
                  <a:extLst>
                    <a:ext uri="{FF2B5EF4-FFF2-40B4-BE49-F238E27FC236}">
                      <a16:creationId xmlns:a16="http://schemas.microsoft.com/office/drawing/2014/main" id="{3D7F3EB0-84B7-A224-E31B-77F2F5CCFD8C}"/>
                    </a:ext>
                  </a:extLst>
                </p:cNvPr>
                <p:cNvSpPr/>
                <p:nvPr/>
              </p:nvSpPr>
              <p:spPr>
                <a:xfrm>
                  <a:off x="28161" y="59635"/>
                  <a:ext cx="349340" cy="35021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1" name="Oval 1290">
                  <a:extLst>
                    <a:ext uri="{FF2B5EF4-FFF2-40B4-BE49-F238E27FC236}">
                      <a16:creationId xmlns:a16="http://schemas.microsoft.com/office/drawing/2014/main" id="{ED7E1751-6A7A-4867-CE54-8964D1F537EA}"/>
                    </a:ext>
                  </a:extLst>
                </p:cNvPr>
                <p:cNvSpPr/>
                <p:nvPr/>
              </p:nvSpPr>
              <p:spPr>
                <a:xfrm>
                  <a:off x="286578" y="202096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2" name="Freeform: Shape 1291">
                  <a:extLst>
                    <a:ext uri="{FF2B5EF4-FFF2-40B4-BE49-F238E27FC236}">
                      <a16:creationId xmlns:a16="http://schemas.microsoft.com/office/drawing/2014/main" id="{307E9E1C-2862-78A5-8DBF-01DB86B3F70F}"/>
                    </a:ext>
                  </a:extLst>
                </p:cNvPr>
                <p:cNvSpPr/>
                <p:nvPr/>
              </p:nvSpPr>
              <p:spPr>
                <a:xfrm flipH="1">
                  <a:off x="248478" y="309770"/>
                  <a:ext cx="106053" cy="5162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1916 w 258548"/>
                    <a:gd name="connsiteY0" fmla="*/ 0 h 63961"/>
                    <a:gd name="connsiteX1" fmla="*/ 16599 w 258548"/>
                    <a:gd name="connsiteY1" fmla="*/ 56329 h 63961"/>
                    <a:gd name="connsiteX2" fmla="*/ 258548 w 258548"/>
                    <a:gd name="connsiteY2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649"/>
                    <a:gd name="connsiteY0" fmla="*/ 0 h 29775"/>
                    <a:gd name="connsiteX1" fmla="*/ 60517 w 60649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517" h="29775">
                      <a:moveTo>
                        <a:pt x="0" y="0"/>
                      </a:moveTo>
                      <a:cubicBezTo>
                        <a:pt x="37567" y="4228"/>
                        <a:pt x="45760" y="-1470"/>
                        <a:pt x="60517" y="29775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3" name="Freeform: Shape 1292">
                  <a:extLst>
                    <a:ext uri="{FF2B5EF4-FFF2-40B4-BE49-F238E27FC236}">
                      <a16:creationId xmlns:a16="http://schemas.microsoft.com/office/drawing/2014/main" id="{D2C7FE68-2EE3-AF1C-FF65-2D81861D732B}"/>
                    </a:ext>
                  </a:extLst>
                </p:cNvPr>
                <p:cNvSpPr/>
                <p:nvPr/>
              </p:nvSpPr>
              <p:spPr>
                <a:xfrm rot="20590957" flipH="1">
                  <a:off x="-54945" y="-27498"/>
                  <a:ext cx="412471" cy="142400"/>
                </a:xfrm>
                <a:custGeom>
                  <a:avLst/>
                  <a:gdLst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5" fmla="*/ 0 w 516835"/>
                    <a:gd name="connsiteY5" fmla="*/ 122583 h 14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6835" h="142461">
                      <a:moveTo>
                        <a:pt x="0" y="122583"/>
                      </a:moveTo>
                      <a:lnTo>
                        <a:pt x="442291" y="142461"/>
                      </a:lnTo>
                      <a:lnTo>
                        <a:pt x="516835" y="48039"/>
                      </a:lnTo>
                      <a:lnTo>
                        <a:pt x="26504" y="0"/>
                      </a:lnTo>
                      <a:lnTo>
                        <a:pt x="122582" y="87796"/>
                      </a:lnTo>
                      <a:lnTo>
                        <a:pt x="0" y="122583"/>
                      </a:lnTo>
                      <a:close/>
                    </a:path>
                  </a:pathLst>
                </a:custGeom>
                <a:solidFill>
                  <a:srgbClr val="0080FF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294" name="Straight Connector 1293">
                  <a:extLst>
                    <a:ext uri="{FF2B5EF4-FFF2-40B4-BE49-F238E27FC236}">
                      <a16:creationId xmlns:a16="http://schemas.microsoft.com/office/drawing/2014/main" id="{7F3DB2DB-726D-D3BE-4113-D4F8390A6A53}"/>
                    </a:ext>
                  </a:extLst>
                </p:cNvPr>
                <p:cNvCxnSpPr/>
                <p:nvPr/>
              </p:nvCxnSpPr>
              <p:spPr>
                <a:xfrm flipH="1">
                  <a:off x="-223659" y="202086"/>
                  <a:ext cx="319777" cy="155823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5" name="Straight Connector 1294">
                  <a:extLst>
                    <a:ext uri="{FF2B5EF4-FFF2-40B4-BE49-F238E27FC236}">
                      <a16:creationId xmlns:a16="http://schemas.microsoft.com/office/drawing/2014/main" id="{9C57EB80-E6C5-5BD0-0BB9-D8719CD4706F}"/>
                    </a:ext>
                  </a:extLst>
                </p:cNvPr>
                <p:cNvCxnSpPr/>
                <p:nvPr/>
              </p:nvCxnSpPr>
              <p:spPr>
                <a:xfrm flipH="1">
                  <a:off x="-157298" y="235660"/>
                  <a:ext cx="276121" cy="15367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5" name="Group 1284">
                <a:extLst>
                  <a:ext uri="{FF2B5EF4-FFF2-40B4-BE49-F238E27FC236}">
                    <a16:creationId xmlns:a16="http://schemas.microsoft.com/office/drawing/2014/main" id="{84778B35-EFAE-4D74-6036-4C16F714F373}"/>
                  </a:ext>
                </a:extLst>
              </p:cNvPr>
              <p:cNvGrpSpPr/>
              <p:nvPr/>
            </p:nvGrpSpPr>
            <p:grpSpPr>
              <a:xfrm>
                <a:off x="-224533" y="23186"/>
                <a:ext cx="388963" cy="614091"/>
                <a:chOff x="-424681" y="-117417"/>
                <a:chExt cx="654806" cy="1033681"/>
              </a:xfrm>
            </p:grpSpPr>
            <p:sp>
              <p:nvSpPr>
                <p:cNvPr id="1286" name="Freeform 55">
                  <a:extLst>
                    <a:ext uri="{FF2B5EF4-FFF2-40B4-BE49-F238E27FC236}">
                      <a16:creationId xmlns:a16="http://schemas.microsoft.com/office/drawing/2014/main" id="{C65AECA6-FAC3-8561-4F17-7CCA66CA9782}"/>
                    </a:ext>
                  </a:extLst>
                </p:cNvPr>
                <p:cNvSpPr/>
                <p:nvPr/>
              </p:nvSpPr>
              <p:spPr>
                <a:xfrm rot="744751">
                  <a:off x="-1759" y="242486"/>
                  <a:ext cx="220719" cy="673778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388620 w 388620"/>
                    <a:gd name="connsiteY1" fmla="*/ 720090 h 720090"/>
                    <a:gd name="connsiteX0" fmla="*/ 0 w 158404"/>
                    <a:gd name="connsiteY0" fmla="*/ -1 h 749815"/>
                    <a:gd name="connsiteX1" fmla="*/ 158404 w 158404"/>
                    <a:gd name="connsiteY1" fmla="*/ 749815 h 749815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85703 w 244107"/>
                    <a:gd name="connsiteY0" fmla="*/ 0 h 749816"/>
                    <a:gd name="connsiteX1" fmla="*/ 244107 w 244107"/>
                    <a:gd name="connsiteY1" fmla="*/ 749816 h 749816"/>
                    <a:gd name="connsiteX0" fmla="*/ 65590 w 223994"/>
                    <a:gd name="connsiteY0" fmla="*/ 0 h 749816"/>
                    <a:gd name="connsiteX1" fmla="*/ 223994 w 223994"/>
                    <a:gd name="connsiteY1" fmla="*/ 749816 h 749816"/>
                    <a:gd name="connsiteX0" fmla="*/ 88093 w 246497"/>
                    <a:gd name="connsiteY0" fmla="*/ 0 h 749816"/>
                    <a:gd name="connsiteX1" fmla="*/ 246497 w 246497"/>
                    <a:gd name="connsiteY1" fmla="*/ 749816 h 74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6497" h="749816">
                      <a:moveTo>
                        <a:pt x="88093" y="0"/>
                      </a:moveTo>
                      <a:cubicBezTo>
                        <a:pt x="-91051" y="223123"/>
                        <a:pt x="23780" y="550849"/>
                        <a:pt x="246497" y="749816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7" name="Freeform: Shape 1286">
                  <a:extLst>
                    <a:ext uri="{FF2B5EF4-FFF2-40B4-BE49-F238E27FC236}">
                      <a16:creationId xmlns:a16="http://schemas.microsoft.com/office/drawing/2014/main" id="{68735779-D357-0086-0322-88CF85AF2012}"/>
                    </a:ext>
                  </a:extLst>
                </p:cNvPr>
                <p:cNvSpPr/>
                <p:nvPr/>
              </p:nvSpPr>
              <p:spPr>
                <a:xfrm>
                  <a:off x="-424681" y="-117417"/>
                  <a:ext cx="508644" cy="446329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0 w 236632"/>
                    <a:gd name="connsiteY0" fmla="*/ 0 h 199211"/>
                    <a:gd name="connsiteX1" fmla="*/ 34427 w 236632"/>
                    <a:gd name="connsiteY1" fmla="*/ 199211 h 199211"/>
                    <a:gd name="connsiteX2" fmla="*/ 236632 w 236632"/>
                    <a:gd name="connsiteY2" fmla="*/ 63961 h 199211"/>
                    <a:gd name="connsiteX0" fmla="*/ 0 w 236632"/>
                    <a:gd name="connsiteY0" fmla="*/ 0 h 222266"/>
                    <a:gd name="connsiteX1" fmla="*/ 160479 w 236632"/>
                    <a:gd name="connsiteY1" fmla="*/ 222266 h 222266"/>
                    <a:gd name="connsiteX2" fmla="*/ 236632 w 236632"/>
                    <a:gd name="connsiteY2" fmla="*/ 63961 h 222266"/>
                    <a:gd name="connsiteX0" fmla="*/ 0 w 85147"/>
                    <a:gd name="connsiteY0" fmla="*/ 345666 h 345666"/>
                    <a:gd name="connsiteX1" fmla="*/ 8994 w 85147"/>
                    <a:gd name="connsiteY1" fmla="*/ 158305 h 345666"/>
                    <a:gd name="connsiteX2" fmla="*/ 85147 w 85147"/>
                    <a:gd name="connsiteY2" fmla="*/ 0 h 345666"/>
                    <a:gd name="connsiteX0" fmla="*/ 135202 w 220349"/>
                    <a:gd name="connsiteY0" fmla="*/ 443731 h 443731"/>
                    <a:gd name="connsiteX1" fmla="*/ 0 w 220349"/>
                    <a:gd name="connsiteY1" fmla="*/ 9173 h 443731"/>
                    <a:gd name="connsiteX2" fmla="*/ 220349 w 220349"/>
                    <a:gd name="connsiteY2" fmla="*/ 98065 h 443731"/>
                    <a:gd name="connsiteX0" fmla="*/ 135202 w 220349"/>
                    <a:gd name="connsiteY0" fmla="*/ 434558 h 434558"/>
                    <a:gd name="connsiteX1" fmla="*/ 0 w 220349"/>
                    <a:gd name="connsiteY1" fmla="*/ 0 h 434558"/>
                    <a:gd name="connsiteX2" fmla="*/ 220349 w 220349"/>
                    <a:gd name="connsiteY2" fmla="*/ 88892 h 434558"/>
                    <a:gd name="connsiteX0" fmla="*/ 0 w 290713"/>
                    <a:gd name="connsiteY0" fmla="*/ 0 h 258819"/>
                    <a:gd name="connsiteX1" fmla="*/ 70364 w 290713"/>
                    <a:gd name="connsiteY1" fmla="*/ 169928 h 258819"/>
                    <a:gd name="connsiteX2" fmla="*/ 290713 w 290713"/>
                    <a:gd name="connsiteY2" fmla="*/ 258820 h 258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713" h="258819">
                      <a:moveTo>
                        <a:pt x="0" y="0"/>
                      </a:moveTo>
                      <a:lnTo>
                        <a:pt x="70364" y="169928"/>
                      </a:lnTo>
                      <a:lnTo>
                        <a:pt x="290713" y="25882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88" name="Freeform: Shape 1287">
                  <a:extLst>
                    <a:ext uri="{FF2B5EF4-FFF2-40B4-BE49-F238E27FC236}">
                      <a16:creationId xmlns:a16="http://schemas.microsoft.com/office/drawing/2014/main" id="{37514146-4D92-CEFE-3281-24D4CE80F91E}"/>
                    </a:ext>
                  </a:extLst>
                </p:cNvPr>
                <p:cNvSpPr/>
                <p:nvPr/>
              </p:nvSpPr>
              <p:spPr>
                <a:xfrm>
                  <a:off x="-129096" y="326155"/>
                  <a:ext cx="359221" cy="195099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0 w 225154"/>
                    <a:gd name="connsiteY2" fmla="*/ 148347 h 148347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35959 w 225154"/>
                    <a:gd name="connsiteY2" fmla="*/ 132333 h 148347"/>
                    <a:gd name="connsiteX3" fmla="*/ 0 w 225154"/>
                    <a:gd name="connsiteY3" fmla="*/ 148347 h 148347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225154 w 225154"/>
                    <a:gd name="connsiteY2" fmla="*/ 141881 h 148347"/>
                    <a:gd name="connsiteX3" fmla="*/ 0 w 225154"/>
                    <a:gd name="connsiteY3" fmla="*/ 148347 h 148347"/>
                    <a:gd name="connsiteX0" fmla="*/ 225154 w 274783"/>
                    <a:gd name="connsiteY0" fmla="*/ 23374 h 171721"/>
                    <a:gd name="connsiteX1" fmla="*/ 274783 w 274783"/>
                    <a:gd name="connsiteY1" fmla="*/ 0 h 171721"/>
                    <a:gd name="connsiteX2" fmla="*/ 225154 w 274783"/>
                    <a:gd name="connsiteY2" fmla="*/ 165255 h 171721"/>
                    <a:gd name="connsiteX3" fmla="*/ 0 w 274783"/>
                    <a:gd name="connsiteY3" fmla="*/ 171721 h 171721"/>
                    <a:gd name="connsiteX0" fmla="*/ 239358 w 274783"/>
                    <a:gd name="connsiteY0" fmla="*/ 0 h 202065"/>
                    <a:gd name="connsiteX1" fmla="*/ 274783 w 274783"/>
                    <a:gd name="connsiteY1" fmla="*/ 30344 h 202065"/>
                    <a:gd name="connsiteX2" fmla="*/ 225154 w 274783"/>
                    <a:gd name="connsiteY2" fmla="*/ 195599 h 202065"/>
                    <a:gd name="connsiteX3" fmla="*/ 0 w 274783"/>
                    <a:gd name="connsiteY3" fmla="*/ 202065 h 202065"/>
                    <a:gd name="connsiteX0" fmla="*/ 239358 w 242510"/>
                    <a:gd name="connsiteY0" fmla="*/ 0 h 202065"/>
                    <a:gd name="connsiteX1" fmla="*/ 242510 w 242510"/>
                    <a:gd name="connsiteY1" fmla="*/ 42599 h 202065"/>
                    <a:gd name="connsiteX2" fmla="*/ 225154 w 242510"/>
                    <a:gd name="connsiteY2" fmla="*/ 195599 h 202065"/>
                    <a:gd name="connsiteX3" fmla="*/ 0 w 242510"/>
                    <a:gd name="connsiteY3" fmla="*/ 202065 h 202065"/>
                    <a:gd name="connsiteX0" fmla="*/ 228061 w 242510"/>
                    <a:gd name="connsiteY0" fmla="*/ 0 h 197164"/>
                    <a:gd name="connsiteX1" fmla="*/ 242510 w 242510"/>
                    <a:gd name="connsiteY1" fmla="*/ 37698 h 197164"/>
                    <a:gd name="connsiteX2" fmla="*/ 225154 w 242510"/>
                    <a:gd name="connsiteY2" fmla="*/ 190698 h 197164"/>
                    <a:gd name="connsiteX3" fmla="*/ 0 w 242510"/>
                    <a:gd name="connsiteY3" fmla="*/ 197164 h 197164"/>
                    <a:gd name="connsiteX0" fmla="*/ 0 w 373082"/>
                    <a:gd name="connsiteY0" fmla="*/ 278063 h 278062"/>
                    <a:gd name="connsiteX1" fmla="*/ 373082 w 373082"/>
                    <a:gd name="connsiteY1" fmla="*/ 0 h 278062"/>
                    <a:gd name="connsiteX2" fmla="*/ 355726 w 373082"/>
                    <a:gd name="connsiteY2" fmla="*/ 153000 h 278062"/>
                    <a:gd name="connsiteX3" fmla="*/ 130572 w 373082"/>
                    <a:gd name="connsiteY3" fmla="*/ 159466 h 278062"/>
                    <a:gd name="connsiteX0" fmla="*/ 0 w 355726"/>
                    <a:gd name="connsiteY0" fmla="*/ 125063 h 125063"/>
                    <a:gd name="connsiteX1" fmla="*/ 355726 w 355726"/>
                    <a:gd name="connsiteY1" fmla="*/ 0 h 125063"/>
                    <a:gd name="connsiteX2" fmla="*/ 130572 w 355726"/>
                    <a:gd name="connsiteY2" fmla="*/ 6466 h 125063"/>
                    <a:gd name="connsiteX0" fmla="*/ 0 w 211749"/>
                    <a:gd name="connsiteY0" fmla="*/ 118597 h 118597"/>
                    <a:gd name="connsiteX1" fmla="*/ 211749 w 211749"/>
                    <a:gd name="connsiteY1" fmla="*/ 112940 h 118597"/>
                    <a:gd name="connsiteX2" fmla="*/ 130572 w 211749"/>
                    <a:gd name="connsiteY2" fmla="*/ 0 h 118597"/>
                    <a:gd name="connsiteX0" fmla="*/ 0 w 205204"/>
                    <a:gd name="connsiteY0" fmla="*/ 89409 h 112940"/>
                    <a:gd name="connsiteX1" fmla="*/ 205204 w 205204"/>
                    <a:gd name="connsiteY1" fmla="*/ 112940 h 112940"/>
                    <a:gd name="connsiteX2" fmla="*/ 124027 w 205204"/>
                    <a:gd name="connsiteY2" fmla="*/ 0 h 112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5204" h="112940">
                      <a:moveTo>
                        <a:pt x="0" y="89409"/>
                      </a:moveTo>
                      <a:lnTo>
                        <a:pt x="205204" y="112940"/>
                      </a:lnTo>
                      <a:lnTo>
                        <a:pt x="124027" y="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1282" name="Straight Connector 1281">
              <a:extLst>
                <a:ext uri="{FF2B5EF4-FFF2-40B4-BE49-F238E27FC236}">
                  <a16:creationId xmlns:a16="http://schemas.microsoft.com/office/drawing/2014/main" id="{95781315-CEFD-5FBA-30CA-DD98ACB1D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-66490"/>
              <a:ext cx="157408" cy="19466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4" name="skateboarder friend">
            <a:extLst>
              <a:ext uri="{FF2B5EF4-FFF2-40B4-BE49-F238E27FC236}">
                <a16:creationId xmlns:a16="http://schemas.microsoft.com/office/drawing/2014/main" id="{71061FE3-4EBD-1C19-56FB-7CE94A2966C7}"/>
              </a:ext>
            </a:extLst>
          </p:cNvPr>
          <p:cNvGrpSpPr/>
          <p:nvPr/>
        </p:nvGrpSpPr>
        <p:grpSpPr>
          <a:xfrm>
            <a:off x="4369005" y="6502570"/>
            <a:ext cx="670563" cy="840104"/>
            <a:chOff x="0" y="0"/>
            <a:chExt cx="670592" cy="840704"/>
          </a:xfrm>
        </p:grpSpPr>
        <p:grpSp>
          <p:nvGrpSpPr>
            <p:cNvPr id="1315" name="Group 1314">
              <a:extLst>
                <a:ext uri="{FF2B5EF4-FFF2-40B4-BE49-F238E27FC236}">
                  <a16:creationId xmlns:a16="http://schemas.microsoft.com/office/drawing/2014/main" id="{39EA0248-0BA0-7093-CFF1-809EA4B1615F}"/>
                </a:ext>
              </a:extLst>
            </p:cNvPr>
            <p:cNvGrpSpPr/>
            <p:nvPr/>
          </p:nvGrpSpPr>
          <p:grpSpPr>
            <a:xfrm>
              <a:off x="144556" y="215153"/>
              <a:ext cx="217528" cy="625551"/>
              <a:chOff x="0" y="0"/>
              <a:chExt cx="410503" cy="1178211"/>
            </a:xfrm>
          </p:grpSpPr>
          <p:cxnSp>
            <p:nvCxnSpPr>
              <p:cNvPr id="1336" name="Straight Connector 1335">
                <a:extLst>
                  <a:ext uri="{FF2B5EF4-FFF2-40B4-BE49-F238E27FC236}">
                    <a16:creationId xmlns:a16="http://schemas.microsoft.com/office/drawing/2014/main" id="{8B5499D7-1B63-CF06-28D4-A1EB7410F7D6}"/>
                  </a:ext>
                </a:extLst>
              </p:cNvPr>
              <p:cNvCxnSpPr/>
              <p:nvPr/>
            </p:nvCxnSpPr>
            <p:spPr>
              <a:xfrm>
                <a:off x="0" y="0"/>
                <a:ext cx="236855" cy="7080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7" name="Straight Connector 1336">
                <a:extLst>
                  <a:ext uri="{FF2B5EF4-FFF2-40B4-BE49-F238E27FC236}">
                    <a16:creationId xmlns:a16="http://schemas.microsoft.com/office/drawing/2014/main" id="{B45F8A69-4883-0DD9-0DA3-18ED8CFA067E}"/>
                  </a:ext>
                </a:extLst>
              </p:cNvPr>
              <p:cNvCxnSpPr/>
              <p:nvPr/>
            </p:nvCxnSpPr>
            <p:spPr>
              <a:xfrm>
                <a:off x="231870" y="688781"/>
                <a:ext cx="178633" cy="48943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8" name="Straight Connector 1337">
                <a:extLst>
                  <a:ext uri="{FF2B5EF4-FFF2-40B4-BE49-F238E27FC236}">
                    <a16:creationId xmlns:a16="http://schemas.microsoft.com/office/drawing/2014/main" id="{28FE2F98-BFC4-57DD-D8CB-CF42324643A0}"/>
                  </a:ext>
                </a:extLst>
              </p:cNvPr>
              <p:cNvCxnSpPr/>
              <p:nvPr/>
            </p:nvCxnSpPr>
            <p:spPr>
              <a:xfrm flipH="1">
                <a:off x="17300" y="684565"/>
                <a:ext cx="217805" cy="48577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F68CC41A-5369-5273-ECA5-31F04A7CE137}"/>
                </a:ext>
              </a:extLst>
            </p:cNvPr>
            <p:cNvCxnSpPr/>
            <p:nvPr/>
          </p:nvCxnSpPr>
          <p:spPr>
            <a:xfrm flipH="1">
              <a:off x="323850" y="282389"/>
              <a:ext cx="91049" cy="31261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17" name="Group 1316">
              <a:extLst>
                <a:ext uri="{FF2B5EF4-FFF2-40B4-BE49-F238E27FC236}">
                  <a16:creationId xmlns:a16="http://schemas.microsoft.com/office/drawing/2014/main" id="{41A5B60A-141D-0EBB-B5FF-B61B8B608110}"/>
                </a:ext>
              </a:extLst>
            </p:cNvPr>
            <p:cNvGrpSpPr/>
            <p:nvPr/>
          </p:nvGrpSpPr>
          <p:grpSpPr>
            <a:xfrm rot="20288010" flipV="1">
              <a:off x="231962" y="273422"/>
              <a:ext cx="113320" cy="265772"/>
              <a:chOff x="-21468" y="0"/>
              <a:chExt cx="213839" cy="644548"/>
            </a:xfrm>
          </p:grpSpPr>
          <p:cxnSp>
            <p:nvCxnSpPr>
              <p:cNvPr id="1331" name="Straight Connector 1330">
                <a:extLst>
                  <a:ext uri="{FF2B5EF4-FFF2-40B4-BE49-F238E27FC236}">
                    <a16:creationId xmlns:a16="http://schemas.microsoft.com/office/drawing/2014/main" id="{B1135C73-5279-C15C-F3C7-D38AE7023F13}"/>
                  </a:ext>
                </a:extLst>
              </p:cNvPr>
              <p:cNvCxnSpPr/>
              <p:nvPr/>
            </p:nvCxnSpPr>
            <p:spPr>
              <a:xfrm rot="839486" flipH="1" flipV="1">
                <a:off x="-21468" y="393572"/>
                <a:ext cx="11845" cy="25097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2" name="Straight Connector 1331">
                <a:extLst>
                  <a:ext uri="{FF2B5EF4-FFF2-40B4-BE49-F238E27FC236}">
                    <a16:creationId xmlns:a16="http://schemas.microsoft.com/office/drawing/2014/main" id="{4809FBA7-73F4-2B2A-F863-BC6AEFE80C07}"/>
                  </a:ext>
                </a:extLst>
              </p:cNvPr>
              <p:cNvCxnSpPr/>
              <p:nvPr/>
            </p:nvCxnSpPr>
            <p:spPr>
              <a:xfrm flipH="1">
                <a:off x="0" y="86497"/>
                <a:ext cx="128269" cy="3098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3" name="Straight Connector 1332">
                <a:extLst>
                  <a:ext uri="{FF2B5EF4-FFF2-40B4-BE49-F238E27FC236}">
                    <a16:creationId xmlns:a16="http://schemas.microsoft.com/office/drawing/2014/main" id="{A1796E2A-A69B-EE52-7CD5-6F203FC9EF03}"/>
                  </a:ext>
                </a:extLst>
              </p:cNvPr>
              <p:cNvCxnSpPr/>
              <p:nvPr/>
            </p:nvCxnSpPr>
            <p:spPr>
              <a:xfrm>
                <a:off x="130982" y="0"/>
                <a:ext cx="0" cy="8740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4" name="Straight Connector 1333">
                <a:extLst>
                  <a:ext uri="{FF2B5EF4-FFF2-40B4-BE49-F238E27FC236}">
                    <a16:creationId xmlns:a16="http://schemas.microsoft.com/office/drawing/2014/main" id="{B25D4472-9F8E-458F-7B3E-007B56F3350C}"/>
                  </a:ext>
                </a:extLst>
              </p:cNvPr>
              <p:cNvCxnSpPr/>
              <p:nvPr/>
            </p:nvCxnSpPr>
            <p:spPr>
              <a:xfrm flipH="1">
                <a:off x="133453" y="42013"/>
                <a:ext cx="34290" cy="4101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5" name="Straight Connector 1334">
                <a:extLst>
                  <a:ext uri="{FF2B5EF4-FFF2-40B4-BE49-F238E27FC236}">
                    <a16:creationId xmlns:a16="http://schemas.microsoft.com/office/drawing/2014/main" id="{71B56BF4-2A10-FC4C-04CD-688951FE1144}"/>
                  </a:ext>
                </a:extLst>
              </p:cNvPr>
              <p:cNvCxnSpPr/>
              <p:nvPr/>
            </p:nvCxnSpPr>
            <p:spPr>
              <a:xfrm flipH="1">
                <a:off x="138396" y="71669"/>
                <a:ext cx="53975" cy="1714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CEE12763-4970-1C4C-55B7-03CFFA788A52}"/>
                </a:ext>
              </a:extLst>
            </p:cNvPr>
            <p:cNvCxnSpPr/>
            <p:nvPr/>
          </p:nvCxnSpPr>
          <p:spPr>
            <a:xfrm flipH="1" flipV="1">
              <a:off x="171450" y="291353"/>
              <a:ext cx="146050" cy="2667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19" name="Group 1318">
              <a:extLst>
                <a:ext uri="{FF2B5EF4-FFF2-40B4-BE49-F238E27FC236}">
                  <a16:creationId xmlns:a16="http://schemas.microsoft.com/office/drawing/2014/main" id="{BCBF84E1-5EFF-34D2-2C56-6246DF0ED37D}"/>
                </a:ext>
              </a:extLst>
            </p:cNvPr>
            <p:cNvGrpSpPr/>
            <p:nvPr/>
          </p:nvGrpSpPr>
          <p:grpSpPr>
            <a:xfrm rot="19208321">
              <a:off x="503145" y="107576"/>
              <a:ext cx="167447" cy="616326"/>
              <a:chOff x="0" y="0"/>
              <a:chExt cx="167447" cy="616326"/>
            </a:xfrm>
          </p:grpSpPr>
          <p:sp>
            <p:nvSpPr>
              <p:cNvPr id="1326" name="Octagon 1325">
                <a:extLst>
                  <a:ext uri="{FF2B5EF4-FFF2-40B4-BE49-F238E27FC236}">
                    <a16:creationId xmlns:a16="http://schemas.microsoft.com/office/drawing/2014/main" id="{1B56BEED-FCFC-9F51-2611-1D80CE3CD96D}"/>
                  </a:ext>
                </a:extLst>
              </p:cNvPr>
              <p:cNvSpPr/>
              <p:nvPr/>
            </p:nvSpPr>
            <p:spPr>
              <a:xfrm rot="16654321">
                <a:off x="-239583" y="239583"/>
                <a:ext cx="616326" cy="137160"/>
              </a:xfrm>
              <a:prstGeom prst="octagon">
                <a:avLst>
                  <a:gd name="adj" fmla="val 33976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1327" name="hand">
                <a:extLst>
                  <a:ext uri="{FF2B5EF4-FFF2-40B4-BE49-F238E27FC236}">
                    <a16:creationId xmlns:a16="http://schemas.microsoft.com/office/drawing/2014/main" id="{E0F520BE-6F7B-27C2-E954-FAA0F668B6B3}"/>
                  </a:ext>
                </a:extLst>
              </p:cNvPr>
              <p:cNvGrpSpPr/>
              <p:nvPr/>
            </p:nvGrpSpPr>
            <p:grpSpPr>
              <a:xfrm rot="7942984">
                <a:off x="97776" y="9743"/>
                <a:ext cx="69867" cy="69475"/>
                <a:chOff x="0" y="0"/>
                <a:chExt cx="42229" cy="54158"/>
              </a:xfrm>
            </p:grpSpPr>
            <p:cxnSp>
              <p:nvCxnSpPr>
                <p:cNvPr id="1328" name="Straight Connector 1327">
                  <a:extLst>
                    <a:ext uri="{FF2B5EF4-FFF2-40B4-BE49-F238E27FC236}">
                      <a16:creationId xmlns:a16="http://schemas.microsoft.com/office/drawing/2014/main" id="{F0D9E87D-1EB9-CD45-74C9-879E9A5C8F60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41023" cy="2977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29" name="Straight Connector 1328">
                  <a:extLst>
                    <a:ext uri="{FF2B5EF4-FFF2-40B4-BE49-F238E27FC236}">
                      <a16:creationId xmlns:a16="http://schemas.microsoft.com/office/drawing/2014/main" id="{BCFBB6DA-AC3D-2F7A-3A9B-DC199F40A5F9}"/>
                    </a:ext>
                  </a:extLst>
                </p:cNvPr>
                <p:cNvCxnSpPr/>
                <p:nvPr/>
              </p:nvCxnSpPr>
              <p:spPr>
                <a:xfrm flipH="1" flipV="1">
                  <a:off x="2540" y="29210"/>
                  <a:ext cx="28265" cy="2494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0" name="Straight Connector 1329">
                  <a:extLst>
                    <a:ext uri="{FF2B5EF4-FFF2-40B4-BE49-F238E27FC236}">
                      <a16:creationId xmlns:a16="http://schemas.microsoft.com/office/drawing/2014/main" id="{FDB8122D-CFAF-9A42-8A0C-A0F486A29450}"/>
                    </a:ext>
                  </a:extLst>
                </p:cNvPr>
                <p:cNvCxnSpPr/>
                <p:nvPr/>
              </p:nvCxnSpPr>
              <p:spPr>
                <a:xfrm flipH="1">
                  <a:off x="2540" y="29210"/>
                  <a:ext cx="39689" cy="11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320" name="Oval 1319">
              <a:extLst>
                <a:ext uri="{FF2B5EF4-FFF2-40B4-BE49-F238E27FC236}">
                  <a16:creationId xmlns:a16="http://schemas.microsoft.com/office/drawing/2014/main" id="{8D660EF0-6560-BB2E-1F70-0F70F4DC2AAD}"/>
                </a:ext>
              </a:extLst>
            </p:cNvPr>
            <p:cNvSpPr/>
            <p:nvPr/>
          </p:nvSpPr>
          <p:spPr>
            <a:xfrm>
              <a:off x="23533" y="0"/>
              <a:ext cx="209970" cy="210377"/>
            </a:xfrm>
            <a:prstGeom prst="ellipse">
              <a:avLst/>
            </a:prstGeom>
            <a:solidFill>
              <a:srgbClr val="0080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1" name="Arc 1320">
              <a:extLst>
                <a:ext uri="{FF2B5EF4-FFF2-40B4-BE49-F238E27FC236}">
                  <a16:creationId xmlns:a16="http://schemas.microsoft.com/office/drawing/2014/main" id="{78AEFCA4-AEE9-EB18-B2B7-1CFD9C4453D2}"/>
                </a:ext>
              </a:extLst>
            </p:cNvPr>
            <p:cNvSpPr/>
            <p:nvPr/>
          </p:nvSpPr>
          <p:spPr>
            <a:xfrm rot="11076680">
              <a:off x="87406" y="140074"/>
              <a:ext cx="116205" cy="61201"/>
            </a:xfrm>
            <a:prstGeom prst="arc">
              <a:avLst>
                <a:gd name="adj1" fmla="val 21117032"/>
                <a:gd name="adj2" fmla="val 1020078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2" name="Arc 1321">
              <a:extLst>
                <a:ext uri="{FF2B5EF4-FFF2-40B4-BE49-F238E27FC236}">
                  <a16:creationId xmlns:a16="http://schemas.microsoft.com/office/drawing/2014/main" id="{6CA5D2C2-73AB-F188-6AAA-9E07AA3EFAB9}"/>
                </a:ext>
              </a:extLst>
            </p:cNvPr>
            <p:cNvSpPr/>
            <p:nvPr/>
          </p:nvSpPr>
          <p:spPr>
            <a:xfrm rot="518123">
              <a:off x="0" y="75080"/>
              <a:ext cx="72722" cy="74450"/>
            </a:xfrm>
            <a:prstGeom prst="arc">
              <a:avLst>
                <a:gd name="adj1" fmla="val 5319178"/>
                <a:gd name="adj2" fmla="val 1496757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3" name="Arc 1322">
              <a:extLst>
                <a:ext uri="{FF2B5EF4-FFF2-40B4-BE49-F238E27FC236}">
                  <a16:creationId xmlns:a16="http://schemas.microsoft.com/office/drawing/2014/main" id="{D115D8E0-19F9-85F4-6A1A-97F23B7E8B40}"/>
                </a:ext>
              </a:extLst>
            </p:cNvPr>
            <p:cNvSpPr/>
            <p:nvPr/>
          </p:nvSpPr>
          <p:spPr>
            <a:xfrm rot="21081877" flipH="1">
              <a:off x="180415" y="70597"/>
              <a:ext cx="72722" cy="74450"/>
            </a:xfrm>
            <a:prstGeom prst="arc">
              <a:avLst>
                <a:gd name="adj1" fmla="val 5685318"/>
                <a:gd name="adj2" fmla="val 14938787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24" name="Oval 1323">
              <a:extLst>
                <a:ext uri="{FF2B5EF4-FFF2-40B4-BE49-F238E27FC236}">
                  <a16:creationId xmlns:a16="http://schemas.microsoft.com/office/drawing/2014/main" id="{079ECF95-9942-A31A-4C68-1467440404DC}"/>
                </a:ext>
              </a:extLst>
            </p:cNvPr>
            <p:cNvSpPr/>
            <p:nvPr/>
          </p:nvSpPr>
          <p:spPr>
            <a:xfrm>
              <a:off x="146798" y="85165"/>
              <a:ext cx="15063" cy="15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Oval 1324">
              <a:extLst>
                <a:ext uri="{FF2B5EF4-FFF2-40B4-BE49-F238E27FC236}">
                  <a16:creationId xmlns:a16="http://schemas.microsoft.com/office/drawing/2014/main" id="{B930F777-CADF-29D2-1F40-04D9BFB8DBE7}"/>
                </a:ext>
              </a:extLst>
            </p:cNvPr>
            <p:cNvSpPr/>
            <p:nvPr/>
          </p:nvSpPr>
          <p:spPr>
            <a:xfrm>
              <a:off x="189380" y="87406"/>
              <a:ext cx="15063" cy="15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9" name="skateboarder source">
            <a:extLst>
              <a:ext uri="{FF2B5EF4-FFF2-40B4-BE49-F238E27FC236}">
                <a16:creationId xmlns:a16="http://schemas.microsoft.com/office/drawing/2014/main" id="{366EC3BB-48F0-E28E-96DF-6512C4E53F23}"/>
              </a:ext>
            </a:extLst>
          </p:cNvPr>
          <p:cNvGrpSpPr/>
          <p:nvPr/>
        </p:nvGrpSpPr>
        <p:grpSpPr>
          <a:xfrm>
            <a:off x="3419191" y="6390436"/>
            <a:ext cx="441963" cy="948062"/>
            <a:chOff x="0" y="0"/>
            <a:chExt cx="442165" cy="948062"/>
          </a:xfrm>
        </p:grpSpPr>
        <p:grpSp>
          <p:nvGrpSpPr>
            <p:cNvPr id="1340" name="Group 1339">
              <a:extLst>
                <a:ext uri="{FF2B5EF4-FFF2-40B4-BE49-F238E27FC236}">
                  <a16:creationId xmlns:a16="http://schemas.microsoft.com/office/drawing/2014/main" id="{8221988B-F036-F09F-4B78-21B9A9EA813B}"/>
                </a:ext>
              </a:extLst>
            </p:cNvPr>
            <p:cNvGrpSpPr/>
            <p:nvPr/>
          </p:nvGrpSpPr>
          <p:grpSpPr>
            <a:xfrm>
              <a:off x="382859" y="185279"/>
              <a:ext cx="59306" cy="60531"/>
              <a:chOff x="0" y="0"/>
              <a:chExt cx="325312" cy="330200"/>
            </a:xfrm>
          </p:grpSpPr>
          <p:cxnSp>
            <p:nvCxnSpPr>
              <p:cNvPr id="1354" name="Straight Connector 1353">
                <a:extLst>
                  <a:ext uri="{FF2B5EF4-FFF2-40B4-BE49-F238E27FC236}">
                    <a16:creationId xmlns:a16="http://schemas.microsoft.com/office/drawing/2014/main" id="{E5EB4E55-8C9A-7593-1A4B-DC6CFC206F75}"/>
                  </a:ext>
                </a:extLst>
              </p:cNvPr>
              <p:cNvCxnSpPr/>
              <p:nvPr/>
            </p:nvCxnSpPr>
            <p:spPr>
              <a:xfrm>
                <a:off x="0" y="71967"/>
                <a:ext cx="128270" cy="258233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>
                <a:extLst>
                  <a:ext uri="{FF2B5EF4-FFF2-40B4-BE49-F238E27FC236}">
                    <a16:creationId xmlns:a16="http://schemas.microsoft.com/office/drawing/2014/main" id="{25D1BD95-C8E6-FEEE-C566-793E25CA9183}"/>
                  </a:ext>
                </a:extLst>
              </p:cNvPr>
              <p:cNvCxnSpPr/>
              <p:nvPr/>
            </p:nvCxnSpPr>
            <p:spPr>
              <a:xfrm flipH="1">
                <a:off x="131233" y="0"/>
                <a:ext cx="32455" cy="32878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>
                <a:extLst>
                  <a:ext uri="{FF2B5EF4-FFF2-40B4-BE49-F238E27FC236}">
                    <a16:creationId xmlns:a16="http://schemas.microsoft.com/office/drawing/2014/main" id="{24F0420A-B15F-9D3E-F3B0-3CA53868D313}"/>
                  </a:ext>
                </a:extLst>
              </p:cNvPr>
              <p:cNvCxnSpPr/>
              <p:nvPr/>
            </p:nvCxnSpPr>
            <p:spPr>
              <a:xfrm flipH="1">
                <a:off x="133218" y="106299"/>
                <a:ext cx="192094" cy="21970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1" name="Group 1340">
              <a:extLst>
                <a:ext uri="{FF2B5EF4-FFF2-40B4-BE49-F238E27FC236}">
                  <a16:creationId xmlns:a16="http://schemas.microsoft.com/office/drawing/2014/main" id="{443B96D5-13ED-6C3C-F454-214A7398CA61}"/>
                </a:ext>
              </a:extLst>
            </p:cNvPr>
            <p:cNvGrpSpPr/>
            <p:nvPr/>
          </p:nvGrpSpPr>
          <p:grpSpPr>
            <a:xfrm>
              <a:off x="178912" y="68738"/>
              <a:ext cx="196780" cy="196123"/>
              <a:chOff x="0" y="0"/>
              <a:chExt cx="276017" cy="274320"/>
            </a:xfrm>
          </p:grpSpPr>
          <p:sp>
            <p:nvSpPr>
              <p:cNvPr id="1351" name="Arc 1350">
                <a:extLst>
                  <a:ext uri="{FF2B5EF4-FFF2-40B4-BE49-F238E27FC236}">
                    <a16:creationId xmlns:a16="http://schemas.microsoft.com/office/drawing/2014/main" id="{C33A76AA-FDD3-A085-ACD5-233417EC31DE}"/>
                  </a:ext>
                </a:extLst>
              </p:cNvPr>
              <p:cNvSpPr/>
              <p:nvPr/>
            </p:nvSpPr>
            <p:spPr>
              <a:xfrm>
                <a:off x="0" y="0"/>
                <a:ext cx="274320" cy="274320"/>
              </a:xfrm>
              <a:prstGeom prst="arc">
                <a:avLst>
                  <a:gd name="adj1" fmla="val 2498455"/>
                  <a:gd name="adj2" fmla="val 1114536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F3DC910B-E215-7F4A-B48E-8A2888ABC155}"/>
                  </a:ext>
                </a:extLst>
              </p:cNvPr>
              <p:cNvSpPr/>
              <p:nvPr/>
            </p:nvSpPr>
            <p:spPr>
              <a:xfrm>
                <a:off x="122972" y="133004"/>
                <a:ext cx="153045" cy="110098"/>
              </a:xfrm>
              <a:custGeom>
                <a:avLst/>
                <a:gdLst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85475 w 377096"/>
                  <a:gd name="connsiteY0" fmla="*/ 300232 h 300232"/>
                  <a:gd name="connsiteX1" fmla="*/ 32397 w 377096"/>
                  <a:gd name="connsiteY1" fmla="*/ 17200 h 300232"/>
                  <a:gd name="connsiteX2" fmla="*/ 377096 w 377096"/>
                  <a:gd name="connsiteY2" fmla="*/ 155996 h 300232"/>
                  <a:gd name="connsiteX3" fmla="*/ 377096 w 377096"/>
                  <a:gd name="connsiteY3" fmla="*/ 155996 h 300232"/>
                  <a:gd name="connsiteX0" fmla="*/ 302651 w 394272"/>
                  <a:gd name="connsiteY0" fmla="*/ 342836 h 342836"/>
                  <a:gd name="connsiteX1" fmla="*/ 49573 w 394272"/>
                  <a:gd name="connsiteY1" fmla="*/ 59804 h 342836"/>
                  <a:gd name="connsiteX2" fmla="*/ 394272 w 394272"/>
                  <a:gd name="connsiteY2" fmla="*/ 198600 h 342836"/>
                  <a:gd name="connsiteX3" fmla="*/ 394272 w 394272"/>
                  <a:gd name="connsiteY3" fmla="*/ 198600 h 342836"/>
                  <a:gd name="connsiteX0" fmla="*/ 357678 w 449299"/>
                  <a:gd name="connsiteY0" fmla="*/ 275531 h 275531"/>
                  <a:gd name="connsiteX1" fmla="*/ 43123 w 449299"/>
                  <a:gd name="connsiteY1" fmla="*/ 72716 h 275531"/>
                  <a:gd name="connsiteX2" fmla="*/ 449299 w 449299"/>
                  <a:gd name="connsiteY2" fmla="*/ 131295 h 275531"/>
                  <a:gd name="connsiteX3" fmla="*/ 449299 w 449299"/>
                  <a:gd name="connsiteY3" fmla="*/ 131295 h 275531"/>
                  <a:gd name="connsiteX0" fmla="*/ 315567 w 407188"/>
                  <a:gd name="connsiteY0" fmla="*/ 310070 h 310070"/>
                  <a:gd name="connsiteX1" fmla="*/ 1012 w 407188"/>
                  <a:gd name="connsiteY1" fmla="*/ 107255 h 310070"/>
                  <a:gd name="connsiteX2" fmla="*/ 407188 w 407188"/>
                  <a:gd name="connsiteY2" fmla="*/ 165834 h 310070"/>
                  <a:gd name="connsiteX3" fmla="*/ 407188 w 407188"/>
                  <a:gd name="connsiteY3" fmla="*/ 165834 h 310070"/>
                  <a:gd name="connsiteX0" fmla="*/ 342968 w 434589"/>
                  <a:gd name="connsiteY0" fmla="*/ 308685 h 308685"/>
                  <a:gd name="connsiteX1" fmla="*/ 28413 w 434589"/>
                  <a:gd name="connsiteY1" fmla="*/ 105870 h 308685"/>
                  <a:gd name="connsiteX2" fmla="*/ 434589 w 434589"/>
                  <a:gd name="connsiteY2" fmla="*/ 164449 h 308685"/>
                  <a:gd name="connsiteX3" fmla="*/ 434589 w 434589"/>
                  <a:gd name="connsiteY3" fmla="*/ 164449 h 308685"/>
                  <a:gd name="connsiteX0" fmla="*/ 322012 w 413633"/>
                  <a:gd name="connsiteY0" fmla="*/ 282414 h 282414"/>
                  <a:gd name="connsiteX1" fmla="*/ 7457 w 413633"/>
                  <a:gd name="connsiteY1" fmla="*/ 79599 h 282414"/>
                  <a:gd name="connsiteX2" fmla="*/ 413633 w 413633"/>
                  <a:gd name="connsiteY2" fmla="*/ 138178 h 282414"/>
                  <a:gd name="connsiteX3" fmla="*/ 413633 w 413633"/>
                  <a:gd name="connsiteY3" fmla="*/ 138178 h 282414"/>
                  <a:gd name="connsiteX0" fmla="*/ 350831 w 442452"/>
                  <a:gd name="connsiteY0" fmla="*/ 340438 h 340438"/>
                  <a:gd name="connsiteX1" fmla="*/ 36276 w 442452"/>
                  <a:gd name="connsiteY1" fmla="*/ 137623 h 340438"/>
                  <a:gd name="connsiteX2" fmla="*/ 442452 w 442452"/>
                  <a:gd name="connsiteY2" fmla="*/ 196202 h 340438"/>
                  <a:gd name="connsiteX3" fmla="*/ 442452 w 442452"/>
                  <a:gd name="connsiteY3" fmla="*/ 196202 h 340438"/>
                  <a:gd name="connsiteX0" fmla="*/ 360953 w 452574"/>
                  <a:gd name="connsiteY0" fmla="*/ 286143 h 325605"/>
                  <a:gd name="connsiteX1" fmla="*/ 35381 w 452574"/>
                  <a:gd name="connsiteY1" fmla="*/ 155502 h 325605"/>
                  <a:gd name="connsiteX2" fmla="*/ 452574 w 452574"/>
                  <a:gd name="connsiteY2" fmla="*/ 141907 h 325605"/>
                  <a:gd name="connsiteX3" fmla="*/ 452574 w 452574"/>
                  <a:gd name="connsiteY3" fmla="*/ 141907 h 32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574" h="325605">
                    <a:moveTo>
                      <a:pt x="360953" y="286143"/>
                    </a:moveTo>
                    <a:cubicBezTo>
                      <a:pt x="220294" y="212685"/>
                      <a:pt x="-107728" y="491773"/>
                      <a:pt x="35381" y="155502"/>
                    </a:cubicBezTo>
                    <a:cubicBezTo>
                      <a:pt x="178490" y="-180769"/>
                      <a:pt x="366960" y="131494"/>
                      <a:pt x="452574" y="141907"/>
                    </a:cubicBezTo>
                    <a:lnTo>
                      <a:pt x="452574" y="141907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3" name="Oval 1352">
                <a:extLst>
                  <a:ext uri="{FF2B5EF4-FFF2-40B4-BE49-F238E27FC236}">
                    <a16:creationId xmlns:a16="http://schemas.microsoft.com/office/drawing/2014/main" id="{FB487ADC-E24E-0473-89CC-22A7E5475B6C}"/>
                  </a:ext>
                </a:extLst>
              </p:cNvPr>
              <p:cNvSpPr/>
              <p:nvPr/>
            </p:nvSpPr>
            <p:spPr>
              <a:xfrm>
                <a:off x="215900" y="86078"/>
                <a:ext cx="18316" cy="18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2" name="Group 1341">
              <a:extLst>
                <a:ext uri="{FF2B5EF4-FFF2-40B4-BE49-F238E27FC236}">
                  <a16:creationId xmlns:a16="http://schemas.microsoft.com/office/drawing/2014/main" id="{A293B499-967D-C917-3A90-683622A78E1E}"/>
                </a:ext>
              </a:extLst>
            </p:cNvPr>
            <p:cNvGrpSpPr/>
            <p:nvPr/>
          </p:nvGrpSpPr>
          <p:grpSpPr>
            <a:xfrm>
              <a:off x="257353" y="241308"/>
              <a:ext cx="148644" cy="389756"/>
              <a:chOff x="195059" y="377093"/>
              <a:chExt cx="285738" cy="748238"/>
            </a:xfrm>
          </p:grpSpPr>
          <p:grpSp>
            <p:nvGrpSpPr>
              <p:cNvPr id="1347" name="Group 1346">
                <a:extLst>
                  <a:ext uri="{FF2B5EF4-FFF2-40B4-BE49-F238E27FC236}">
                    <a16:creationId xmlns:a16="http://schemas.microsoft.com/office/drawing/2014/main" id="{5A1E5FFC-942F-469E-6D42-4FCFCD280A45}"/>
                  </a:ext>
                </a:extLst>
              </p:cNvPr>
              <p:cNvGrpSpPr/>
              <p:nvPr/>
            </p:nvGrpSpPr>
            <p:grpSpPr>
              <a:xfrm>
                <a:off x="200180" y="377093"/>
                <a:ext cx="280617" cy="275023"/>
                <a:chOff x="0" y="191741"/>
                <a:chExt cx="280617" cy="275023"/>
              </a:xfrm>
            </p:grpSpPr>
            <p:cxnSp>
              <p:nvCxnSpPr>
                <p:cNvPr id="1349" name="Straight Connector 1348">
                  <a:extLst>
                    <a:ext uri="{FF2B5EF4-FFF2-40B4-BE49-F238E27FC236}">
                      <a16:creationId xmlns:a16="http://schemas.microsoft.com/office/drawing/2014/main" id="{A0FB79F1-AFB6-F7F1-222E-E684F9135414}"/>
                    </a:ext>
                  </a:extLst>
                </p:cNvPr>
                <p:cNvCxnSpPr/>
                <p:nvPr/>
              </p:nvCxnSpPr>
              <p:spPr>
                <a:xfrm>
                  <a:off x="0" y="368180"/>
                  <a:ext cx="137785" cy="9664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0" name="Straight Connector 1349">
                  <a:extLst>
                    <a:ext uri="{FF2B5EF4-FFF2-40B4-BE49-F238E27FC236}">
                      <a16:creationId xmlns:a16="http://schemas.microsoft.com/office/drawing/2014/main" id="{8C1E5B00-7A49-2035-AEE4-814FB653605F}"/>
                    </a:ext>
                  </a:extLst>
                </p:cNvPr>
                <p:cNvCxnSpPr/>
                <p:nvPr/>
              </p:nvCxnSpPr>
              <p:spPr>
                <a:xfrm flipV="1">
                  <a:off x="137785" y="191741"/>
                  <a:ext cx="142832" cy="275023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348" name="Straight Connector 1347">
                <a:extLst>
                  <a:ext uri="{FF2B5EF4-FFF2-40B4-BE49-F238E27FC236}">
                    <a16:creationId xmlns:a16="http://schemas.microsoft.com/office/drawing/2014/main" id="{4F4BE8B6-B6C6-B59B-E50F-A8F0BEE91862}"/>
                  </a:ext>
                </a:extLst>
              </p:cNvPr>
              <p:cNvCxnSpPr/>
              <p:nvPr/>
            </p:nvCxnSpPr>
            <p:spPr>
              <a:xfrm>
                <a:off x="195059" y="422591"/>
                <a:ext cx="0" cy="7027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43" name="Octagon 1342">
              <a:extLst>
                <a:ext uri="{FF2B5EF4-FFF2-40B4-BE49-F238E27FC236}">
                  <a16:creationId xmlns:a16="http://schemas.microsoft.com/office/drawing/2014/main" id="{5C0E4313-21E3-512F-86DB-3BDDA5ABEDC2}"/>
                </a:ext>
              </a:extLst>
            </p:cNvPr>
            <p:cNvSpPr/>
            <p:nvPr/>
          </p:nvSpPr>
          <p:spPr>
            <a:xfrm rot="17179010">
              <a:off x="-207691" y="207691"/>
              <a:ext cx="534332" cy="118950"/>
            </a:xfrm>
            <a:prstGeom prst="octagon">
              <a:avLst>
                <a:gd name="adj" fmla="val 33976"/>
              </a:avLst>
            </a:prstGeom>
            <a:solidFill>
              <a:srgbClr val="0080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13B635F4-0FFC-29BF-821F-383818D958A9}"/>
                </a:ext>
              </a:extLst>
            </p:cNvPr>
            <p:cNvSpPr/>
            <p:nvPr/>
          </p:nvSpPr>
          <p:spPr>
            <a:xfrm>
              <a:off x="118400" y="295097"/>
              <a:ext cx="133962" cy="104296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82346 w 679655"/>
                <a:gd name="connsiteY1" fmla="*/ 114221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771860"/>
                <a:gd name="connsiteY0" fmla="*/ 210001 h 210001"/>
                <a:gd name="connsiteX1" fmla="*/ 174551 w 771860"/>
                <a:gd name="connsiteY1" fmla="*/ 11422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575196 w 771860"/>
                <a:gd name="connsiteY3" fmla="*/ 12526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82926"/>
                <a:gd name="connsiteY0" fmla="*/ 210001 h 210001"/>
                <a:gd name="connsiteX1" fmla="*/ 148730 w 782926"/>
                <a:gd name="connsiteY1" fmla="*/ 106831 h 210001"/>
                <a:gd name="connsiteX2" fmla="*/ 341699 w 782926"/>
                <a:gd name="connsiteY2" fmla="*/ 87262 h 210001"/>
                <a:gd name="connsiteX3" fmla="*/ 575196 w 782926"/>
                <a:gd name="connsiteY3" fmla="*/ 125267 h 210001"/>
                <a:gd name="connsiteX4" fmla="*/ 782926 w 782926"/>
                <a:gd name="connsiteY4" fmla="*/ 200685 h 210001"/>
                <a:gd name="connsiteX5" fmla="*/ 750967 w 782926"/>
                <a:gd name="connsiteY5" fmla="*/ 0 h 210001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61244 w 782926"/>
                <a:gd name="connsiteY3" fmla="*/ 1234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53864 w 782926"/>
                <a:gd name="connsiteY3" fmla="*/ 6542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03170 h 148804"/>
                <a:gd name="connsiteX1" fmla="*/ 148730 w 782926"/>
                <a:gd name="connsiteY1" fmla="*/ 0 h 148804"/>
                <a:gd name="connsiteX2" fmla="*/ 346619 w 782926"/>
                <a:gd name="connsiteY2" fmla="*/ 182 h 148804"/>
                <a:gd name="connsiteX3" fmla="*/ 575196 w 782926"/>
                <a:gd name="connsiteY3" fmla="*/ 18436 h 148804"/>
                <a:gd name="connsiteX4" fmla="*/ 782926 w 782926"/>
                <a:gd name="connsiteY4" fmla="*/ 93854 h 148804"/>
                <a:gd name="connsiteX5" fmla="*/ 776797 w 782926"/>
                <a:gd name="connsiteY5" fmla="*/ 148804 h 148804"/>
                <a:gd name="connsiteX0" fmla="*/ 0 w 782926"/>
                <a:gd name="connsiteY0" fmla="*/ 136543 h 182177"/>
                <a:gd name="connsiteX1" fmla="*/ 159800 w 782926"/>
                <a:gd name="connsiteY1" fmla="*/ 0 h 182177"/>
                <a:gd name="connsiteX2" fmla="*/ 346619 w 782926"/>
                <a:gd name="connsiteY2" fmla="*/ 33555 h 182177"/>
                <a:gd name="connsiteX3" fmla="*/ 575196 w 782926"/>
                <a:gd name="connsiteY3" fmla="*/ 51809 h 182177"/>
                <a:gd name="connsiteX4" fmla="*/ 782926 w 782926"/>
                <a:gd name="connsiteY4" fmla="*/ 127227 h 182177"/>
                <a:gd name="connsiteX5" fmla="*/ 776797 w 78292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77656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59194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79257"/>
                <a:gd name="connsiteY0" fmla="*/ 61074 h 182177"/>
                <a:gd name="connsiteX1" fmla="*/ 162260 w 779257"/>
                <a:gd name="connsiteY1" fmla="*/ 0 h 182177"/>
                <a:gd name="connsiteX2" fmla="*/ 349079 w 779257"/>
                <a:gd name="connsiteY2" fmla="*/ 33555 h 182177"/>
                <a:gd name="connsiteX3" fmla="*/ 559194 w 779257"/>
                <a:gd name="connsiteY3" fmla="*/ 51809 h 182177"/>
                <a:gd name="connsiteX4" fmla="*/ 748461 w 779257"/>
                <a:gd name="connsiteY4" fmla="*/ 115597 h 182177"/>
                <a:gd name="connsiteX5" fmla="*/ 779257 w 779257"/>
                <a:gd name="connsiteY5" fmla="*/ 182177 h 182177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59194 w 748461"/>
                <a:gd name="connsiteY3" fmla="*/ 51809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34579 w 748461"/>
                <a:gd name="connsiteY3" fmla="*/ 54830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16517"/>
                <a:gd name="connsiteY0" fmla="*/ 61074 h 138875"/>
                <a:gd name="connsiteX1" fmla="*/ 162260 w 716517"/>
                <a:gd name="connsiteY1" fmla="*/ 0 h 138875"/>
                <a:gd name="connsiteX2" fmla="*/ 349079 w 716517"/>
                <a:gd name="connsiteY2" fmla="*/ 33555 h 138875"/>
                <a:gd name="connsiteX3" fmla="*/ 534579 w 716517"/>
                <a:gd name="connsiteY3" fmla="*/ 54830 h 138875"/>
                <a:gd name="connsiteX4" fmla="*/ 712769 w 716517"/>
                <a:gd name="connsiteY4" fmla="*/ 109403 h 138875"/>
                <a:gd name="connsiteX5" fmla="*/ 716517 w 716517"/>
                <a:gd name="connsiteY5" fmla="*/ 138875 h 138875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4579 w 730064"/>
                <a:gd name="connsiteY3" fmla="*/ 5483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25962 w 730064"/>
                <a:gd name="connsiteY3" fmla="*/ 95757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8271 w 730064"/>
                <a:gd name="connsiteY3" fmla="*/ 5235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12769"/>
                <a:gd name="connsiteY0" fmla="*/ 61074 h 109403"/>
                <a:gd name="connsiteX1" fmla="*/ 162260 w 712769"/>
                <a:gd name="connsiteY1" fmla="*/ 0 h 109403"/>
                <a:gd name="connsiteX2" fmla="*/ 349079 w 712769"/>
                <a:gd name="connsiteY2" fmla="*/ 33555 h 109403"/>
                <a:gd name="connsiteX3" fmla="*/ 538271 w 712769"/>
                <a:gd name="connsiteY3" fmla="*/ 52350 h 109403"/>
                <a:gd name="connsiteX4" fmla="*/ 712769 w 712769"/>
                <a:gd name="connsiteY4" fmla="*/ 109403 h 109403"/>
                <a:gd name="connsiteX0" fmla="*/ 0 w 538271"/>
                <a:gd name="connsiteY0" fmla="*/ 61074 h 135560"/>
                <a:gd name="connsiteX1" fmla="*/ 162260 w 538271"/>
                <a:gd name="connsiteY1" fmla="*/ 0 h 135560"/>
                <a:gd name="connsiteX2" fmla="*/ 349079 w 538271"/>
                <a:gd name="connsiteY2" fmla="*/ 33555 h 135560"/>
                <a:gd name="connsiteX3" fmla="*/ 538271 w 538271"/>
                <a:gd name="connsiteY3" fmla="*/ 52350 h 135560"/>
                <a:gd name="connsiteX4" fmla="*/ 523080 w 538271"/>
                <a:gd name="connsiteY4" fmla="*/ 135560 h 135560"/>
                <a:gd name="connsiteX0" fmla="*/ 0 w 538271"/>
                <a:gd name="connsiteY0" fmla="*/ 61074 h 115665"/>
                <a:gd name="connsiteX1" fmla="*/ 162260 w 538271"/>
                <a:gd name="connsiteY1" fmla="*/ 0 h 115665"/>
                <a:gd name="connsiteX2" fmla="*/ 349079 w 538271"/>
                <a:gd name="connsiteY2" fmla="*/ 33555 h 115665"/>
                <a:gd name="connsiteX3" fmla="*/ 538271 w 538271"/>
                <a:gd name="connsiteY3" fmla="*/ 52350 h 115665"/>
                <a:gd name="connsiteX4" fmla="*/ 430721 w 538271"/>
                <a:gd name="connsiteY4" fmla="*/ 115665 h 115665"/>
                <a:gd name="connsiteX0" fmla="*/ 0 w 669624"/>
                <a:gd name="connsiteY0" fmla="*/ 78485 h 78485"/>
                <a:gd name="connsiteX1" fmla="*/ 162260 w 669624"/>
                <a:gd name="connsiteY1" fmla="*/ 17411 h 78485"/>
                <a:gd name="connsiteX2" fmla="*/ 349079 w 669624"/>
                <a:gd name="connsiteY2" fmla="*/ 50966 h 78485"/>
                <a:gd name="connsiteX3" fmla="*/ 538271 w 669624"/>
                <a:gd name="connsiteY3" fmla="*/ 69761 h 78485"/>
                <a:gd name="connsiteX4" fmla="*/ 669624 w 669624"/>
                <a:gd name="connsiteY4" fmla="*/ 0 h 78485"/>
                <a:gd name="connsiteX0" fmla="*/ 0 w 648681"/>
                <a:gd name="connsiteY0" fmla="*/ 61074 h 139477"/>
                <a:gd name="connsiteX1" fmla="*/ 162260 w 648681"/>
                <a:gd name="connsiteY1" fmla="*/ 0 h 139477"/>
                <a:gd name="connsiteX2" fmla="*/ 349079 w 648681"/>
                <a:gd name="connsiteY2" fmla="*/ 33555 h 139477"/>
                <a:gd name="connsiteX3" fmla="*/ 538271 w 648681"/>
                <a:gd name="connsiteY3" fmla="*/ 52350 h 139477"/>
                <a:gd name="connsiteX4" fmla="*/ 648681 w 648681"/>
                <a:gd name="connsiteY4" fmla="*/ 139476 h 139477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8271 w 706532"/>
                <a:gd name="connsiteY3" fmla="*/ 52350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667125 w 706532"/>
                <a:gd name="connsiteY4" fmla="*/ 62010 h 73542"/>
                <a:gd name="connsiteX5" fmla="*/ 706532 w 706532"/>
                <a:gd name="connsiteY5" fmla="*/ 73542 h 73542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67125 w 702836"/>
                <a:gd name="connsiteY4" fmla="*/ 62010 h 195904"/>
                <a:gd name="connsiteX5" fmla="*/ 702836 w 702836"/>
                <a:gd name="connsiteY5" fmla="*/ 195904 h 195904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99133 w 702836"/>
                <a:gd name="connsiteY4" fmla="*/ 73558 h 195904"/>
                <a:gd name="connsiteX5" fmla="*/ 702836 w 702836"/>
                <a:gd name="connsiteY5" fmla="*/ 195904 h 195904"/>
                <a:gd name="connsiteX0" fmla="*/ 0 w 711454"/>
                <a:gd name="connsiteY0" fmla="*/ 61074 h 117584"/>
                <a:gd name="connsiteX1" fmla="*/ 162260 w 711454"/>
                <a:gd name="connsiteY1" fmla="*/ 0 h 117584"/>
                <a:gd name="connsiteX2" fmla="*/ 349079 w 711454"/>
                <a:gd name="connsiteY2" fmla="*/ 33555 h 117584"/>
                <a:gd name="connsiteX3" fmla="*/ 539503 w 711454"/>
                <a:gd name="connsiteY3" fmla="*/ 29575 h 117584"/>
                <a:gd name="connsiteX4" fmla="*/ 699133 w 711454"/>
                <a:gd name="connsiteY4" fmla="*/ 73558 h 117584"/>
                <a:gd name="connsiteX5" fmla="*/ 711454 w 711454"/>
                <a:gd name="connsiteY5" fmla="*/ 117584 h 117584"/>
                <a:gd name="connsiteX0" fmla="*/ 0 w 699133"/>
                <a:gd name="connsiteY0" fmla="*/ 61074 h 73558"/>
                <a:gd name="connsiteX1" fmla="*/ 162260 w 699133"/>
                <a:gd name="connsiteY1" fmla="*/ 0 h 73558"/>
                <a:gd name="connsiteX2" fmla="*/ 349079 w 699133"/>
                <a:gd name="connsiteY2" fmla="*/ 33555 h 73558"/>
                <a:gd name="connsiteX3" fmla="*/ 539503 w 699133"/>
                <a:gd name="connsiteY3" fmla="*/ 29575 h 73558"/>
                <a:gd name="connsiteX4" fmla="*/ 699133 w 699133"/>
                <a:gd name="connsiteY4" fmla="*/ 73558 h 73558"/>
                <a:gd name="connsiteX0" fmla="*/ 0 w 699133"/>
                <a:gd name="connsiteY0" fmla="*/ 61074 h 73558"/>
                <a:gd name="connsiteX1" fmla="*/ 26847 w 699133"/>
                <a:gd name="connsiteY1" fmla="*/ 47942 h 73558"/>
                <a:gd name="connsiteX2" fmla="*/ 162260 w 699133"/>
                <a:gd name="connsiteY2" fmla="*/ 0 h 73558"/>
                <a:gd name="connsiteX3" fmla="*/ 349079 w 699133"/>
                <a:gd name="connsiteY3" fmla="*/ 33555 h 73558"/>
                <a:gd name="connsiteX4" fmla="*/ 539503 w 699133"/>
                <a:gd name="connsiteY4" fmla="*/ 29575 h 73558"/>
                <a:gd name="connsiteX5" fmla="*/ 699133 w 699133"/>
                <a:gd name="connsiteY5" fmla="*/ 73558 h 73558"/>
                <a:gd name="connsiteX0" fmla="*/ 3362 w 672286"/>
                <a:gd name="connsiteY0" fmla="*/ 0 h 76259"/>
                <a:gd name="connsiteX1" fmla="*/ 0 w 672286"/>
                <a:gd name="connsiteY1" fmla="*/ 50643 h 76259"/>
                <a:gd name="connsiteX2" fmla="*/ 135413 w 672286"/>
                <a:gd name="connsiteY2" fmla="*/ 2701 h 76259"/>
                <a:gd name="connsiteX3" fmla="*/ 322232 w 672286"/>
                <a:gd name="connsiteY3" fmla="*/ 36256 h 76259"/>
                <a:gd name="connsiteX4" fmla="*/ 512656 w 672286"/>
                <a:gd name="connsiteY4" fmla="*/ 32276 h 76259"/>
                <a:gd name="connsiteX5" fmla="*/ 672286 w 672286"/>
                <a:gd name="connsiteY5" fmla="*/ 76259 h 76259"/>
                <a:gd name="connsiteX0" fmla="*/ 3362 w 672286"/>
                <a:gd name="connsiteY0" fmla="*/ 0 h 76259"/>
                <a:gd name="connsiteX1" fmla="*/ 0 w 672286"/>
                <a:gd name="connsiteY1" fmla="*/ 50643 h 76259"/>
                <a:gd name="connsiteX2" fmla="*/ 322232 w 672286"/>
                <a:gd name="connsiteY2" fmla="*/ 36256 h 76259"/>
                <a:gd name="connsiteX3" fmla="*/ 512656 w 672286"/>
                <a:gd name="connsiteY3" fmla="*/ 32276 h 76259"/>
                <a:gd name="connsiteX4" fmla="*/ 672286 w 672286"/>
                <a:gd name="connsiteY4" fmla="*/ 76259 h 76259"/>
                <a:gd name="connsiteX0" fmla="*/ 3362 w 701564"/>
                <a:gd name="connsiteY0" fmla="*/ 27493 h 78136"/>
                <a:gd name="connsiteX1" fmla="*/ 0 w 701564"/>
                <a:gd name="connsiteY1" fmla="*/ 78136 h 78136"/>
                <a:gd name="connsiteX2" fmla="*/ 322232 w 701564"/>
                <a:gd name="connsiteY2" fmla="*/ 63749 h 78136"/>
                <a:gd name="connsiteX3" fmla="*/ 512656 w 701564"/>
                <a:gd name="connsiteY3" fmla="*/ 59769 h 78136"/>
                <a:gd name="connsiteX4" fmla="*/ 701564 w 701564"/>
                <a:gd name="connsiteY4" fmla="*/ 0 h 78136"/>
                <a:gd name="connsiteX0" fmla="*/ 3362 w 701564"/>
                <a:gd name="connsiteY0" fmla="*/ 27493 h 78136"/>
                <a:gd name="connsiteX1" fmla="*/ 0 w 701564"/>
                <a:gd name="connsiteY1" fmla="*/ 78136 h 78136"/>
                <a:gd name="connsiteX2" fmla="*/ 322232 w 701564"/>
                <a:gd name="connsiteY2" fmla="*/ 63749 h 78136"/>
                <a:gd name="connsiteX3" fmla="*/ 701564 w 701564"/>
                <a:gd name="connsiteY3" fmla="*/ 49291 h 78136"/>
                <a:gd name="connsiteX4" fmla="*/ 701564 w 701564"/>
                <a:gd name="connsiteY4" fmla="*/ 0 h 78136"/>
                <a:gd name="connsiteX0" fmla="*/ 3362 w 701564"/>
                <a:gd name="connsiteY0" fmla="*/ 0 h 50643"/>
                <a:gd name="connsiteX1" fmla="*/ 0 w 701564"/>
                <a:gd name="connsiteY1" fmla="*/ 50643 h 50643"/>
                <a:gd name="connsiteX2" fmla="*/ 322232 w 701564"/>
                <a:gd name="connsiteY2" fmla="*/ 36256 h 50643"/>
                <a:gd name="connsiteX3" fmla="*/ 701564 w 701564"/>
                <a:gd name="connsiteY3" fmla="*/ 21798 h 50643"/>
                <a:gd name="connsiteX0" fmla="*/ 3362 w 322232"/>
                <a:gd name="connsiteY0" fmla="*/ 0 h 50643"/>
                <a:gd name="connsiteX1" fmla="*/ 0 w 322232"/>
                <a:gd name="connsiteY1" fmla="*/ 50643 h 50643"/>
                <a:gd name="connsiteX2" fmla="*/ 322232 w 322232"/>
                <a:gd name="connsiteY2" fmla="*/ 36256 h 50643"/>
                <a:gd name="connsiteX0" fmla="*/ 0 w 318870"/>
                <a:gd name="connsiteY0" fmla="*/ 0 h 36256"/>
                <a:gd name="connsiteX1" fmla="*/ 76921 w 318870"/>
                <a:gd name="connsiteY1" fmla="*/ 28624 h 36256"/>
                <a:gd name="connsiteX2" fmla="*/ 318870 w 318870"/>
                <a:gd name="connsiteY2" fmla="*/ 36256 h 36256"/>
                <a:gd name="connsiteX0" fmla="*/ 5317 w 241949"/>
                <a:gd name="connsiteY0" fmla="*/ 0 h 63961"/>
                <a:gd name="connsiteX1" fmla="*/ 0 w 241949"/>
                <a:gd name="connsiteY1" fmla="*/ 56329 h 63961"/>
                <a:gd name="connsiteX2" fmla="*/ 241949 w 241949"/>
                <a:gd name="connsiteY2" fmla="*/ 63961 h 63961"/>
                <a:gd name="connsiteX0" fmla="*/ 0 w 236632"/>
                <a:gd name="connsiteY0" fmla="*/ 0 h 199211"/>
                <a:gd name="connsiteX1" fmla="*/ 34427 w 236632"/>
                <a:gd name="connsiteY1" fmla="*/ 199211 h 199211"/>
                <a:gd name="connsiteX2" fmla="*/ 236632 w 236632"/>
                <a:gd name="connsiteY2" fmla="*/ 63961 h 199211"/>
                <a:gd name="connsiteX0" fmla="*/ 0 w 236632"/>
                <a:gd name="connsiteY0" fmla="*/ 0 h 222266"/>
                <a:gd name="connsiteX1" fmla="*/ 160479 w 236632"/>
                <a:gd name="connsiteY1" fmla="*/ 222266 h 222266"/>
                <a:gd name="connsiteX2" fmla="*/ 236632 w 236632"/>
                <a:gd name="connsiteY2" fmla="*/ 63961 h 222266"/>
                <a:gd name="connsiteX0" fmla="*/ 0 w 85147"/>
                <a:gd name="connsiteY0" fmla="*/ 345666 h 345666"/>
                <a:gd name="connsiteX1" fmla="*/ 8994 w 85147"/>
                <a:gd name="connsiteY1" fmla="*/ 158305 h 345666"/>
                <a:gd name="connsiteX2" fmla="*/ 85147 w 85147"/>
                <a:gd name="connsiteY2" fmla="*/ 0 h 345666"/>
                <a:gd name="connsiteX0" fmla="*/ 51363 w 76153"/>
                <a:gd name="connsiteY0" fmla="*/ 374688 h 374688"/>
                <a:gd name="connsiteX1" fmla="*/ 0 w 76153"/>
                <a:gd name="connsiteY1" fmla="*/ 158305 h 374688"/>
                <a:gd name="connsiteX2" fmla="*/ 76153 w 76153"/>
                <a:gd name="connsiteY2" fmla="*/ 0 h 374688"/>
                <a:gd name="connsiteX0" fmla="*/ 57890 w 82680"/>
                <a:gd name="connsiteY0" fmla="*/ 374688 h 374688"/>
                <a:gd name="connsiteX1" fmla="*/ 0 w 82680"/>
                <a:gd name="connsiteY1" fmla="*/ 164793 h 374688"/>
                <a:gd name="connsiteX2" fmla="*/ 82680 w 82680"/>
                <a:gd name="connsiteY2" fmla="*/ 0 h 374688"/>
                <a:gd name="connsiteX0" fmla="*/ 128736 w 153526"/>
                <a:gd name="connsiteY0" fmla="*/ 374688 h 374688"/>
                <a:gd name="connsiteX1" fmla="*/ 0 w 153526"/>
                <a:gd name="connsiteY1" fmla="*/ 104897 h 374688"/>
                <a:gd name="connsiteX2" fmla="*/ 153526 w 153526"/>
                <a:gd name="connsiteY2" fmla="*/ 0 h 374688"/>
                <a:gd name="connsiteX0" fmla="*/ 0 w 366926"/>
                <a:gd name="connsiteY0" fmla="*/ 0 h 197666"/>
                <a:gd name="connsiteX1" fmla="*/ 213400 w 366926"/>
                <a:gd name="connsiteY1" fmla="*/ 197667 h 197666"/>
                <a:gd name="connsiteX2" fmla="*/ 366926 w 366926"/>
                <a:gd name="connsiteY2" fmla="*/ 92770 h 197666"/>
                <a:gd name="connsiteX0" fmla="*/ 0 w 366926"/>
                <a:gd name="connsiteY0" fmla="*/ 0 h 197667"/>
                <a:gd name="connsiteX1" fmla="*/ 213400 w 366926"/>
                <a:gd name="connsiteY1" fmla="*/ 197667 h 197667"/>
                <a:gd name="connsiteX2" fmla="*/ 366926 w 366926"/>
                <a:gd name="connsiteY2" fmla="*/ 92770 h 197667"/>
                <a:gd name="connsiteX0" fmla="*/ 0 w 366926"/>
                <a:gd name="connsiteY0" fmla="*/ 0 h 187243"/>
                <a:gd name="connsiteX1" fmla="*/ 180544 w 366926"/>
                <a:gd name="connsiteY1" fmla="*/ 187244 h 187243"/>
                <a:gd name="connsiteX2" fmla="*/ 366926 w 366926"/>
                <a:gd name="connsiteY2" fmla="*/ 92770 h 187243"/>
                <a:gd name="connsiteX0" fmla="*/ 0 w 261443"/>
                <a:gd name="connsiteY0" fmla="*/ 0 h 153368"/>
                <a:gd name="connsiteX1" fmla="*/ 75061 w 261443"/>
                <a:gd name="connsiteY1" fmla="*/ 153368 h 153368"/>
                <a:gd name="connsiteX2" fmla="*/ 261443 w 261443"/>
                <a:gd name="connsiteY2" fmla="*/ 58894 h 15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43" h="153368">
                  <a:moveTo>
                    <a:pt x="0" y="0"/>
                  </a:moveTo>
                  <a:lnTo>
                    <a:pt x="75061" y="153368"/>
                  </a:lnTo>
                  <a:lnTo>
                    <a:pt x="261443" y="58894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A9822743-97BF-0897-8114-FB8A2E1C8AEF}"/>
                </a:ext>
              </a:extLst>
            </p:cNvPr>
            <p:cNvCxnSpPr/>
            <p:nvPr/>
          </p:nvCxnSpPr>
          <p:spPr>
            <a:xfrm flipV="1">
              <a:off x="290971" y="111321"/>
              <a:ext cx="35442" cy="17721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64240983-E348-ABEF-060B-20040897E6CC}"/>
                </a:ext>
              </a:extLst>
            </p:cNvPr>
            <p:cNvSpPr/>
            <p:nvPr/>
          </p:nvSpPr>
          <p:spPr>
            <a:xfrm>
              <a:off x="174429" y="633515"/>
              <a:ext cx="211818" cy="314547"/>
            </a:xfrm>
            <a:custGeom>
              <a:avLst/>
              <a:gdLst>
                <a:gd name="connsiteX0" fmla="*/ 0 w 209993"/>
                <a:gd name="connsiteY0" fmla="*/ 314547 h 314547"/>
                <a:gd name="connsiteX1" fmla="*/ 82403 w 209993"/>
                <a:gd name="connsiteY1" fmla="*/ 0 h 314547"/>
                <a:gd name="connsiteX2" fmla="*/ 93035 w 209993"/>
                <a:gd name="connsiteY2" fmla="*/ 212652 h 314547"/>
                <a:gd name="connsiteX3" fmla="*/ 209993 w 209993"/>
                <a:gd name="connsiteY3" fmla="*/ 291510 h 314547"/>
                <a:gd name="connsiteX4" fmla="*/ 209993 w 209993"/>
                <a:gd name="connsiteY4" fmla="*/ 291510 h 314547"/>
                <a:gd name="connsiteX0" fmla="*/ 0 w 209993"/>
                <a:gd name="connsiteY0" fmla="*/ 314547 h 314547"/>
                <a:gd name="connsiteX1" fmla="*/ 82403 w 209993"/>
                <a:gd name="connsiteY1" fmla="*/ 0 h 314547"/>
                <a:gd name="connsiteX2" fmla="*/ 62846 w 209993"/>
                <a:gd name="connsiteY2" fmla="*/ 213539 h 314547"/>
                <a:gd name="connsiteX3" fmla="*/ 209993 w 209993"/>
                <a:gd name="connsiteY3" fmla="*/ 291510 h 314547"/>
                <a:gd name="connsiteX4" fmla="*/ 209993 w 209993"/>
                <a:gd name="connsiteY4" fmla="*/ 291510 h 314547"/>
                <a:gd name="connsiteX0" fmla="*/ 0 w 209993"/>
                <a:gd name="connsiteY0" fmla="*/ 314547 h 314547"/>
                <a:gd name="connsiteX1" fmla="*/ 23037 w 209993"/>
                <a:gd name="connsiteY1" fmla="*/ 235688 h 314547"/>
                <a:gd name="connsiteX2" fmla="*/ 82403 w 209993"/>
                <a:gd name="connsiteY2" fmla="*/ 0 h 314547"/>
                <a:gd name="connsiteX3" fmla="*/ 62846 w 209993"/>
                <a:gd name="connsiteY3" fmla="*/ 213539 h 314547"/>
                <a:gd name="connsiteX4" fmla="*/ 209993 w 209993"/>
                <a:gd name="connsiteY4" fmla="*/ 291510 h 314547"/>
                <a:gd name="connsiteX5" fmla="*/ 209993 w 209993"/>
                <a:gd name="connsiteY5" fmla="*/ 291510 h 314547"/>
                <a:gd name="connsiteX0" fmla="*/ 1825 w 211818"/>
                <a:gd name="connsiteY0" fmla="*/ 314547 h 314547"/>
                <a:gd name="connsiteX1" fmla="*/ 0 w 211818"/>
                <a:gd name="connsiteY1" fmla="*/ 145248 h 314547"/>
                <a:gd name="connsiteX2" fmla="*/ 84228 w 211818"/>
                <a:gd name="connsiteY2" fmla="*/ 0 h 314547"/>
                <a:gd name="connsiteX3" fmla="*/ 64671 w 211818"/>
                <a:gd name="connsiteY3" fmla="*/ 213539 h 314547"/>
                <a:gd name="connsiteX4" fmla="*/ 211818 w 211818"/>
                <a:gd name="connsiteY4" fmla="*/ 291510 h 314547"/>
                <a:gd name="connsiteX5" fmla="*/ 211818 w 211818"/>
                <a:gd name="connsiteY5" fmla="*/ 291510 h 3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818" h="314547">
                  <a:moveTo>
                    <a:pt x="1825" y="314547"/>
                  </a:moveTo>
                  <a:cubicBezTo>
                    <a:pt x="1217" y="258114"/>
                    <a:pt x="608" y="201681"/>
                    <a:pt x="0" y="145248"/>
                  </a:cubicBezTo>
                  <a:lnTo>
                    <a:pt x="84228" y="0"/>
                  </a:lnTo>
                  <a:lnTo>
                    <a:pt x="64671" y="213539"/>
                  </a:lnTo>
                  <a:lnTo>
                    <a:pt x="211818" y="291510"/>
                  </a:lnTo>
                  <a:lnTo>
                    <a:pt x="211818" y="29151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377" name="Trapezoid 1376">
            <a:extLst>
              <a:ext uri="{FF2B5EF4-FFF2-40B4-BE49-F238E27FC236}">
                <a16:creationId xmlns:a16="http://schemas.microsoft.com/office/drawing/2014/main" id="{E8FED2FD-481A-E2BC-1A7F-57971AF897CE}"/>
              </a:ext>
            </a:extLst>
          </p:cNvPr>
          <p:cNvSpPr/>
          <p:nvPr/>
        </p:nvSpPr>
        <p:spPr>
          <a:xfrm>
            <a:off x="102298" y="5936928"/>
            <a:ext cx="1041400" cy="374650"/>
          </a:xfrm>
          <a:prstGeom prst="trapezoid">
            <a:avLst>
              <a:gd name="adj" fmla="val 56291"/>
            </a:avLst>
          </a:prstGeom>
          <a:solidFill>
            <a:srgbClr val="008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78" name="Rectangle 2">
            <a:extLst>
              <a:ext uri="{FF2B5EF4-FFF2-40B4-BE49-F238E27FC236}">
                <a16:creationId xmlns:a16="http://schemas.microsoft.com/office/drawing/2014/main" id="{2C69745C-B231-AB40-C1AD-47ED82366F1C}"/>
              </a:ext>
            </a:extLst>
          </p:cNvPr>
          <p:cNvSpPr/>
          <p:nvPr/>
        </p:nvSpPr>
        <p:spPr>
          <a:xfrm>
            <a:off x="257238" y="3738008"/>
            <a:ext cx="731520" cy="2575475"/>
          </a:xfrm>
          <a:custGeom>
            <a:avLst/>
            <a:gdLst>
              <a:gd name="connsiteX0" fmla="*/ 0 w 603250"/>
              <a:gd name="connsiteY0" fmla="*/ 0 h 1119505"/>
              <a:gd name="connsiteX1" fmla="*/ 603250 w 603250"/>
              <a:gd name="connsiteY1" fmla="*/ 0 h 1119505"/>
              <a:gd name="connsiteX2" fmla="*/ 603250 w 603250"/>
              <a:gd name="connsiteY2" fmla="*/ 1119505 h 1119505"/>
              <a:gd name="connsiteX3" fmla="*/ 0 w 603250"/>
              <a:gd name="connsiteY3" fmla="*/ 1119505 h 1119505"/>
              <a:gd name="connsiteX4" fmla="*/ 0 w 603250"/>
              <a:gd name="connsiteY4" fmla="*/ 0 h 1119505"/>
              <a:gd name="connsiteX0" fmla="*/ 0 w 603250"/>
              <a:gd name="connsiteY0" fmla="*/ 17585 h 1137090"/>
              <a:gd name="connsiteX1" fmla="*/ 263770 w 603250"/>
              <a:gd name="connsiteY1" fmla="*/ 0 h 1137090"/>
              <a:gd name="connsiteX2" fmla="*/ 603250 w 603250"/>
              <a:gd name="connsiteY2" fmla="*/ 17585 h 1137090"/>
              <a:gd name="connsiteX3" fmla="*/ 603250 w 603250"/>
              <a:gd name="connsiteY3" fmla="*/ 1137090 h 1137090"/>
              <a:gd name="connsiteX4" fmla="*/ 0 w 603250"/>
              <a:gd name="connsiteY4" fmla="*/ 1137090 h 1137090"/>
              <a:gd name="connsiteX5" fmla="*/ 0 w 603250"/>
              <a:gd name="connsiteY5" fmla="*/ 17585 h 1137090"/>
              <a:gd name="connsiteX0" fmla="*/ 0 w 603250"/>
              <a:gd name="connsiteY0" fmla="*/ 451507 h 1571012"/>
              <a:gd name="connsiteX1" fmla="*/ 293077 w 603250"/>
              <a:gd name="connsiteY1" fmla="*/ 0 h 1571012"/>
              <a:gd name="connsiteX2" fmla="*/ 603250 w 603250"/>
              <a:gd name="connsiteY2" fmla="*/ 451507 h 1571012"/>
              <a:gd name="connsiteX3" fmla="*/ 603250 w 603250"/>
              <a:gd name="connsiteY3" fmla="*/ 1571012 h 1571012"/>
              <a:gd name="connsiteX4" fmla="*/ 0 w 603250"/>
              <a:gd name="connsiteY4" fmla="*/ 1571012 h 1571012"/>
              <a:gd name="connsiteX5" fmla="*/ 0 w 603250"/>
              <a:gd name="connsiteY5" fmla="*/ 451507 h 1571012"/>
              <a:gd name="connsiteX0" fmla="*/ 0 w 603250"/>
              <a:gd name="connsiteY0" fmla="*/ 451507 h 1571012"/>
              <a:gd name="connsiteX1" fmla="*/ 303963 w 603250"/>
              <a:gd name="connsiteY1" fmla="*/ 0 h 1571012"/>
              <a:gd name="connsiteX2" fmla="*/ 603250 w 603250"/>
              <a:gd name="connsiteY2" fmla="*/ 451507 h 1571012"/>
              <a:gd name="connsiteX3" fmla="*/ 603250 w 603250"/>
              <a:gd name="connsiteY3" fmla="*/ 1571012 h 1571012"/>
              <a:gd name="connsiteX4" fmla="*/ 0 w 603250"/>
              <a:gd name="connsiteY4" fmla="*/ 1571012 h 1571012"/>
              <a:gd name="connsiteX5" fmla="*/ 0 w 603250"/>
              <a:gd name="connsiteY5" fmla="*/ 451507 h 157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1571012">
                <a:moveTo>
                  <a:pt x="0" y="451507"/>
                </a:moveTo>
                <a:lnTo>
                  <a:pt x="303963" y="0"/>
                </a:lnTo>
                <a:lnTo>
                  <a:pt x="603250" y="451507"/>
                </a:lnTo>
                <a:lnTo>
                  <a:pt x="603250" y="1571012"/>
                </a:lnTo>
                <a:lnTo>
                  <a:pt x="0" y="1571012"/>
                </a:lnTo>
                <a:lnTo>
                  <a:pt x="0" y="451507"/>
                </a:lnTo>
                <a:close/>
              </a:path>
            </a:pathLst>
          </a:custGeom>
          <a:solidFill>
            <a:srgbClr val="008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79" name="Group 1378">
            <a:extLst>
              <a:ext uri="{FF2B5EF4-FFF2-40B4-BE49-F238E27FC236}">
                <a16:creationId xmlns:a16="http://schemas.microsoft.com/office/drawing/2014/main" id="{36D39337-E55D-0299-D8A2-A7D7ADBC98F2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595058" y="4327838"/>
            <a:ext cx="215901" cy="524509"/>
            <a:chOff x="0" y="0"/>
            <a:chExt cx="602745" cy="1465442"/>
          </a:xfrm>
        </p:grpSpPr>
        <p:sp>
          <p:nvSpPr>
            <p:cNvPr id="1380" name="Oval 1379">
              <a:extLst>
                <a:ext uri="{FF2B5EF4-FFF2-40B4-BE49-F238E27FC236}">
                  <a16:creationId xmlns:a16="http://schemas.microsoft.com/office/drawing/2014/main" id="{1EF2846B-8A4A-EB15-C4C6-5AAD7FE5BBC0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9926ECFE-A39C-2EC8-FF7E-FEF5BF0A91D6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AB96B112-FAEB-30FE-7E6A-C5C3DF6BA06E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365C80F7-6EC9-5CA4-720A-14F0960723F6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BA7B0A72-4228-F899-CF75-1995A1632359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F3D4F50A-7A13-32EC-0261-C4C5F04F688E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6" name="Arc 1385">
              <a:extLst>
                <a:ext uri="{FF2B5EF4-FFF2-40B4-BE49-F238E27FC236}">
                  <a16:creationId xmlns:a16="http://schemas.microsoft.com/office/drawing/2014/main" id="{69E10199-E864-3E91-FF3F-FFEB245253A2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Oval 1386">
              <a:extLst>
                <a:ext uri="{FF2B5EF4-FFF2-40B4-BE49-F238E27FC236}">
                  <a16:creationId xmlns:a16="http://schemas.microsoft.com/office/drawing/2014/main" id="{31C7B0C2-94C9-9B5F-426F-8A906021D92E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C145C1BC-87D0-BB2D-FC1E-8D452270E71F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9" name="Group 1388">
            <a:extLst>
              <a:ext uri="{FF2B5EF4-FFF2-40B4-BE49-F238E27FC236}">
                <a16:creationId xmlns:a16="http://schemas.microsoft.com/office/drawing/2014/main" id="{803AA12E-E117-BA26-11B0-A10EFBBA4DC7}"/>
              </a:ext>
            </a:extLst>
          </p:cNvPr>
          <p:cNvGrpSpPr/>
          <p:nvPr/>
        </p:nvGrpSpPr>
        <p:grpSpPr>
          <a:xfrm rot="16200000">
            <a:off x="524572" y="6140764"/>
            <a:ext cx="192405" cy="128904"/>
            <a:chOff x="0" y="0"/>
            <a:chExt cx="263948" cy="177319"/>
          </a:xfrm>
        </p:grpSpPr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57677745-2F1A-C25F-5C05-A924C4BF86A7}"/>
                </a:ext>
              </a:extLst>
            </p:cNvPr>
            <p:cNvSpPr/>
            <p:nvPr/>
          </p:nvSpPr>
          <p:spPr>
            <a:xfrm>
              <a:off x="0" y="50531"/>
              <a:ext cx="189684" cy="74887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Trapezoid 1390">
              <a:extLst>
                <a:ext uri="{FF2B5EF4-FFF2-40B4-BE49-F238E27FC236}">
                  <a16:creationId xmlns:a16="http://schemas.microsoft.com/office/drawing/2014/main" id="{C2266655-1244-4BEE-55AA-9E89FD3F5F4C}"/>
                </a:ext>
              </a:extLst>
            </p:cNvPr>
            <p:cNvSpPr/>
            <p:nvPr/>
          </p:nvSpPr>
          <p:spPr>
            <a:xfrm rot="16200000">
              <a:off x="139700" y="53071"/>
              <a:ext cx="177319" cy="71177"/>
            </a:xfrm>
            <a:prstGeom prst="trapezoid">
              <a:avLst>
                <a:gd name="adj" fmla="val 4243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2" name="Group 1391">
            <a:extLst>
              <a:ext uri="{FF2B5EF4-FFF2-40B4-BE49-F238E27FC236}">
                <a16:creationId xmlns:a16="http://schemas.microsoft.com/office/drawing/2014/main" id="{347C8FE9-E172-3188-120B-0433C7FB84E0}"/>
              </a:ext>
            </a:extLst>
          </p:cNvPr>
          <p:cNvGrpSpPr/>
          <p:nvPr/>
        </p:nvGrpSpPr>
        <p:grpSpPr>
          <a:xfrm>
            <a:off x="572198" y="4761436"/>
            <a:ext cx="101600" cy="1301861"/>
            <a:chOff x="0" y="0"/>
            <a:chExt cx="101601" cy="1472184"/>
          </a:xfrm>
        </p:grpSpPr>
        <p:sp>
          <p:nvSpPr>
            <p:cNvPr id="1393" name="Arc 1392">
              <a:extLst>
                <a:ext uri="{FF2B5EF4-FFF2-40B4-BE49-F238E27FC236}">
                  <a16:creationId xmlns:a16="http://schemas.microsoft.com/office/drawing/2014/main" id="{9B0D300D-471F-EAAC-0A55-2626CCE9E47F}"/>
                </a:ext>
              </a:extLst>
            </p:cNvPr>
            <p:cNvSpPr/>
            <p:nvPr/>
          </p:nvSpPr>
          <p:spPr>
            <a:xfrm rot="16200000">
              <a:off x="509" y="1371092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4" name="Arc 1393">
              <a:extLst>
                <a:ext uri="{FF2B5EF4-FFF2-40B4-BE49-F238E27FC236}">
                  <a16:creationId xmlns:a16="http://schemas.microsoft.com/office/drawing/2014/main" id="{AF76C9F7-5C89-BA62-5172-45C5EE856E5D}"/>
                </a:ext>
              </a:extLst>
            </p:cNvPr>
            <p:cNvSpPr/>
            <p:nvPr/>
          </p:nvSpPr>
          <p:spPr>
            <a:xfrm rot="16200000">
              <a:off x="509" y="1174731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5" name="Arc 1394">
              <a:extLst>
                <a:ext uri="{FF2B5EF4-FFF2-40B4-BE49-F238E27FC236}">
                  <a16:creationId xmlns:a16="http://schemas.microsoft.com/office/drawing/2014/main" id="{D5200E73-136D-15BC-5874-12E9C6E6E596}"/>
                </a:ext>
              </a:extLst>
            </p:cNvPr>
            <p:cNvSpPr/>
            <p:nvPr/>
          </p:nvSpPr>
          <p:spPr>
            <a:xfrm rot="16200000">
              <a:off x="509" y="978369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6" name="Arc 1395">
              <a:extLst>
                <a:ext uri="{FF2B5EF4-FFF2-40B4-BE49-F238E27FC236}">
                  <a16:creationId xmlns:a16="http://schemas.microsoft.com/office/drawing/2014/main" id="{1C27D9DE-6729-7B30-BED3-B68227F65738}"/>
                </a:ext>
              </a:extLst>
            </p:cNvPr>
            <p:cNvSpPr/>
            <p:nvPr/>
          </p:nvSpPr>
          <p:spPr>
            <a:xfrm rot="16200000">
              <a:off x="508" y="782008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7" name="Arc 1396">
              <a:extLst>
                <a:ext uri="{FF2B5EF4-FFF2-40B4-BE49-F238E27FC236}">
                  <a16:creationId xmlns:a16="http://schemas.microsoft.com/office/drawing/2014/main" id="{23E4CFA1-F204-26BA-DA30-C3664BA22FDA}"/>
                </a:ext>
              </a:extLst>
            </p:cNvPr>
            <p:cNvSpPr/>
            <p:nvPr/>
          </p:nvSpPr>
          <p:spPr>
            <a:xfrm rot="16200000">
              <a:off x="509" y="585646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8" name="Arc 1397">
              <a:extLst>
                <a:ext uri="{FF2B5EF4-FFF2-40B4-BE49-F238E27FC236}">
                  <a16:creationId xmlns:a16="http://schemas.microsoft.com/office/drawing/2014/main" id="{B2C95268-6DA8-624B-821B-F4FE45C21A50}"/>
                </a:ext>
              </a:extLst>
            </p:cNvPr>
            <p:cNvSpPr/>
            <p:nvPr/>
          </p:nvSpPr>
          <p:spPr>
            <a:xfrm rot="16200000">
              <a:off x="509" y="392215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99" name="Arc 1398">
              <a:extLst>
                <a:ext uri="{FF2B5EF4-FFF2-40B4-BE49-F238E27FC236}">
                  <a16:creationId xmlns:a16="http://schemas.microsoft.com/office/drawing/2014/main" id="{CC656D79-34A6-6C12-4452-8B4C9BD151FB}"/>
                </a:ext>
              </a:extLst>
            </p:cNvPr>
            <p:cNvSpPr/>
            <p:nvPr/>
          </p:nvSpPr>
          <p:spPr>
            <a:xfrm rot="16200000">
              <a:off x="509" y="195854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00" name="Arc 1399">
              <a:extLst>
                <a:ext uri="{FF2B5EF4-FFF2-40B4-BE49-F238E27FC236}">
                  <a16:creationId xmlns:a16="http://schemas.microsoft.com/office/drawing/2014/main" id="{447113AF-50C0-26E6-A81A-34D1E07E589A}"/>
                </a:ext>
              </a:extLst>
            </p:cNvPr>
            <p:cNvSpPr/>
            <p:nvPr/>
          </p:nvSpPr>
          <p:spPr>
            <a:xfrm rot="16200000">
              <a:off x="509" y="-508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405" name="Group 1404">
            <a:extLst>
              <a:ext uri="{FF2B5EF4-FFF2-40B4-BE49-F238E27FC236}">
                <a16:creationId xmlns:a16="http://schemas.microsoft.com/office/drawing/2014/main" id="{890E0471-B166-6596-0871-9B3CF89DCD56}"/>
              </a:ext>
            </a:extLst>
          </p:cNvPr>
          <p:cNvGrpSpPr/>
          <p:nvPr/>
        </p:nvGrpSpPr>
        <p:grpSpPr>
          <a:xfrm>
            <a:off x="1011875" y="5326104"/>
            <a:ext cx="988060" cy="434716"/>
            <a:chOff x="2880678" y="2209800"/>
            <a:chExt cx="988060" cy="434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6" name="Text Box 15">
                  <a:extLst>
                    <a:ext uri="{FF2B5EF4-FFF2-40B4-BE49-F238E27FC236}">
                      <a16:creationId xmlns:a16="http://schemas.microsoft.com/office/drawing/2014/main" id="{B4B7E7A6-EAB4-C843-7291-9F669B60D34F}"/>
                    </a:ext>
                  </a:extLst>
                </p:cNvPr>
                <p:cNvSpPr txBox="1"/>
                <p:nvPr/>
              </p:nvSpPr>
              <p:spPr>
                <a:xfrm>
                  <a:off x="2880678" y="2209800"/>
                  <a:ext cx="545466" cy="2495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6" name="Text Box 15">
                  <a:extLst>
                    <a:ext uri="{FF2B5EF4-FFF2-40B4-BE49-F238E27FC236}">
                      <a16:creationId xmlns:a16="http://schemas.microsoft.com/office/drawing/2014/main" id="{B4B7E7A6-EAB4-C843-7291-9F669B60D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78" y="2209800"/>
                  <a:ext cx="545466" cy="24955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7" name="Text Box 15">
                  <a:extLst>
                    <a:ext uri="{FF2B5EF4-FFF2-40B4-BE49-F238E27FC236}">
                      <a16:creationId xmlns:a16="http://schemas.microsoft.com/office/drawing/2014/main" id="{9ED1AB2E-1276-EF31-44CA-8CECC857E8CA}"/>
                    </a:ext>
                  </a:extLst>
                </p:cNvPr>
                <p:cNvSpPr txBox="1"/>
                <p:nvPr/>
              </p:nvSpPr>
              <p:spPr>
                <a:xfrm>
                  <a:off x="2960679" y="2350776"/>
                  <a:ext cx="830268" cy="29374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=9.8 </m:t>
                        </m:r>
                        <m:r>
                          <m:rPr>
                            <m:nor/>
                          </m:rPr>
                          <a:rPr lang="en-US" sz="1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1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7" name="Text Box 15">
                  <a:extLst>
                    <a:ext uri="{FF2B5EF4-FFF2-40B4-BE49-F238E27FC236}">
                      <a16:creationId xmlns:a16="http://schemas.microsoft.com/office/drawing/2014/main" id="{9ED1AB2E-1276-EF31-44CA-8CECC857E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679" y="2350776"/>
                  <a:ext cx="830268" cy="29374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8" name="Text Box 15">
                  <a:extLst>
                    <a:ext uri="{FF2B5EF4-FFF2-40B4-BE49-F238E27FC236}">
                      <a16:creationId xmlns:a16="http://schemas.microsoft.com/office/drawing/2014/main" id="{71A06660-29D9-4764-AEB4-8A22D0BA9D84}"/>
                    </a:ext>
                  </a:extLst>
                </p:cNvPr>
                <p:cNvSpPr txBox="1"/>
                <p:nvPr/>
              </p:nvSpPr>
              <p:spPr>
                <a:xfrm>
                  <a:off x="3487099" y="2334577"/>
                  <a:ext cx="381639" cy="29374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8" name="Text Box 15">
                  <a:extLst>
                    <a:ext uri="{FF2B5EF4-FFF2-40B4-BE49-F238E27FC236}">
                      <a16:creationId xmlns:a16="http://schemas.microsoft.com/office/drawing/2014/main" id="{71A06660-29D9-4764-AEB4-8A22D0BA9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099" y="2334577"/>
                  <a:ext cx="381639" cy="29374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0A15583-A03D-21F8-2BD0-1CC73848F23B}"/>
              </a:ext>
            </a:extLst>
          </p:cNvPr>
          <p:cNvSpPr/>
          <p:nvPr/>
        </p:nvSpPr>
        <p:spPr>
          <a:xfrm>
            <a:off x="734926" y="2100553"/>
            <a:ext cx="5516990" cy="5294971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719D3-96EC-66CB-A4C4-B5C2E1300824}"/>
              </a:ext>
            </a:extLst>
          </p:cNvPr>
          <p:cNvSpPr txBox="1"/>
          <p:nvPr/>
        </p:nvSpPr>
        <p:spPr>
          <a:xfrm>
            <a:off x="2873586" y="1583387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10D9E-488B-269D-067A-7F7F8355D19F}"/>
              </a:ext>
            </a:extLst>
          </p:cNvPr>
          <p:cNvSpPr txBox="1"/>
          <p:nvPr/>
        </p:nvSpPr>
        <p:spPr>
          <a:xfrm>
            <a:off x="4639733" y="1811560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16695A-3BD4-F119-A1DE-3F063C8F5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rcRect l="38769" t="54740" r="4706" b="31490"/>
          <a:stretch/>
        </p:blipFill>
        <p:spPr>
          <a:xfrm>
            <a:off x="1625124" y="6392156"/>
            <a:ext cx="4337073" cy="66032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67B23B3-0F97-AD76-6645-D5D281EB9680}"/>
              </a:ext>
            </a:extLst>
          </p:cNvPr>
          <p:cNvGrpSpPr/>
          <p:nvPr/>
        </p:nvGrpSpPr>
        <p:grpSpPr>
          <a:xfrm>
            <a:off x="1253067" y="3234698"/>
            <a:ext cx="3225517" cy="1791456"/>
            <a:chOff x="1253067" y="3234698"/>
            <a:chExt cx="3225517" cy="179145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E06F775-E60B-CCF8-9381-43AC939818D1}"/>
                </a:ext>
              </a:extLst>
            </p:cNvPr>
            <p:cNvCxnSpPr/>
            <p:nvPr/>
          </p:nvCxnSpPr>
          <p:spPr>
            <a:xfrm>
              <a:off x="1520484" y="3671394"/>
              <a:ext cx="70342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flashlight">
              <a:extLst>
                <a:ext uri="{FF2B5EF4-FFF2-40B4-BE49-F238E27FC236}">
                  <a16:creationId xmlns:a16="http://schemas.microsoft.com/office/drawing/2014/main" id="{631C8FAC-A461-63FC-8E8A-59D13814AAA7}"/>
                </a:ext>
              </a:extLst>
            </p:cNvPr>
            <p:cNvGrpSpPr/>
            <p:nvPr/>
          </p:nvGrpSpPr>
          <p:grpSpPr>
            <a:xfrm>
              <a:off x="2140484" y="3491178"/>
              <a:ext cx="166847" cy="427867"/>
              <a:chOff x="2511635" y="2683934"/>
              <a:chExt cx="242996" cy="62314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AA0E79-0E3A-E1C6-8710-F0E853629F5A}"/>
                  </a:ext>
                </a:extLst>
              </p:cNvPr>
              <p:cNvSpPr/>
              <p:nvPr/>
            </p:nvSpPr>
            <p:spPr>
              <a:xfrm>
                <a:off x="2556933" y="2683934"/>
                <a:ext cx="152400" cy="516466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1F06C08E-05A7-F8EC-692F-282B20E7C9C0}"/>
                  </a:ext>
                </a:extLst>
              </p:cNvPr>
              <p:cNvSpPr/>
              <p:nvPr/>
            </p:nvSpPr>
            <p:spPr>
              <a:xfrm>
                <a:off x="2511635" y="3180422"/>
                <a:ext cx="242996" cy="126658"/>
              </a:xfrm>
              <a:prstGeom prst="trapezoid">
                <a:avLst>
                  <a:gd name="adj" fmla="val 35529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A129EC-984E-B1EC-FADE-65A49A536EF7}"/>
                </a:ext>
              </a:extLst>
            </p:cNvPr>
            <p:cNvCxnSpPr/>
            <p:nvPr/>
          </p:nvCxnSpPr>
          <p:spPr>
            <a:xfrm>
              <a:off x="2058225" y="4369238"/>
              <a:ext cx="33136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7E6F04-5A75-4E97-42FD-A2CD1DB9F2C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74" y="3528867"/>
              <a:ext cx="0" cy="5007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302346-1DA2-63D9-8A51-259145011BF2}"/>
                </a:ext>
              </a:extLst>
            </p:cNvPr>
            <p:cNvCxnSpPr/>
            <p:nvPr/>
          </p:nvCxnSpPr>
          <p:spPr>
            <a:xfrm flipH="1">
              <a:off x="1520484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CF3B52-A4B9-65AD-8C25-81AA23CA86D5}"/>
                </a:ext>
              </a:extLst>
            </p:cNvPr>
            <p:cNvCxnSpPr/>
            <p:nvPr/>
          </p:nvCxnSpPr>
          <p:spPr>
            <a:xfrm>
              <a:off x="1776273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55AF2C-112B-FEA6-FDDB-58C4B78F6631}"/>
                </a:ext>
              </a:extLst>
            </p:cNvPr>
            <p:cNvGrpSpPr/>
            <p:nvPr/>
          </p:nvGrpSpPr>
          <p:grpSpPr>
            <a:xfrm>
              <a:off x="1569442" y="3234698"/>
              <a:ext cx="413664" cy="332398"/>
              <a:chOff x="1520484" y="3119118"/>
              <a:chExt cx="511579" cy="43019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5634342-D3FB-97BD-2CEB-B34FB7DD3A2A}"/>
                  </a:ext>
                </a:extLst>
              </p:cNvPr>
              <p:cNvSpPr/>
              <p:nvPr/>
            </p:nvSpPr>
            <p:spPr>
              <a:xfrm>
                <a:off x="1590245" y="3119118"/>
                <a:ext cx="372059" cy="37205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EC3B43-A5FF-79B2-8D15-957381F32364}"/>
                  </a:ext>
                </a:extLst>
              </p:cNvPr>
              <p:cNvSpPr/>
              <p:nvPr/>
            </p:nvSpPr>
            <p:spPr>
              <a:xfrm>
                <a:off x="1734417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4EE166-67D5-8003-4E07-E7544BFF27CD}"/>
                  </a:ext>
                </a:extLst>
              </p:cNvPr>
              <p:cNvSpPr/>
              <p:nvPr/>
            </p:nvSpPr>
            <p:spPr>
              <a:xfrm>
                <a:off x="1839058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CDDBE43-67AA-9608-1DD4-573FAC076609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1520484" y="3305148"/>
                <a:ext cx="69761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A89DE4-AC11-9C8B-E02E-EDEBDEEEEA83}"/>
                  </a:ext>
                </a:extLst>
              </p:cNvPr>
              <p:cNvCxnSpPr/>
              <p:nvPr/>
            </p:nvCxnSpPr>
            <p:spPr>
              <a:xfrm>
                <a:off x="1962302" y="3305148"/>
                <a:ext cx="69761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6A7BB03-2677-E22D-847D-DF203E0D93CA}"/>
                  </a:ext>
                </a:extLst>
              </p:cNvPr>
              <p:cNvSpPr/>
              <p:nvPr/>
            </p:nvSpPr>
            <p:spPr>
              <a:xfrm>
                <a:off x="1709854" y="3292069"/>
                <a:ext cx="159868" cy="159869"/>
              </a:xfrm>
              <a:prstGeom prst="arc">
                <a:avLst>
                  <a:gd name="adj1" fmla="val 2174714"/>
                  <a:gd name="adj2" fmla="val 8929454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train">
              <a:extLst>
                <a:ext uri="{FF2B5EF4-FFF2-40B4-BE49-F238E27FC236}">
                  <a16:creationId xmlns:a16="http://schemas.microsoft.com/office/drawing/2014/main" id="{3DC9745E-9BD8-DD5A-19B7-4247CE6DC2DA}"/>
                </a:ext>
              </a:extLst>
            </p:cNvPr>
            <p:cNvGrpSpPr/>
            <p:nvPr/>
          </p:nvGrpSpPr>
          <p:grpSpPr>
            <a:xfrm>
              <a:off x="1253067" y="4410861"/>
              <a:ext cx="2325366" cy="337178"/>
              <a:chOff x="1253067" y="4130041"/>
              <a:chExt cx="3386666" cy="49106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F75712-3195-C524-388F-BA727DD38853}"/>
                  </a:ext>
                </a:extLst>
              </p:cNvPr>
              <p:cNvSpPr/>
              <p:nvPr/>
            </p:nvSpPr>
            <p:spPr>
              <a:xfrm>
                <a:off x="13208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70EE41-C5B9-79FB-EAD6-AAD584016067}"/>
                  </a:ext>
                </a:extLst>
              </p:cNvPr>
              <p:cNvSpPr/>
              <p:nvPr/>
            </p:nvSpPr>
            <p:spPr>
              <a:xfrm>
                <a:off x="17949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BACC23-AB41-7B48-D599-3397C99CF5BE}"/>
                  </a:ext>
                </a:extLst>
              </p:cNvPr>
              <p:cNvSpPr/>
              <p:nvPr/>
            </p:nvSpPr>
            <p:spPr>
              <a:xfrm>
                <a:off x="37084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B6D6BE-5EE9-D6EB-42FD-5FD5920CC415}"/>
                  </a:ext>
                </a:extLst>
              </p:cNvPr>
              <p:cNvSpPr/>
              <p:nvPr/>
            </p:nvSpPr>
            <p:spPr>
              <a:xfrm>
                <a:off x="41825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B29232-1D0A-626D-EB89-130079B9DA71}"/>
                  </a:ext>
                </a:extLst>
              </p:cNvPr>
              <p:cNvSpPr/>
              <p:nvPr/>
            </p:nvSpPr>
            <p:spPr>
              <a:xfrm>
                <a:off x="1253067" y="4130041"/>
                <a:ext cx="3386666" cy="281093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E00493-D918-B477-69D1-0467B11B7A95}"/>
                </a:ext>
              </a:extLst>
            </p:cNvPr>
            <p:cNvCxnSpPr/>
            <p:nvPr/>
          </p:nvCxnSpPr>
          <p:spPr>
            <a:xfrm>
              <a:off x="2349477" y="3758829"/>
              <a:ext cx="47088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71130CF-EE1F-9E3E-2196-D251048C91FB}"/>
                    </a:ext>
                  </a:extLst>
                </p:cNvPr>
                <p:cNvSpPr txBox="1"/>
                <p:nvPr/>
              </p:nvSpPr>
              <p:spPr>
                <a:xfrm>
                  <a:off x="2615003" y="3447103"/>
                  <a:ext cx="3658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71130CF-EE1F-9E3E-2196-D251048C9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003" y="3447103"/>
                  <a:ext cx="36581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bob">
              <a:extLst>
                <a:ext uri="{FF2B5EF4-FFF2-40B4-BE49-F238E27FC236}">
                  <a16:creationId xmlns:a16="http://schemas.microsoft.com/office/drawing/2014/main" id="{C7DC91FF-47F3-B122-1F63-5C126AC15FE1}"/>
                </a:ext>
              </a:extLst>
            </p:cNvPr>
            <p:cNvGrpSpPr/>
            <p:nvPr/>
          </p:nvGrpSpPr>
          <p:grpSpPr>
            <a:xfrm>
              <a:off x="3906163" y="4654095"/>
              <a:ext cx="511581" cy="372059"/>
              <a:chOff x="5350932" y="4703235"/>
              <a:chExt cx="745067" cy="54186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C3D31B-B43E-B59E-EB52-3B67EF8F76D8}"/>
                  </a:ext>
                </a:extLst>
              </p:cNvPr>
              <p:cNvCxnSpPr/>
              <p:nvPr/>
            </p:nvCxnSpPr>
            <p:spPr>
              <a:xfrm flipH="1">
                <a:off x="5350932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4B3FF3-138D-1DF3-1D15-F157BC9D3141}"/>
                  </a:ext>
                </a:extLst>
              </p:cNvPr>
              <p:cNvCxnSpPr/>
              <p:nvPr/>
            </p:nvCxnSpPr>
            <p:spPr>
              <a:xfrm>
                <a:off x="5723465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F2E8B-7A20-25A2-F6AC-2A3A007CB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92" y="4076029"/>
              <a:ext cx="0" cy="5780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B9B651-EDFD-033E-9BB9-27DF3F1B7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379" y="4072462"/>
              <a:ext cx="318205" cy="1171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0D58F6-EC18-2B6A-2F00-F0885DEA2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8791" y="4187796"/>
              <a:ext cx="219637" cy="18229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1DF25D-8335-863C-BCAF-E1B7447D3F4F}"/>
                </a:ext>
              </a:extLst>
            </p:cNvPr>
            <p:cNvGrpSpPr/>
            <p:nvPr/>
          </p:nvGrpSpPr>
          <p:grpSpPr>
            <a:xfrm>
              <a:off x="3959195" y="3757847"/>
              <a:ext cx="519248" cy="316360"/>
              <a:chOff x="3909782" y="3678604"/>
              <a:chExt cx="660559" cy="40245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B558A9-34C2-39FF-639E-E939B5E43671}"/>
                  </a:ext>
                </a:extLst>
              </p:cNvPr>
              <p:cNvSpPr/>
              <p:nvPr/>
            </p:nvSpPr>
            <p:spPr>
              <a:xfrm rot="18209186">
                <a:off x="3959847" y="3670527"/>
                <a:ext cx="120967" cy="221097"/>
              </a:xfrm>
              <a:prstGeom prst="ellipse">
                <a:avLst/>
              </a:prstGeom>
              <a:solidFill>
                <a:srgbClr val="358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0DA1314-7FAE-13B7-7629-E631401DFC75}"/>
                  </a:ext>
                </a:extLst>
              </p:cNvPr>
              <p:cNvSpPr/>
              <p:nvPr/>
            </p:nvSpPr>
            <p:spPr>
              <a:xfrm>
                <a:off x="3973708" y="3678604"/>
                <a:ext cx="374153" cy="397425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06CC61D-65EB-A51C-B987-9776230B71E0}"/>
                  </a:ext>
                </a:extLst>
              </p:cNvPr>
              <p:cNvGrpSpPr/>
              <p:nvPr/>
            </p:nvGrpSpPr>
            <p:grpSpPr>
              <a:xfrm>
                <a:off x="4038588" y="3799679"/>
                <a:ext cx="244393" cy="84781"/>
                <a:chOff x="3939541" y="3914375"/>
                <a:chExt cx="609600" cy="241396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56A614F-81E6-C78E-7036-A15311D60BC6}"/>
                    </a:ext>
                  </a:extLst>
                </p:cNvPr>
                <p:cNvCxnSpPr/>
                <p:nvPr/>
              </p:nvCxnSpPr>
              <p:spPr>
                <a:xfrm>
                  <a:off x="39395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A4ACED9-23DB-5B5F-9754-799A14CB6562}"/>
                    </a:ext>
                  </a:extLst>
                </p:cNvPr>
                <p:cNvCxnSpPr/>
                <p:nvPr/>
              </p:nvCxnSpPr>
              <p:spPr>
                <a:xfrm>
                  <a:off x="40919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8EF795C-FFBF-D6B9-D897-6B5D60596DF9}"/>
                    </a:ext>
                  </a:extLst>
                </p:cNvPr>
                <p:cNvCxnSpPr/>
                <p:nvPr/>
              </p:nvCxnSpPr>
              <p:spPr>
                <a:xfrm>
                  <a:off x="42443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8D461EE-BC74-A929-A7C7-38430AD7D738}"/>
                    </a:ext>
                  </a:extLst>
                </p:cNvPr>
                <p:cNvCxnSpPr/>
                <p:nvPr/>
              </p:nvCxnSpPr>
              <p:spPr>
                <a:xfrm>
                  <a:off x="43967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6D76D81-9B6A-09D5-AABE-7D7CF97B3B4C}"/>
                    </a:ext>
                  </a:extLst>
                </p:cNvPr>
                <p:cNvCxnSpPr/>
                <p:nvPr/>
              </p:nvCxnSpPr>
              <p:spPr>
                <a:xfrm>
                  <a:off x="45491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05D2DD-98F2-FA95-B8A2-93524D274E4E}"/>
                  </a:ext>
                </a:extLst>
              </p:cNvPr>
              <p:cNvGrpSpPr/>
              <p:nvPr/>
            </p:nvGrpSpPr>
            <p:grpSpPr>
              <a:xfrm>
                <a:off x="3971899" y="3679625"/>
                <a:ext cx="377928" cy="401435"/>
                <a:chOff x="3623000" y="3555930"/>
                <a:chExt cx="1214291" cy="1214291"/>
              </a:xfrm>
            </p:grpSpPr>
            <p:sp>
              <p:nvSpPr>
                <p:cNvPr id="60" name="Chord 59">
                  <a:extLst>
                    <a:ext uri="{FF2B5EF4-FFF2-40B4-BE49-F238E27FC236}">
                      <a16:creationId xmlns:a16="http://schemas.microsoft.com/office/drawing/2014/main" id="{0A3FDED5-0700-3D7B-CB77-1D0402F8D223}"/>
                    </a:ext>
                  </a:extLst>
                </p:cNvPr>
                <p:cNvSpPr/>
                <p:nvPr/>
              </p:nvSpPr>
              <p:spPr>
                <a:xfrm>
                  <a:off x="3623000" y="3555930"/>
                  <a:ext cx="1214291" cy="1214291"/>
                </a:xfrm>
                <a:prstGeom prst="chord">
                  <a:avLst>
                    <a:gd name="adj1" fmla="val 11686404"/>
                    <a:gd name="adj2" fmla="val 20784458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Chord 60">
                  <a:extLst>
                    <a:ext uri="{FF2B5EF4-FFF2-40B4-BE49-F238E27FC236}">
                      <a16:creationId xmlns:a16="http://schemas.microsoft.com/office/drawing/2014/main" id="{2E7D0E22-4515-8066-17F2-2D76D0C62C4B}"/>
                    </a:ext>
                  </a:extLst>
                </p:cNvPr>
                <p:cNvSpPr/>
                <p:nvPr/>
              </p:nvSpPr>
              <p:spPr>
                <a:xfrm>
                  <a:off x="3916289" y="3555935"/>
                  <a:ext cx="627713" cy="1188279"/>
                </a:xfrm>
                <a:prstGeom prst="chord">
                  <a:avLst>
                    <a:gd name="adj1" fmla="val 12234701"/>
                    <a:gd name="adj2" fmla="val 20166532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B13F15C-79E7-EC88-92D8-674F07A8E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30617" y="3781077"/>
                <a:ext cx="239724" cy="2999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7EAF16-990A-A921-3045-5BA89516339F}"/>
                </a:ext>
              </a:extLst>
            </p:cNvPr>
            <p:cNvSpPr txBox="1"/>
            <p:nvPr/>
          </p:nvSpPr>
          <p:spPr>
            <a:xfrm>
              <a:off x="2075259" y="4048701"/>
              <a:ext cx="221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852E792-EEBC-0670-A3DF-31EB1D22F81B}"/>
              </a:ext>
            </a:extLst>
          </p:cNvPr>
          <p:cNvSpPr txBox="1"/>
          <p:nvPr/>
        </p:nvSpPr>
        <p:spPr>
          <a:xfrm>
            <a:off x="1569441" y="8064966"/>
            <a:ext cx="43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</p:txBody>
      </p:sp>
    </p:spTree>
    <p:extLst>
      <p:ext uri="{BB962C8B-B14F-4D97-AF65-F5344CB8AC3E}">
        <p14:creationId xmlns:p14="http://schemas.microsoft.com/office/powerpoint/2010/main" val="16395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>
            <a:extLst>
              <a:ext uri="{FF2B5EF4-FFF2-40B4-BE49-F238E27FC236}">
                <a16:creationId xmlns:a16="http://schemas.microsoft.com/office/drawing/2014/main" id="{13900E91-6F64-DFAB-F6DA-D8F692F0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FE6DF2-E610-DD04-5468-6D4D22875D9C}"/>
              </a:ext>
            </a:extLst>
          </p:cNvPr>
          <p:cNvGrpSpPr/>
          <p:nvPr/>
        </p:nvGrpSpPr>
        <p:grpSpPr>
          <a:xfrm>
            <a:off x="914400" y="1367155"/>
            <a:ext cx="4982210" cy="1939290"/>
            <a:chOff x="0" y="0"/>
            <a:chExt cx="4982210" cy="1939290"/>
          </a:xfrm>
        </p:grpSpPr>
        <p:grpSp>
          <p:nvGrpSpPr>
            <p:cNvPr id="4" name="Barn">
              <a:extLst>
                <a:ext uri="{FF2B5EF4-FFF2-40B4-BE49-F238E27FC236}">
                  <a16:creationId xmlns:a16="http://schemas.microsoft.com/office/drawing/2014/main" id="{3C92FCE7-61C4-9C2D-F7CB-9FEEFEC6638F}"/>
                </a:ext>
              </a:extLst>
            </p:cNvPr>
            <p:cNvGrpSpPr/>
            <p:nvPr/>
          </p:nvGrpSpPr>
          <p:grpSpPr>
            <a:xfrm>
              <a:off x="2305050" y="0"/>
              <a:ext cx="1984375" cy="1417320"/>
              <a:chOff x="0" y="0"/>
              <a:chExt cx="1984458" cy="1417355"/>
            </a:xfrm>
          </p:grpSpPr>
          <p:sp>
            <p:nvSpPr>
              <p:cNvPr id="58" name="Parallelogram 57">
                <a:extLst>
                  <a:ext uri="{FF2B5EF4-FFF2-40B4-BE49-F238E27FC236}">
                    <a16:creationId xmlns:a16="http://schemas.microsoft.com/office/drawing/2014/main" id="{CFD53B91-EE9F-9526-1CBE-F3E713CE1F0E}"/>
                  </a:ext>
                </a:extLst>
              </p:cNvPr>
              <p:cNvSpPr/>
              <p:nvPr/>
            </p:nvSpPr>
            <p:spPr>
              <a:xfrm rot="5400000">
                <a:off x="1447800" y="855133"/>
                <a:ext cx="848270" cy="225047"/>
              </a:xfrm>
              <a:prstGeom prst="parallelogram">
                <a:avLst>
                  <a:gd name="adj" fmla="val 17308"/>
                </a:avLst>
              </a:prstGeom>
              <a:pattFill prst="ltVert">
                <a:fgClr>
                  <a:schemeClr val="tx1">
                    <a:lumMod val="75000"/>
                    <a:lumOff val="25000"/>
                  </a:schemeClr>
                </a:fgClr>
                <a:bgClr>
                  <a:srgbClr val="C00000"/>
                </a:bgClr>
              </a:patt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3627D0E-D69C-B97C-CBD8-A10CDC9126A8}"/>
                  </a:ext>
                </a:extLst>
              </p:cNvPr>
              <p:cNvGrpSpPr/>
              <p:nvPr/>
            </p:nvGrpSpPr>
            <p:grpSpPr>
              <a:xfrm>
                <a:off x="0" y="0"/>
                <a:ext cx="895862" cy="1417355"/>
                <a:chOff x="0" y="0"/>
                <a:chExt cx="1183005" cy="1871617"/>
              </a:xfrm>
              <a:scene3d>
                <a:camera prst="isometricOffAxis2Left">
                  <a:rot lat="564718" lon="3898193" rev="0"/>
                </a:camera>
                <a:lightRig rig="glow" dir="t"/>
              </a:scene3d>
            </p:grpSpPr>
            <p:sp>
              <p:nvSpPr>
                <p:cNvPr id="61" name="Trapezoid 4">
                  <a:extLst>
                    <a:ext uri="{FF2B5EF4-FFF2-40B4-BE49-F238E27FC236}">
                      <a16:creationId xmlns:a16="http://schemas.microsoft.com/office/drawing/2014/main" id="{5116D015-2EBE-16C3-EE24-1A08F64E364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183005" cy="715010"/>
                </a:xfrm>
                <a:custGeom>
                  <a:avLst/>
                  <a:gdLst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183494 w 1183494"/>
                    <a:gd name="connsiteY3" fmla="*/ 591820 h 591820"/>
                    <a:gd name="connsiteX4" fmla="*/ 0 w 1183494"/>
                    <a:gd name="connsiteY4" fmla="*/ 591820 h 591820"/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108841 w 1183494"/>
                    <a:gd name="connsiteY3" fmla="*/ 430924 h 591820"/>
                    <a:gd name="connsiteX4" fmla="*/ 1183494 w 1183494"/>
                    <a:gd name="connsiteY4" fmla="*/ 591820 h 591820"/>
                    <a:gd name="connsiteX5" fmla="*/ 0 w 1183494"/>
                    <a:gd name="connsiteY5" fmla="*/ 591820 h 591820"/>
                    <a:gd name="connsiteX0" fmla="*/ 0 w 1183494"/>
                    <a:gd name="connsiteY0" fmla="*/ 591820 h 591820"/>
                    <a:gd name="connsiteX1" fmla="*/ 261460 w 1183494"/>
                    <a:gd name="connsiteY1" fmla="*/ 0 h 591820"/>
                    <a:gd name="connsiteX2" fmla="*/ 922034 w 1183494"/>
                    <a:gd name="connsiteY2" fmla="*/ 0 h 591820"/>
                    <a:gd name="connsiteX3" fmla="*/ 1074820 w 1183494"/>
                    <a:gd name="connsiteY3" fmla="*/ 438807 h 591820"/>
                    <a:gd name="connsiteX4" fmla="*/ 1183494 w 1183494"/>
                    <a:gd name="connsiteY4" fmla="*/ 591820 h 591820"/>
                    <a:gd name="connsiteX5" fmla="*/ 0 w 1183494"/>
                    <a:gd name="connsiteY5" fmla="*/ 591820 h 591820"/>
                    <a:gd name="connsiteX0" fmla="*/ 0 w 1183494"/>
                    <a:gd name="connsiteY0" fmla="*/ 591820 h 591820"/>
                    <a:gd name="connsiteX1" fmla="*/ 126124 w 1183494"/>
                    <a:gd name="connsiteY1" fmla="*/ 296917 h 591820"/>
                    <a:gd name="connsiteX2" fmla="*/ 261460 w 1183494"/>
                    <a:gd name="connsiteY2" fmla="*/ 0 h 591820"/>
                    <a:gd name="connsiteX3" fmla="*/ 922034 w 1183494"/>
                    <a:gd name="connsiteY3" fmla="*/ 0 h 591820"/>
                    <a:gd name="connsiteX4" fmla="*/ 1074820 w 1183494"/>
                    <a:gd name="connsiteY4" fmla="*/ 438807 h 591820"/>
                    <a:gd name="connsiteX5" fmla="*/ 1183494 w 1183494"/>
                    <a:gd name="connsiteY5" fmla="*/ 591820 h 591820"/>
                    <a:gd name="connsiteX6" fmla="*/ 0 w 1183494"/>
                    <a:gd name="connsiteY6" fmla="*/ 591820 h 591820"/>
                    <a:gd name="connsiteX0" fmla="*/ 0 w 1183494"/>
                    <a:gd name="connsiteY0" fmla="*/ 591820 h 591820"/>
                    <a:gd name="connsiteX1" fmla="*/ 123495 w 1183494"/>
                    <a:gd name="connsiteY1" fmla="*/ 438807 h 591820"/>
                    <a:gd name="connsiteX2" fmla="*/ 261460 w 1183494"/>
                    <a:gd name="connsiteY2" fmla="*/ 0 h 591820"/>
                    <a:gd name="connsiteX3" fmla="*/ 922034 w 1183494"/>
                    <a:gd name="connsiteY3" fmla="*/ 0 h 591820"/>
                    <a:gd name="connsiteX4" fmla="*/ 1074820 w 1183494"/>
                    <a:gd name="connsiteY4" fmla="*/ 438807 h 591820"/>
                    <a:gd name="connsiteX5" fmla="*/ 1183494 w 1183494"/>
                    <a:gd name="connsiteY5" fmla="*/ 591820 h 591820"/>
                    <a:gd name="connsiteX6" fmla="*/ 0 w 1183494"/>
                    <a:gd name="connsiteY6" fmla="*/ 591820 h 591820"/>
                    <a:gd name="connsiteX0" fmla="*/ 0 w 1183494"/>
                    <a:gd name="connsiteY0" fmla="*/ 594448 h 594448"/>
                    <a:gd name="connsiteX1" fmla="*/ 123495 w 1183494"/>
                    <a:gd name="connsiteY1" fmla="*/ 441435 h 594448"/>
                    <a:gd name="connsiteX2" fmla="*/ 261460 w 1183494"/>
                    <a:gd name="connsiteY2" fmla="*/ 2628 h 594448"/>
                    <a:gd name="connsiteX3" fmla="*/ 609600 w 1183494"/>
                    <a:gd name="connsiteY3" fmla="*/ 0 h 594448"/>
                    <a:gd name="connsiteX4" fmla="*/ 922034 w 1183494"/>
                    <a:gd name="connsiteY4" fmla="*/ 2628 h 594448"/>
                    <a:gd name="connsiteX5" fmla="*/ 1074820 w 1183494"/>
                    <a:gd name="connsiteY5" fmla="*/ 441435 h 594448"/>
                    <a:gd name="connsiteX6" fmla="*/ 1183494 w 1183494"/>
                    <a:gd name="connsiteY6" fmla="*/ 594448 h 594448"/>
                    <a:gd name="connsiteX7" fmla="*/ 0 w 1183494"/>
                    <a:gd name="connsiteY7" fmla="*/ 594448 h 594448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7" fmla="*/ 0 w 1183494"/>
                    <a:gd name="connsiteY7" fmla="*/ 715335 h 715335"/>
                    <a:gd name="connsiteX0" fmla="*/ 0 w 1183494"/>
                    <a:gd name="connsiteY0" fmla="*/ 715335 h 806817"/>
                    <a:gd name="connsiteX1" fmla="*/ 123495 w 1183494"/>
                    <a:gd name="connsiteY1" fmla="*/ 562322 h 806817"/>
                    <a:gd name="connsiteX2" fmla="*/ 261460 w 1183494"/>
                    <a:gd name="connsiteY2" fmla="*/ 123515 h 806817"/>
                    <a:gd name="connsiteX3" fmla="*/ 594079 w 1183494"/>
                    <a:gd name="connsiteY3" fmla="*/ 0 h 806817"/>
                    <a:gd name="connsiteX4" fmla="*/ 922034 w 1183494"/>
                    <a:gd name="connsiteY4" fmla="*/ 123515 h 806817"/>
                    <a:gd name="connsiteX5" fmla="*/ 1074820 w 1183494"/>
                    <a:gd name="connsiteY5" fmla="*/ 562322 h 806817"/>
                    <a:gd name="connsiteX6" fmla="*/ 1183494 w 1183494"/>
                    <a:gd name="connsiteY6" fmla="*/ 715335 h 806817"/>
                    <a:gd name="connsiteX7" fmla="*/ 91478 w 1183494"/>
                    <a:gd name="connsiteY7" fmla="*/ 806817 h 806817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0" fmla="*/ 0 w 1183494"/>
                    <a:gd name="connsiteY0" fmla="*/ 715335 h 715335"/>
                    <a:gd name="connsiteX1" fmla="*/ 123495 w 1183494"/>
                    <a:gd name="connsiteY1" fmla="*/ 562322 h 715335"/>
                    <a:gd name="connsiteX2" fmla="*/ 261460 w 1183494"/>
                    <a:gd name="connsiteY2" fmla="*/ 123515 h 715335"/>
                    <a:gd name="connsiteX3" fmla="*/ 594079 w 1183494"/>
                    <a:gd name="connsiteY3" fmla="*/ 0 h 715335"/>
                    <a:gd name="connsiteX4" fmla="*/ 922034 w 1183494"/>
                    <a:gd name="connsiteY4" fmla="*/ 123515 h 715335"/>
                    <a:gd name="connsiteX5" fmla="*/ 1074820 w 1183494"/>
                    <a:gd name="connsiteY5" fmla="*/ 562322 h 715335"/>
                    <a:gd name="connsiteX6" fmla="*/ 1183494 w 1183494"/>
                    <a:gd name="connsiteY6" fmla="*/ 715335 h 715335"/>
                    <a:gd name="connsiteX7" fmla="*/ 0 w 1183494"/>
                    <a:gd name="connsiteY7" fmla="*/ 715335 h 715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83494" h="715335">
                      <a:moveTo>
                        <a:pt x="0" y="715335"/>
                      </a:moveTo>
                      <a:lnTo>
                        <a:pt x="123495" y="562322"/>
                      </a:lnTo>
                      <a:lnTo>
                        <a:pt x="261460" y="123515"/>
                      </a:lnTo>
                      <a:lnTo>
                        <a:pt x="594079" y="0"/>
                      </a:lnTo>
                      <a:lnTo>
                        <a:pt x="922034" y="123515"/>
                      </a:lnTo>
                      <a:lnTo>
                        <a:pt x="1074820" y="562322"/>
                      </a:lnTo>
                      <a:lnTo>
                        <a:pt x="1183494" y="715335"/>
                      </a:lnTo>
                      <a:lnTo>
                        <a:pt x="0" y="71533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317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DC693E64-4578-342C-DB9D-AFFB5DF81C2F}"/>
                    </a:ext>
                  </a:extLst>
                </p:cNvPr>
                <p:cNvSpPr/>
                <p:nvPr/>
              </p:nvSpPr>
              <p:spPr>
                <a:xfrm>
                  <a:off x="0" y="707571"/>
                  <a:ext cx="1171575" cy="115824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B888C33-8368-C5E6-48E3-D0758FB3DF5D}"/>
                    </a:ext>
                  </a:extLst>
                </p:cNvPr>
                <p:cNvSpPr/>
                <p:nvPr/>
              </p:nvSpPr>
              <p:spPr>
                <a:xfrm>
                  <a:off x="381000" y="794657"/>
                  <a:ext cx="409575" cy="1076960"/>
                </a:xfrm>
                <a:prstGeom prst="rect">
                  <a:avLst/>
                </a:prstGeom>
                <a:solidFill>
                  <a:srgbClr val="5C0000"/>
                </a:solidFill>
                <a:ln>
                  <a:noFill/>
                </a:ln>
                <a:sp3d extrusionH="13144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0" name="Parallelogram 59">
                <a:extLst>
                  <a:ext uri="{FF2B5EF4-FFF2-40B4-BE49-F238E27FC236}">
                    <a16:creationId xmlns:a16="http://schemas.microsoft.com/office/drawing/2014/main" id="{6B4E57A7-B4C9-E2BF-D2F6-ADCFDED41575}"/>
                  </a:ext>
                </a:extLst>
              </p:cNvPr>
              <p:cNvSpPr/>
              <p:nvPr/>
            </p:nvSpPr>
            <p:spPr>
              <a:xfrm rot="5400000">
                <a:off x="-160866" y="863600"/>
                <a:ext cx="820419" cy="205332"/>
              </a:xfrm>
              <a:prstGeom prst="parallelogram">
                <a:avLst>
                  <a:gd name="adj" fmla="val 12348"/>
                </a:avLst>
              </a:prstGeom>
              <a:pattFill prst="ltVert">
                <a:fgClr>
                  <a:schemeClr val="tx1">
                    <a:lumMod val="75000"/>
                    <a:lumOff val="25000"/>
                  </a:schemeClr>
                </a:fgClr>
                <a:bgClr>
                  <a:srgbClr val="C00000"/>
                </a:bgClr>
              </a:patt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Anna">
              <a:extLst>
                <a:ext uri="{FF2B5EF4-FFF2-40B4-BE49-F238E27FC236}">
                  <a16:creationId xmlns:a16="http://schemas.microsoft.com/office/drawing/2014/main" id="{2A306497-881A-BFEF-1F05-50A131F2AA28}"/>
                </a:ext>
              </a:extLst>
            </p:cNvPr>
            <p:cNvGrpSpPr/>
            <p:nvPr/>
          </p:nvGrpSpPr>
          <p:grpSpPr>
            <a:xfrm>
              <a:off x="0" y="895350"/>
              <a:ext cx="1896110" cy="751205"/>
              <a:chOff x="0" y="0"/>
              <a:chExt cx="1896533" cy="751293"/>
            </a:xfrm>
          </p:grpSpPr>
          <p:cxnSp>
            <p:nvCxnSpPr>
              <p:cNvPr id="39" name="Pole">
                <a:extLst>
                  <a:ext uri="{FF2B5EF4-FFF2-40B4-BE49-F238E27FC236}">
                    <a16:creationId xmlns:a16="http://schemas.microsoft.com/office/drawing/2014/main" id="{E8848D8D-9C4B-5E5A-021C-E4D10224622D}"/>
                  </a:ext>
                </a:extLst>
              </p:cNvPr>
              <p:cNvCxnSpPr/>
              <p:nvPr/>
            </p:nvCxnSpPr>
            <p:spPr>
              <a:xfrm>
                <a:off x="16933" y="33867"/>
                <a:ext cx="18796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BED7918-86AB-3040-BD0C-80F3C212E061}"/>
                  </a:ext>
                </a:extLst>
              </p:cNvPr>
              <p:cNvSpPr/>
              <p:nvPr/>
            </p:nvSpPr>
            <p:spPr>
              <a:xfrm>
                <a:off x="228600" y="0"/>
                <a:ext cx="124135" cy="12432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3B86E5-FF80-7A37-6F5D-2000FE962391}"/>
                  </a:ext>
                </a:extLst>
              </p:cNvPr>
              <p:cNvCxnSpPr/>
              <p:nvPr/>
            </p:nvCxnSpPr>
            <p:spPr>
              <a:xfrm flipH="1">
                <a:off x="313267" y="372533"/>
                <a:ext cx="67178" cy="985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B8CC2A-4982-326D-833F-FD4041610D3A}"/>
                  </a:ext>
                </a:extLst>
              </p:cNvPr>
              <p:cNvCxnSpPr/>
              <p:nvPr/>
            </p:nvCxnSpPr>
            <p:spPr>
              <a:xfrm flipV="1">
                <a:off x="381000" y="321733"/>
                <a:ext cx="119276" cy="4768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67174CA-3DFC-6D48-0E0A-92615ECA6632}"/>
                  </a:ext>
                </a:extLst>
              </p:cNvPr>
              <p:cNvCxnSpPr/>
              <p:nvPr/>
            </p:nvCxnSpPr>
            <p:spPr>
              <a:xfrm flipH="1" flipV="1">
                <a:off x="170726" y="130317"/>
                <a:ext cx="156084" cy="2684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4F79FCF-663C-DB3D-BE2D-DB87F97DD5E3}"/>
                  </a:ext>
                </a:extLst>
              </p:cNvPr>
              <p:cNvCxnSpPr/>
              <p:nvPr/>
            </p:nvCxnSpPr>
            <p:spPr>
              <a:xfrm flipV="1">
                <a:off x="330200" y="106698"/>
                <a:ext cx="105762" cy="5133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7BB23D2-A89C-7960-9D6F-26AD8A6AB1E1}"/>
                  </a:ext>
                </a:extLst>
              </p:cNvPr>
              <p:cNvSpPr/>
              <p:nvPr/>
            </p:nvSpPr>
            <p:spPr>
              <a:xfrm rot="10800000">
                <a:off x="304800" y="59267"/>
                <a:ext cx="58154" cy="47432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EACB15F-CD9A-E2C7-823E-3670C831AC1B}"/>
                  </a:ext>
                </a:extLst>
              </p:cNvPr>
              <p:cNvSpPr/>
              <p:nvPr/>
            </p:nvSpPr>
            <p:spPr>
              <a:xfrm>
                <a:off x="321733" y="50800"/>
                <a:ext cx="11658" cy="116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68035A-0A62-226B-3BB9-603073C24882}"/>
                  </a:ext>
                </a:extLst>
              </p:cNvPr>
              <p:cNvCxnSpPr/>
              <p:nvPr/>
            </p:nvCxnSpPr>
            <p:spPr>
              <a:xfrm>
                <a:off x="499533" y="321733"/>
                <a:ext cx="4658" cy="10797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65CB415-7F9C-734B-8545-27FA0C5C34CB}"/>
                  </a:ext>
                </a:extLst>
              </p:cNvPr>
              <p:cNvCxnSpPr/>
              <p:nvPr/>
            </p:nvCxnSpPr>
            <p:spPr>
              <a:xfrm flipH="1" flipV="1">
                <a:off x="177800" y="448733"/>
                <a:ext cx="126621" cy="2412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C556A95-6183-C474-70F4-57687FDB9CEA}"/>
                  </a:ext>
                </a:extLst>
              </p:cNvPr>
              <p:cNvCxnSpPr/>
              <p:nvPr/>
            </p:nvCxnSpPr>
            <p:spPr>
              <a:xfrm flipV="1">
                <a:off x="432913" y="35819"/>
                <a:ext cx="9146" cy="70879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DDBABE4-A4C3-1C53-A1A3-B22295F7B4A4}"/>
                  </a:ext>
                </a:extLst>
              </p:cNvPr>
              <p:cNvCxnSpPr/>
              <p:nvPr/>
            </p:nvCxnSpPr>
            <p:spPr>
              <a:xfrm flipH="1" flipV="1">
                <a:off x="110069" y="33868"/>
                <a:ext cx="59133" cy="9797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5CA499-5EE6-F10C-382C-30074D7078CE}"/>
                  </a:ext>
                </a:extLst>
              </p:cNvPr>
              <p:cNvCxnSpPr/>
              <p:nvPr/>
            </p:nvCxnSpPr>
            <p:spPr>
              <a:xfrm>
                <a:off x="499533" y="431800"/>
                <a:ext cx="48606" cy="529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70EFF0D-745E-9C50-14DD-692803FE8F54}"/>
                  </a:ext>
                </a:extLst>
              </p:cNvPr>
              <p:cNvCxnSpPr/>
              <p:nvPr/>
            </p:nvCxnSpPr>
            <p:spPr>
              <a:xfrm flipH="1" flipV="1">
                <a:off x="177800" y="457200"/>
                <a:ext cx="12867" cy="51037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reeform 55">
                <a:extLst>
                  <a:ext uri="{FF2B5EF4-FFF2-40B4-BE49-F238E27FC236}">
                    <a16:creationId xmlns:a16="http://schemas.microsoft.com/office/drawing/2014/main" id="{B08DA5CE-F19F-49ED-74F1-BEA3550512D3}"/>
                  </a:ext>
                </a:extLst>
              </p:cNvPr>
              <p:cNvSpPr/>
              <p:nvPr/>
            </p:nvSpPr>
            <p:spPr>
              <a:xfrm rot="744751">
                <a:off x="279400" y="135467"/>
                <a:ext cx="123864" cy="229861"/>
              </a:xfrm>
              <a:custGeom>
                <a:avLst/>
                <a:gdLst>
                  <a:gd name="connsiteX0" fmla="*/ 0 w 180434"/>
                  <a:gd name="connsiteY0" fmla="*/ 0 h 685800"/>
                  <a:gd name="connsiteX1" fmla="*/ 171450 w 180434"/>
                  <a:gd name="connsiteY1" fmla="*/ 281940 h 685800"/>
                  <a:gd name="connsiteX2" fmla="*/ 140970 w 180434"/>
                  <a:gd name="connsiteY2" fmla="*/ 685800 h 685800"/>
                  <a:gd name="connsiteX0" fmla="*/ 0 w 391364"/>
                  <a:gd name="connsiteY0" fmla="*/ 0 h 720090"/>
                  <a:gd name="connsiteX1" fmla="*/ 171450 w 391364"/>
                  <a:gd name="connsiteY1" fmla="*/ 281940 h 720090"/>
                  <a:gd name="connsiteX2" fmla="*/ 388620 w 391364"/>
                  <a:gd name="connsiteY2" fmla="*/ 720090 h 720090"/>
                  <a:gd name="connsiteX0" fmla="*/ 0 w 388620"/>
                  <a:gd name="connsiteY0" fmla="*/ 0 h 720090"/>
                  <a:gd name="connsiteX1" fmla="*/ 171450 w 388620"/>
                  <a:gd name="connsiteY1" fmla="*/ 281940 h 720090"/>
                  <a:gd name="connsiteX2" fmla="*/ 388620 w 388620"/>
                  <a:gd name="connsiteY2" fmla="*/ 720090 h 720090"/>
                  <a:gd name="connsiteX0" fmla="*/ 0 w 388620"/>
                  <a:gd name="connsiteY0" fmla="*/ 0 h 720090"/>
                  <a:gd name="connsiteX1" fmla="*/ 217170 w 388620"/>
                  <a:gd name="connsiteY1" fmla="*/ 293370 h 720090"/>
                  <a:gd name="connsiteX2" fmla="*/ 388620 w 388620"/>
                  <a:gd name="connsiteY2" fmla="*/ 720090 h 72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20090">
                    <a:moveTo>
                      <a:pt x="0" y="0"/>
                    </a:moveTo>
                    <a:cubicBezTo>
                      <a:pt x="73977" y="83820"/>
                      <a:pt x="152400" y="173355"/>
                      <a:pt x="217170" y="293370"/>
                    </a:cubicBezTo>
                    <a:cubicBezTo>
                      <a:pt x="281940" y="413385"/>
                      <a:pt x="339407" y="586740"/>
                      <a:pt x="388620" y="72009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Text Box 63">
                <a:extLst>
                  <a:ext uri="{FF2B5EF4-FFF2-40B4-BE49-F238E27FC236}">
                    <a16:creationId xmlns:a16="http://schemas.microsoft.com/office/drawing/2014/main" id="{737FA2FD-E6E9-F2A9-0EFD-0767BDE478A9}"/>
                  </a:ext>
                </a:extLst>
              </p:cNvPr>
              <p:cNvSpPr txBox="1"/>
              <p:nvPr/>
            </p:nvSpPr>
            <p:spPr>
              <a:xfrm flipH="1">
                <a:off x="0" y="491067"/>
                <a:ext cx="676275" cy="260226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Anna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9C1F96-750D-6482-EAC8-A2C4B72B1951}"/>
                  </a:ext>
                </a:extLst>
              </p:cNvPr>
              <p:cNvCxnSpPr/>
              <p:nvPr/>
            </p:nvCxnSpPr>
            <p:spPr>
              <a:xfrm flipV="1">
                <a:off x="172250" y="1038"/>
                <a:ext cx="127051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70E9E56-6BF0-C012-97E1-C81D3C3FBFBA}"/>
                  </a:ext>
                </a:extLst>
              </p:cNvPr>
              <p:cNvCxnSpPr/>
              <p:nvPr/>
            </p:nvCxnSpPr>
            <p:spPr>
              <a:xfrm flipV="1">
                <a:off x="164629" y="76200"/>
                <a:ext cx="101243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475549D-8F7E-831F-14E0-4A04A5CD8683}"/>
                  </a:ext>
                </a:extLst>
              </p:cNvPr>
              <p:cNvCxnSpPr/>
              <p:nvPr/>
            </p:nvCxnSpPr>
            <p:spPr>
              <a:xfrm flipV="1">
                <a:off x="169202" y="41245"/>
                <a:ext cx="114255" cy="0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wires and button">
              <a:extLst>
                <a:ext uri="{FF2B5EF4-FFF2-40B4-BE49-F238E27FC236}">
                  <a16:creationId xmlns:a16="http://schemas.microsoft.com/office/drawing/2014/main" id="{F4945798-C959-050C-AB93-CDE5EEDCF78E}"/>
                </a:ext>
              </a:extLst>
            </p:cNvPr>
            <p:cNvGrpSpPr/>
            <p:nvPr/>
          </p:nvGrpSpPr>
          <p:grpSpPr>
            <a:xfrm>
              <a:off x="2628900" y="1333500"/>
              <a:ext cx="1960245" cy="483235"/>
              <a:chOff x="0" y="0"/>
              <a:chExt cx="1960354" cy="4835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2E3E774-177E-6066-B6F5-AF5C1C2AE09A}"/>
                  </a:ext>
                </a:extLst>
              </p:cNvPr>
              <p:cNvSpPr/>
              <p:nvPr/>
            </p:nvSpPr>
            <p:spPr>
              <a:xfrm>
                <a:off x="0" y="35859"/>
                <a:ext cx="1795272" cy="447675"/>
              </a:xfrm>
              <a:custGeom>
                <a:avLst/>
                <a:gdLst>
                  <a:gd name="connsiteX0" fmla="*/ 33757 w 1262482"/>
                  <a:gd name="connsiteY0" fmla="*/ 0 h 447675"/>
                  <a:gd name="connsiteX1" fmla="*/ 9944 w 1262482"/>
                  <a:gd name="connsiteY1" fmla="*/ 52388 h 447675"/>
                  <a:gd name="connsiteX2" fmla="*/ 419 w 1262482"/>
                  <a:gd name="connsiteY2" fmla="*/ 80963 h 447675"/>
                  <a:gd name="connsiteX3" fmla="*/ 5182 w 1262482"/>
                  <a:gd name="connsiteY3" fmla="*/ 133350 h 447675"/>
                  <a:gd name="connsiteX4" fmla="*/ 43282 w 1262482"/>
                  <a:gd name="connsiteY4" fmla="*/ 152400 h 447675"/>
                  <a:gd name="connsiteX5" fmla="*/ 52807 w 1262482"/>
                  <a:gd name="connsiteY5" fmla="*/ 166688 h 447675"/>
                  <a:gd name="connsiteX6" fmla="*/ 81382 w 1262482"/>
                  <a:gd name="connsiteY6" fmla="*/ 176213 h 447675"/>
                  <a:gd name="connsiteX7" fmla="*/ 109957 w 1262482"/>
                  <a:gd name="connsiteY7" fmla="*/ 171450 h 447675"/>
                  <a:gd name="connsiteX8" fmla="*/ 124244 w 1262482"/>
                  <a:gd name="connsiteY8" fmla="*/ 166688 h 447675"/>
                  <a:gd name="connsiteX9" fmla="*/ 129007 w 1262482"/>
                  <a:gd name="connsiteY9" fmla="*/ 152400 h 447675"/>
                  <a:gd name="connsiteX10" fmla="*/ 138532 w 1262482"/>
                  <a:gd name="connsiteY10" fmla="*/ 114300 h 447675"/>
                  <a:gd name="connsiteX11" fmla="*/ 124244 w 1262482"/>
                  <a:gd name="connsiteY11" fmla="*/ 104775 h 447675"/>
                  <a:gd name="connsiteX12" fmla="*/ 109957 w 1262482"/>
                  <a:gd name="connsiteY12" fmla="*/ 109538 h 447675"/>
                  <a:gd name="connsiteX13" fmla="*/ 95669 w 1262482"/>
                  <a:gd name="connsiteY13" fmla="*/ 123825 h 447675"/>
                  <a:gd name="connsiteX14" fmla="*/ 81382 w 1262482"/>
                  <a:gd name="connsiteY14" fmla="*/ 157163 h 447675"/>
                  <a:gd name="connsiteX15" fmla="*/ 100432 w 1262482"/>
                  <a:gd name="connsiteY15" fmla="*/ 233363 h 447675"/>
                  <a:gd name="connsiteX16" fmla="*/ 119482 w 1262482"/>
                  <a:gd name="connsiteY16" fmla="*/ 238125 h 447675"/>
                  <a:gd name="connsiteX17" fmla="*/ 281407 w 1262482"/>
                  <a:gd name="connsiteY17" fmla="*/ 233363 h 447675"/>
                  <a:gd name="connsiteX18" fmla="*/ 329032 w 1262482"/>
                  <a:gd name="connsiteY18" fmla="*/ 214313 h 447675"/>
                  <a:gd name="connsiteX19" fmla="*/ 352844 w 1262482"/>
                  <a:gd name="connsiteY19" fmla="*/ 209550 h 447675"/>
                  <a:gd name="connsiteX20" fmla="*/ 381419 w 1262482"/>
                  <a:gd name="connsiteY20" fmla="*/ 214313 h 447675"/>
                  <a:gd name="connsiteX21" fmla="*/ 414757 w 1262482"/>
                  <a:gd name="connsiteY21" fmla="*/ 223838 h 447675"/>
                  <a:gd name="connsiteX22" fmla="*/ 419519 w 1262482"/>
                  <a:gd name="connsiteY22" fmla="*/ 257175 h 447675"/>
                  <a:gd name="connsiteX23" fmla="*/ 400469 w 1262482"/>
                  <a:gd name="connsiteY23" fmla="*/ 261938 h 447675"/>
                  <a:gd name="connsiteX24" fmla="*/ 386182 w 1262482"/>
                  <a:gd name="connsiteY24" fmla="*/ 309563 h 447675"/>
                  <a:gd name="connsiteX25" fmla="*/ 405232 w 1262482"/>
                  <a:gd name="connsiteY25" fmla="*/ 338138 h 447675"/>
                  <a:gd name="connsiteX26" fmla="*/ 419519 w 1262482"/>
                  <a:gd name="connsiteY26" fmla="*/ 357188 h 447675"/>
                  <a:gd name="connsiteX27" fmla="*/ 500482 w 1262482"/>
                  <a:gd name="connsiteY27" fmla="*/ 352425 h 447675"/>
                  <a:gd name="connsiteX28" fmla="*/ 505244 w 1262482"/>
                  <a:gd name="connsiteY28" fmla="*/ 338138 h 447675"/>
                  <a:gd name="connsiteX29" fmla="*/ 510007 w 1262482"/>
                  <a:gd name="connsiteY29" fmla="*/ 314325 h 447675"/>
                  <a:gd name="connsiteX30" fmla="*/ 524294 w 1262482"/>
                  <a:gd name="connsiteY30" fmla="*/ 309563 h 447675"/>
                  <a:gd name="connsiteX31" fmla="*/ 533819 w 1262482"/>
                  <a:gd name="connsiteY31" fmla="*/ 285750 h 447675"/>
                  <a:gd name="connsiteX32" fmla="*/ 548107 w 1262482"/>
                  <a:gd name="connsiteY32" fmla="*/ 233363 h 447675"/>
                  <a:gd name="connsiteX33" fmla="*/ 567157 w 1262482"/>
                  <a:gd name="connsiteY33" fmla="*/ 228600 h 447675"/>
                  <a:gd name="connsiteX34" fmla="*/ 662407 w 1262482"/>
                  <a:gd name="connsiteY34" fmla="*/ 233363 h 447675"/>
                  <a:gd name="connsiteX35" fmla="*/ 695744 w 1262482"/>
                  <a:gd name="connsiteY35" fmla="*/ 242888 h 447675"/>
                  <a:gd name="connsiteX36" fmla="*/ 695744 w 1262482"/>
                  <a:gd name="connsiteY36" fmla="*/ 300038 h 447675"/>
                  <a:gd name="connsiteX37" fmla="*/ 700507 w 1262482"/>
                  <a:gd name="connsiteY37" fmla="*/ 433388 h 447675"/>
                  <a:gd name="connsiteX38" fmla="*/ 748132 w 1262482"/>
                  <a:gd name="connsiteY38" fmla="*/ 447675 h 447675"/>
                  <a:gd name="connsiteX39" fmla="*/ 786232 w 1262482"/>
                  <a:gd name="connsiteY39" fmla="*/ 433388 h 447675"/>
                  <a:gd name="connsiteX40" fmla="*/ 800519 w 1262482"/>
                  <a:gd name="connsiteY40" fmla="*/ 428625 h 447675"/>
                  <a:gd name="connsiteX41" fmla="*/ 843382 w 1262482"/>
                  <a:gd name="connsiteY41" fmla="*/ 404813 h 447675"/>
                  <a:gd name="connsiteX42" fmla="*/ 862432 w 1262482"/>
                  <a:gd name="connsiteY42" fmla="*/ 390525 h 447675"/>
                  <a:gd name="connsiteX43" fmla="*/ 886244 w 1262482"/>
                  <a:gd name="connsiteY43" fmla="*/ 357188 h 447675"/>
                  <a:gd name="connsiteX44" fmla="*/ 910057 w 1262482"/>
                  <a:gd name="connsiteY44" fmla="*/ 333375 h 447675"/>
                  <a:gd name="connsiteX45" fmla="*/ 943394 w 1262482"/>
                  <a:gd name="connsiteY45" fmla="*/ 319088 h 447675"/>
                  <a:gd name="connsiteX46" fmla="*/ 957682 w 1262482"/>
                  <a:gd name="connsiteY46" fmla="*/ 323850 h 447675"/>
                  <a:gd name="connsiteX47" fmla="*/ 971969 w 1262482"/>
                  <a:gd name="connsiteY47" fmla="*/ 285750 h 447675"/>
                  <a:gd name="connsiteX48" fmla="*/ 981494 w 1262482"/>
                  <a:gd name="connsiteY48" fmla="*/ 271463 h 447675"/>
                  <a:gd name="connsiteX49" fmla="*/ 948157 w 1262482"/>
                  <a:gd name="connsiteY49" fmla="*/ 257175 h 447675"/>
                  <a:gd name="connsiteX50" fmla="*/ 929107 w 1262482"/>
                  <a:gd name="connsiteY50" fmla="*/ 266700 h 447675"/>
                  <a:gd name="connsiteX51" fmla="*/ 914819 w 1262482"/>
                  <a:gd name="connsiteY51" fmla="*/ 271463 h 447675"/>
                  <a:gd name="connsiteX52" fmla="*/ 905294 w 1262482"/>
                  <a:gd name="connsiteY52" fmla="*/ 285750 h 447675"/>
                  <a:gd name="connsiteX53" fmla="*/ 891007 w 1262482"/>
                  <a:gd name="connsiteY53" fmla="*/ 300038 h 447675"/>
                  <a:gd name="connsiteX54" fmla="*/ 886244 w 1262482"/>
                  <a:gd name="connsiteY54" fmla="*/ 314325 h 447675"/>
                  <a:gd name="connsiteX55" fmla="*/ 886244 w 1262482"/>
                  <a:gd name="connsiteY55" fmla="*/ 357188 h 447675"/>
                  <a:gd name="connsiteX56" fmla="*/ 914819 w 1262482"/>
                  <a:gd name="connsiteY56" fmla="*/ 366713 h 447675"/>
                  <a:gd name="connsiteX57" fmla="*/ 929107 w 1262482"/>
                  <a:gd name="connsiteY57" fmla="*/ 371475 h 447675"/>
                  <a:gd name="connsiteX58" fmla="*/ 957682 w 1262482"/>
                  <a:gd name="connsiteY58" fmla="*/ 390525 h 447675"/>
                  <a:gd name="connsiteX59" fmla="*/ 1010069 w 1262482"/>
                  <a:gd name="connsiteY59" fmla="*/ 400050 h 447675"/>
                  <a:gd name="connsiteX60" fmla="*/ 1024357 w 1262482"/>
                  <a:gd name="connsiteY60" fmla="*/ 409575 h 447675"/>
                  <a:gd name="connsiteX61" fmla="*/ 1138657 w 1262482"/>
                  <a:gd name="connsiteY61" fmla="*/ 409575 h 447675"/>
                  <a:gd name="connsiteX62" fmla="*/ 1148182 w 1262482"/>
                  <a:gd name="connsiteY62" fmla="*/ 395288 h 447675"/>
                  <a:gd name="connsiteX63" fmla="*/ 1167232 w 1262482"/>
                  <a:gd name="connsiteY63" fmla="*/ 390525 h 447675"/>
                  <a:gd name="connsiteX64" fmla="*/ 1181519 w 1262482"/>
                  <a:gd name="connsiteY64" fmla="*/ 385763 h 447675"/>
                  <a:gd name="connsiteX65" fmla="*/ 1262482 w 1262482"/>
                  <a:gd name="connsiteY65" fmla="*/ 376238 h 447675"/>
                  <a:gd name="connsiteX0" fmla="*/ 33757 w 1262482"/>
                  <a:gd name="connsiteY0" fmla="*/ 0 h 447675"/>
                  <a:gd name="connsiteX1" fmla="*/ 9944 w 1262482"/>
                  <a:gd name="connsiteY1" fmla="*/ 52388 h 447675"/>
                  <a:gd name="connsiteX2" fmla="*/ 419 w 1262482"/>
                  <a:gd name="connsiteY2" fmla="*/ 80963 h 447675"/>
                  <a:gd name="connsiteX3" fmla="*/ 5182 w 1262482"/>
                  <a:gd name="connsiteY3" fmla="*/ 133350 h 447675"/>
                  <a:gd name="connsiteX4" fmla="*/ 43282 w 1262482"/>
                  <a:gd name="connsiteY4" fmla="*/ 152400 h 447675"/>
                  <a:gd name="connsiteX5" fmla="*/ 52807 w 1262482"/>
                  <a:gd name="connsiteY5" fmla="*/ 166688 h 447675"/>
                  <a:gd name="connsiteX6" fmla="*/ 81382 w 1262482"/>
                  <a:gd name="connsiteY6" fmla="*/ 176213 h 447675"/>
                  <a:gd name="connsiteX7" fmla="*/ 109957 w 1262482"/>
                  <a:gd name="connsiteY7" fmla="*/ 171450 h 447675"/>
                  <a:gd name="connsiteX8" fmla="*/ 124244 w 1262482"/>
                  <a:gd name="connsiteY8" fmla="*/ 166688 h 447675"/>
                  <a:gd name="connsiteX9" fmla="*/ 129007 w 1262482"/>
                  <a:gd name="connsiteY9" fmla="*/ 152400 h 447675"/>
                  <a:gd name="connsiteX10" fmla="*/ 138532 w 1262482"/>
                  <a:gd name="connsiteY10" fmla="*/ 114300 h 447675"/>
                  <a:gd name="connsiteX11" fmla="*/ 124244 w 1262482"/>
                  <a:gd name="connsiteY11" fmla="*/ 104775 h 447675"/>
                  <a:gd name="connsiteX12" fmla="*/ 109957 w 1262482"/>
                  <a:gd name="connsiteY12" fmla="*/ 109538 h 447675"/>
                  <a:gd name="connsiteX13" fmla="*/ 95669 w 1262482"/>
                  <a:gd name="connsiteY13" fmla="*/ 123825 h 447675"/>
                  <a:gd name="connsiteX14" fmla="*/ 81382 w 1262482"/>
                  <a:gd name="connsiteY14" fmla="*/ 157163 h 447675"/>
                  <a:gd name="connsiteX15" fmla="*/ 100432 w 1262482"/>
                  <a:gd name="connsiteY15" fmla="*/ 233363 h 447675"/>
                  <a:gd name="connsiteX16" fmla="*/ 119482 w 1262482"/>
                  <a:gd name="connsiteY16" fmla="*/ 238125 h 447675"/>
                  <a:gd name="connsiteX17" fmla="*/ 281407 w 1262482"/>
                  <a:gd name="connsiteY17" fmla="*/ 233363 h 447675"/>
                  <a:gd name="connsiteX18" fmla="*/ 329032 w 1262482"/>
                  <a:gd name="connsiteY18" fmla="*/ 214313 h 447675"/>
                  <a:gd name="connsiteX19" fmla="*/ 352844 w 1262482"/>
                  <a:gd name="connsiteY19" fmla="*/ 209550 h 447675"/>
                  <a:gd name="connsiteX20" fmla="*/ 381419 w 1262482"/>
                  <a:gd name="connsiteY20" fmla="*/ 214313 h 447675"/>
                  <a:gd name="connsiteX21" fmla="*/ 414757 w 1262482"/>
                  <a:gd name="connsiteY21" fmla="*/ 223838 h 447675"/>
                  <a:gd name="connsiteX22" fmla="*/ 419519 w 1262482"/>
                  <a:gd name="connsiteY22" fmla="*/ 257175 h 447675"/>
                  <a:gd name="connsiteX23" fmla="*/ 400469 w 1262482"/>
                  <a:gd name="connsiteY23" fmla="*/ 261938 h 447675"/>
                  <a:gd name="connsiteX24" fmla="*/ 386182 w 1262482"/>
                  <a:gd name="connsiteY24" fmla="*/ 309563 h 447675"/>
                  <a:gd name="connsiteX25" fmla="*/ 405232 w 1262482"/>
                  <a:gd name="connsiteY25" fmla="*/ 338138 h 447675"/>
                  <a:gd name="connsiteX26" fmla="*/ 419519 w 1262482"/>
                  <a:gd name="connsiteY26" fmla="*/ 357188 h 447675"/>
                  <a:gd name="connsiteX27" fmla="*/ 500482 w 1262482"/>
                  <a:gd name="connsiteY27" fmla="*/ 352425 h 447675"/>
                  <a:gd name="connsiteX28" fmla="*/ 505244 w 1262482"/>
                  <a:gd name="connsiteY28" fmla="*/ 338138 h 447675"/>
                  <a:gd name="connsiteX29" fmla="*/ 510007 w 1262482"/>
                  <a:gd name="connsiteY29" fmla="*/ 314325 h 447675"/>
                  <a:gd name="connsiteX30" fmla="*/ 524294 w 1262482"/>
                  <a:gd name="connsiteY30" fmla="*/ 309563 h 447675"/>
                  <a:gd name="connsiteX31" fmla="*/ 533819 w 1262482"/>
                  <a:gd name="connsiteY31" fmla="*/ 285750 h 447675"/>
                  <a:gd name="connsiteX32" fmla="*/ 548107 w 1262482"/>
                  <a:gd name="connsiteY32" fmla="*/ 233363 h 447675"/>
                  <a:gd name="connsiteX33" fmla="*/ 567157 w 1262482"/>
                  <a:gd name="connsiteY33" fmla="*/ 228600 h 447675"/>
                  <a:gd name="connsiteX34" fmla="*/ 662407 w 1262482"/>
                  <a:gd name="connsiteY34" fmla="*/ 233363 h 447675"/>
                  <a:gd name="connsiteX35" fmla="*/ 695744 w 1262482"/>
                  <a:gd name="connsiteY35" fmla="*/ 242888 h 447675"/>
                  <a:gd name="connsiteX36" fmla="*/ 695744 w 1262482"/>
                  <a:gd name="connsiteY36" fmla="*/ 300038 h 447675"/>
                  <a:gd name="connsiteX37" fmla="*/ 700507 w 1262482"/>
                  <a:gd name="connsiteY37" fmla="*/ 433388 h 447675"/>
                  <a:gd name="connsiteX38" fmla="*/ 748132 w 1262482"/>
                  <a:gd name="connsiteY38" fmla="*/ 447675 h 447675"/>
                  <a:gd name="connsiteX39" fmla="*/ 786232 w 1262482"/>
                  <a:gd name="connsiteY39" fmla="*/ 433388 h 447675"/>
                  <a:gd name="connsiteX40" fmla="*/ 800519 w 1262482"/>
                  <a:gd name="connsiteY40" fmla="*/ 428625 h 447675"/>
                  <a:gd name="connsiteX41" fmla="*/ 843382 w 1262482"/>
                  <a:gd name="connsiteY41" fmla="*/ 404813 h 447675"/>
                  <a:gd name="connsiteX42" fmla="*/ 862432 w 1262482"/>
                  <a:gd name="connsiteY42" fmla="*/ 390525 h 447675"/>
                  <a:gd name="connsiteX43" fmla="*/ 886244 w 1262482"/>
                  <a:gd name="connsiteY43" fmla="*/ 357188 h 447675"/>
                  <a:gd name="connsiteX44" fmla="*/ 910057 w 1262482"/>
                  <a:gd name="connsiteY44" fmla="*/ 333375 h 447675"/>
                  <a:gd name="connsiteX45" fmla="*/ 943394 w 1262482"/>
                  <a:gd name="connsiteY45" fmla="*/ 319088 h 447675"/>
                  <a:gd name="connsiteX46" fmla="*/ 957682 w 1262482"/>
                  <a:gd name="connsiteY46" fmla="*/ 323850 h 447675"/>
                  <a:gd name="connsiteX47" fmla="*/ 971969 w 1262482"/>
                  <a:gd name="connsiteY47" fmla="*/ 285750 h 447675"/>
                  <a:gd name="connsiteX48" fmla="*/ 981494 w 1262482"/>
                  <a:gd name="connsiteY48" fmla="*/ 271463 h 447675"/>
                  <a:gd name="connsiteX49" fmla="*/ 948157 w 1262482"/>
                  <a:gd name="connsiteY49" fmla="*/ 257175 h 447675"/>
                  <a:gd name="connsiteX50" fmla="*/ 929107 w 1262482"/>
                  <a:gd name="connsiteY50" fmla="*/ 266700 h 447675"/>
                  <a:gd name="connsiteX51" fmla="*/ 914819 w 1262482"/>
                  <a:gd name="connsiteY51" fmla="*/ 271463 h 447675"/>
                  <a:gd name="connsiteX52" fmla="*/ 905294 w 1262482"/>
                  <a:gd name="connsiteY52" fmla="*/ 285750 h 447675"/>
                  <a:gd name="connsiteX53" fmla="*/ 891007 w 1262482"/>
                  <a:gd name="connsiteY53" fmla="*/ 300038 h 447675"/>
                  <a:gd name="connsiteX54" fmla="*/ 886244 w 1262482"/>
                  <a:gd name="connsiteY54" fmla="*/ 314325 h 447675"/>
                  <a:gd name="connsiteX55" fmla="*/ 886244 w 1262482"/>
                  <a:gd name="connsiteY55" fmla="*/ 357188 h 447675"/>
                  <a:gd name="connsiteX56" fmla="*/ 914819 w 1262482"/>
                  <a:gd name="connsiteY56" fmla="*/ 366713 h 447675"/>
                  <a:gd name="connsiteX57" fmla="*/ 929107 w 1262482"/>
                  <a:gd name="connsiteY57" fmla="*/ 371475 h 447675"/>
                  <a:gd name="connsiteX58" fmla="*/ 957682 w 1262482"/>
                  <a:gd name="connsiteY58" fmla="*/ 390525 h 447675"/>
                  <a:gd name="connsiteX59" fmla="*/ 1010069 w 1262482"/>
                  <a:gd name="connsiteY59" fmla="*/ 400050 h 447675"/>
                  <a:gd name="connsiteX60" fmla="*/ 1024357 w 1262482"/>
                  <a:gd name="connsiteY60" fmla="*/ 409575 h 447675"/>
                  <a:gd name="connsiteX61" fmla="*/ 1138657 w 1262482"/>
                  <a:gd name="connsiteY61" fmla="*/ 409575 h 447675"/>
                  <a:gd name="connsiteX62" fmla="*/ 1148182 w 1262482"/>
                  <a:gd name="connsiteY62" fmla="*/ 395288 h 447675"/>
                  <a:gd name="connsiteX63" fmla="*/ 1167232 w 1262482"/>
                  <a:gd name="connsiteY63" fmla="*/ 390525 h 447675"/>
                  <a:gd name="connsiteX64" fmla="*/ 1195375 w 1262482"/>
                  <a:gd name="connsiteY64" fmla="*/ 274926 h 447675"/>
                  <a:gd name="connsiteX65" fmla="*/ 1262482 w 1262482"/>
                  <a:gd name="connsiteY65" fmla="*/ 376238 h 447675"/>
                  <a:gd name="connsiteX0" fmla="*/ 33757 w 1255554"/>
                  <a:gd name="connsiteY0" fmla="*/ 0 h 447675"/>
                  <a:gd name="connsiteX1" fmla="*/ 9944 w 1255554"/>
                  <a:gd name="connsiteY1" fmla="*/ 52388 h 447675"/>
                  <a:gd name="connsiteX2" fmla="*/ 419 w 1255554"/>
                  <a:gd name="connsiteY2" fmla="*/ 80963 h 447675"/>
                  <a:gd name="connsiteX3" fmla="*/ 5182 w 1255554"/>
                  <a:gd name="connsiteY3" fmla="*/ 133350 h 447675"/>
                  <a:gd name="connsiteX4" fmla="*/ 43282 w 1255554"/>
                  <a:gd name="connsiteY4" fmla="*/ 152400 h 447675"/>
                  <a:gd name="connsiteX5" fmla="*/ 52807 w 1255554"/>
                  <a:gd name="connsiteY5" fmla="*/ 166688 h 447675"/>
                  <a:gd name="connsiteX6" fmla="*/ 81382 w 1255554"/>
                  <a:gd name="connsiteY6" fmla="*/ 176213 h 447675"/>
                  <a:gd name="connsiteX7" fmla="*/ 109957 w 1255554"/>
                  <a:gd name="connsiteY7" fmla="*/ 171450 h 447675"/>
                  <a:gd name="connsiteX8" fmla="*/ 124244 w 1255554"/>
                  <a:gd name="connsiteY8" fmla="*/ 166688 h 447675"/>
                  <a:gd name="connsiteX9" fmla="*/ 129007 w 1255554"/>
                  <a:gd name="connsiteY9" fmla="*/ 152400 h 447675"/>
                  <a:gd name="connsiteX10" fmla="*/ 138532 w 1255554"/>
                  <a:gd name="connsiteY10" fmla="*/ 114300 h 447675"/>
                  <a:gd name="connsiteX11" fmla="*/ 124244 w 1255554"/>
                  <a:gd name="connsiteY11" fmla="*/ 104775 h 447675"/>
                  <a:gd name="connsiteX12" fmla="*/ 109957 w 1255554"/>
                  <a:gd name="connsiteY12" fmla="*/ 109538 h 447675"/>
                  <a:gd name="connsiteX13" fmla="*/ 95669 w 1255554"/>
                  <a:gd name="connsiteY13" fmla="*/ 123825 h 447675"/>
                  <a:gd name="connsiteX14" fmla="*/ 81382 w 1255554"/>
                  <a:gd name="connsiteY14" fmla="*/ 157163 h 447675"/>
                  <a:gd name="connsiteX15" fmla="*/ 100432 w 1255554"/>
                  <a:gd name="connsiteY15" fmla="*/ 233363 h 447675"/>
                  <a:gd name="connsiteX16" fmla="*/ 119482 w 1255554"/>
                  <a:gd name="connsiteY16" fmla="*/ 238125 h 447675"/>
                  <a:gd name="connsiteX17" fmla="*/ 281407 w 1255554"/>
                  <a:gd name="connsiteY17" fmla="*/ 233363 h 447675"/>
                  <a:gd name="connsiteX18" fmla="*/ 329032 w 1255554"/>
                  <a:gd name="connsiteY18" fmla="*/ 214313 h 447675"/>
                  <a:gd name="connsiteX19" fmla="*/ 352844 w 1255554"/>
                  <a:gd name="connsiteY19" fmla="*/ 209550 h 447675"/>
                  <a:gd name="connsiteX20" fmla="*/ 381419 w 1255554"/>
                  <a:gd name="connsiteY20" fmla="*/ 214313 h 447675"/>
                  <a:gd name="connsiteX21" fmla="*/ 414757 w 1255554"/>
                  <a:gd name="connsiteY21" fmla="*/ 223838 h 447675"/>
                  <a:gd name="connsiteX22" fmla="*/ 419519 w 1255554"/>
                  <a:gd name="connsiteY22" fmla="*/ 257175 h 447675"/>
                  <a:gd name="connsiteX23" fmla="*/ 400469 w 1255554"/>
                  <a:gd name="connsiteY23" fmla="*/ 261938 h 447675"/>
                  <a:gd name="connsiteX24" fmla="*/ 386182 w 1255554"/>
                  <a:gd name="connsiteY24" fmla="*/ 309563 h 447675"/>
                  <a:gd name="connsiteX25" fmla="*/ 405232 w 1255554"/>
                  <a:gd name="connsiteY25" fmla="*/ 338138 h 447675"/>
                  <a:gd name="connsiteX26" fmla="*/ 419519 w 1255554"/>
                  <a:gd name="connsiteY26" fmla="*/ 357188 h 447675"/>
                  <a:gd name="connsiteX27" fmla="*/ 500482 w 1255554"/>
                  <a:gd name="connsiteY27" fmla="*/ 352425 h 447675"/>
                  <a:gd name="connsiteX28" fmla="*/ 505244 w 1255554"/>
                  <a:gd name="connsiteY28" fmla="*/ 338138 h 447675"/>
                  <a:gd name="connsiteX29" fmla="*/ 510007 w 1255554"/>
                  <a:gd name="connsiteY29" fmla="*/ 314325 h 447675"/>
                  <a:gd name="connsiteX30" fmla="*/ 524294 w 1255554"/>
                  <a:gd name="connsiteY30" fmla="*/ 309563 h 447675"/>
                  <a:gd name="connsiteX31" fmla="*/ 533819 w 1255554"/>
                  <a:gd name="connsiteY31" fmla="*/ 285750 h 447675"/>
                  <a:gd name="connsiteX32" fmla="*/ 548107 w 1255554"/>
                  <a:gd name="connsiteY32" fmla="*/ 233363 h 447675"/>
                  <a:gd name="connsiteX33" fmla="*/ 567157 w 1255554"/>
                  <a:gd name="connsiteY33" fmla="*/ 228600 h 447675"/>
                  <a:gd name="connsiteX34" fmla="*/ 662407 w 1255554"/>
                  <a:gd name="connsiteY34" fmla="*/ 233363 h 447675"/>
                  <a:gd name="connsiteX35" fmla="*/ 695744 w 1255554"/>
                  <a:gd name="connsiteY35" fmla="*/ 242888 h 447675"/>
                  <a:gd name="connsiteX36" fmla="*/ 695744 w 1255554"/>
                  <a:gd name="connsiteY36" fmla="*/ 300038 h 447675"/>
                  <a:gd name="connsiteX37" fmla="*/ 700507 w 1255554"/>
                  <a:gd name="connsiteY37" fmla="*/ 433388 h 447675"/>
                  <a:gd name="connsiteX38" fmla="*/ 748132 w 1255554"/>
                  <a:gd name="connsiteY38" fmla="*/ 447675 h 447675"/>
                  <a:gd name="connsiteX39" fmla="*/ 786232 w 1255554"/>
                  <a:gd name="connsiteY39" fmla="*/ 433388 h 447675"/>
                  <a:gd name="connsiteX40" fmla="*/ 800519 w 1255554"/>
                  <a:gd name="connsiteY40" fmla="*/ 428625 h 447675"/>
                  <a:gd name="connsiteX41" fmla="*/ 843382 w 1255554"/>
                  <a:gd name="connsiteY41" fmla="*/ 404813 h 447675"/>
                  <a:gd name="connsiteX42" fmla="*/ 862432 w 1255554"/>
                  <a:gd name="connsiteY42" fmla="*/ 390525 h 447675"/>
                  <a:gd name="connsiteX43" fmla="*/ 886244 w 1255554"/>
                  <a:gd name="connsiteY43" fmla="*/ 357188 h 447675"/>
                  <a:gd name="connsiteX44" fmla="*/ 910057 w 1255554"/>
                  <a:gd name="connsiteY44" fmla="*/ 333375 h 447675"/>
                  <a:gd name="connsiteX45" fmla="*/ 943394 w 1255554"/>
                  <a:gd name="connsiteY45" fmla="*/ 319088 h 447675"/>
                  <a:gd name="connsiteX46" fmla="*/ 957682 w 1255554"/>
                  <a:gd name="connsiteY46" fmla="*/ 323850 h 447675"/>
                  <a:gd name="connsiteX47" fmla="*/ 971969 w 1255554"/>
                  <a:gd name="connsiteY47" fmla="*/ 285750 h 447675"/>
                  <a:gd name="connsiteX48" fmla="*/ 981494 w 1255554"/>
                  <a:gd name="connsiteY48" fmla="*/ 271463 h 447675"/>
                  <a:gd name="connsiteX49" fmla="*/ 948157 w 1255554"/>
                  <a:gd name="connsiteY49" fmla="*/ 257175 h 447675"/>
                  <a:gd name="connsiteX50" fmla="*/ 929107 w 1255554"/>
                  <a:gd name="connsiteY50" fmla="*/ 266700 h 447675"/>
                  <a:gd name="connsiteX51" fmla="*/ 914819 w 1255554"/>
                  <a:gd name="connsiteY51" fmla="*/ 271463 h 447675"/>
                  <a:gd name="connsiteX52" fmla="*/ 905294 w 1255554"/>
                  <a:gd name="connsiteY52" fmla="*/ 285750 h 447675"/>
                  <a:gd name="connsiteX53" fmla="*/ 891007 w 1255554"/>
                  <a:gd name="connsiteY53" fmla="*/ 300038 h 447675"/>
                  <a:gd name="connsiteX54" fmla="*/ 886244 w 1255554"/>
                  <a:gd name="connsiteY54" fmla="*/ 314325 h 447675"/>
                  <a:gd name="connsiteX55" fmla="*/ 886244 w 1255554"/>
                  <a:gd name="connsiteY55" fmla="*/ 357188 h 447675"/>
                  <a:gd name="connsiteX56" fmla="*/ 914819 w 1255554"/>
                  <a:gd name="connsiteY56" fmla="*/ 366713 h 447675"/>
                  <a:gd name="connsiteX57" fmla="*/ 929107 w 1255554"/>
                  <a:gd name="connsiteY57" fmla="*/ 371475 h 447675"/>
                  <a:gd name="connsiteX58" fmla="*/ 957682 w 1255554"/>
                  <a:gd name="connsiteY58" fmla="*/ 390525 h 447675"/>
                  <a:gd name="connsiteX59" fmla="*/ 1010069 w 1255554"/>
                  <a:gd name="connsiteY59" fmla="*/ 400050 h 447675"/>
                  <a:gd name="connsiteX60" fmla="*/ 1024357 w 1255554"/>
                  <a:gd name="connsiteY60" fmla="*/ 409575 h 447675"/>
                  <a:gd name="connsiteX61" fmla="*/ 1138657 w 1255554"/>
                  <a:gd name="connsiteY61" fmla="*/ 409575 h 447675"/>
                  <a:gd name="connsiteX62" fmla="*/ 1148182 w 1255554"/>
                  <a:gd name="connsiteY62" fmla="*/ 395288 h 447675"/>
                  <a:gd name="connsiteX63" fmla="*/ 1167232 w 1255554"/>
                  <a:gd name="connsiteY63" fmla="*/ 390525 h 447675"/>
                  <a:gd name="connsiteX64" fmla="*/ 1195375 w 1255554"/>
                  <a:gd name="connsiteY64" fmla="*/ 274926 h 447675"/>
                  <a:gd name="connsiteX65" fmla="*/ 1255554 w 1255554"/>
                  <a:gd name="connsiteY65" fmla="*/ 216910 h 447675"/>
                  <a:gd name="connsiteX0" fmla="*/ 33757 w 1255554"/>
                  <a:gd name="connsiteY0" fmla="*/ 0 h 447675"/>
                  <a:gd name="connsiteX1" fmla="*/ 9944 w 1255554"/>
                  <a:gd name="connsiteY1" fmla="*/ 52388 h 447675"/>
                  <a:gd name="connsiteX2" fmla="*/ 419 w 1255554"/>
                  <a:gd name="connsiteY2" fmla="*/ 80963 h 447675"/>
                  <a:gd name="connsiteX3" fmla="*/ 5182 w 1255554"/>
                  <a:gd name="connsiteY3" fmla="*/ 133350 h 447675"/>
                  <a:gd name="connsiteX4" fmla="*/ 43282 w 1255554"/>
                  <a:gd name="connsiteY4" fmla="*/ 152400 h 447675"/>
                  <a:gd name="connsiteX5" fmla="*/ 52807 w 1255554"/>
                  <a:gd name="connsiteY5" fmla="*/ 166688 h 447675"/>
                  <a:gd name="connsiteX6" fmla="*/ 81382 w 1255554"/>
                  <a:gd name="connsiteY6" fmla="*/ 176213 h 447675"/>
                  <a:gd name="connsiteX7" fmla="*/ 109957 w 1255554"/>
                  <a:gd name="connsiteY7" fmla="*/ 171450 h 447675"/>
                  <a:gd name="connsiteX8" fmla="*/ 124244 w 1255554"/>
                  <a:gd name="connsiteY8" fmla="*/ 166688 h 447675"/>
                  <a:gd name="connsiteX9" fmla="*/ 129007 w 1255554"/>
                  <a:gd name="connsiteY9" fmla="*/ 152400 h 447675"/>
                  <a:gd name="connsiteX10" fmla="*/ 138532 w 1255554"/>
                  <a:gd name="connsiteY10" fmla="*/ 114300 h 447675"/>
                  <a:gd name="connsiteX11" fmla="*/ 124244 w 1255554"/>
                  <a:gd name="connsiteY11" fmla="*/ 104775 h 447675"/>
                  <a:gd name="connsiteX12" fmla="*/ 109957 w 1255554"/>
                  <a:gd name="connsiteY12" fmla="*/ 109538 h 447675"/>
                  <a:gd name="connsiteX13" fmla="*/ 95669 w 1255554"/>
                  <a:gd name="connsiteY13" fmla="*/ 123825 h 447675"/>
                  <a:gd name="connsiteX14" fmla="*/ 81382 w 1255554"/>
                  <a:gd name="connsiteY14" fmla="*/ 157163 h 447675"/>
                  <a:gd name="connsiteX15" fmla="*/ 100432 w 1255554"/>
                  <a:gd name="connsiteY15" fmla="*/ 233363 h 447675"/>
                  <a:gd name="connsiteX16" fmla="*/ 119482 w 1255554"/>
                  <a:gd name="connsiteY16" fmla="*/ 238125 h 447675"/>
                  <a:gd name="connsiteX17" fmla="*/ 281407 w 1255554"/>
                  <a:gd name="connsiteY17" fmla="*/ 233363 h 447675"/>
                  <a:gd name="connsiteX18" fmla="*/ 329032 w 1255554"/>
                  <a:gd name="connsiteY18" fmla="*/ 214313 h 447675"/>
                  <a:gd name="connsiteX19" fmla="*/ 352844 w 1255554"/>
                  <a:gd name="connsiteY19" fmla="*/ 209550 h 447675"/>
                  <a:gd name="connsiteX20" fmla="*/ 381419 w 1255554"/>
                  <a:gd name="connsiteY20" fmla="*/ 214313 h 447675"/>
                  <a:gd name="connsiteX21" fmla="*/ 414757 w 1255554"/>
                  <a:gd name="connsiteY21" fmla="*/ 223838 h 447675"/>
                  <a:gd name="connsiteX22" fmla="*/ 419519 w 1255554"/>
                  <a:gd name="connsiteY22" fmla="*/ 257175 h 447675"/>
                  <a:gd name="connsiteX23" fmla="*/ 400469 w 1255554"/>
                  <a:gd name="connsiteY23" fmla="*/ 261938 h 447675"/>
                  <a:gd name="connsiteX24" fmla="*/ 386182 w 1255554"/>
                  <a:gd name="connsiteY24" fmla="*/ 309563 h 447675"/>
                  <a:gd name="connsiteX25" fmla="*/ 405232 w 1255554"/>
                  <a:gd name="connsiteY25" fmla="*/ 338138 h 447675"/>
                  <a:gd name="connsiteX26" fmla="*/ 419519 w 1255554"/>
                  <a:gd name="connsiteY26" fmla="*/ 357188 h 447675"/>
                  <a:gd name="connsiteX27" fmla="*/ 500482 w 1255554"/>
                  <a:gd name="connsiteY27" fmla="*/ 352425 h 447675"/>
                  <a:gd name="connsiteX28" fmla="*/ 505244 w 1255554"/>
                  <a:gd name="connsiteY28" fmla="*/ 338138 h 447675"/>
                  <a:gd name="connsiteX29" fmla="*/ 510007 w 1255554"/>
                  <a:gd name="connsiteY29" fmla="*/ 314325 h 447675"/>
                  <a:gd name="connsiteX30" fmla="*/ 524294 w 1255554"/>
                  <a:gd name="connsiteY30" fmla="*/ 309563 h 447675"/>
                  <a:gd name="connsiteX31" fmla="*/ 533819 w 1255554"/>
                  <a:gd name="connsiteY31" fmla="*/ 285750 h 447675"/>
                  <a:gd name="connsiteX32" fmla="*/ 548107 w 1255554"/>
                  <a:gd name="connsiteY32" fmla="*/ 233363 h 447675"/>
                  <a:gd name="connsiteX33" fmla="*/ 567157 w 1255554"/>
                  <a:gd name="connsiteY33" fmla="*/ 228600 h 447675"/>
                  <a:gd name="connsiteX34" fmla="*/ 662407 w 1255554"/>
                  <a:gd name="connsiteY34" fmla="*/ 233363 h 447675"/>
                  <a:gd name="connsiteX35" fmla="*/ 695744 w 1255554"/>
                  <a:gd name="connsiteY35" fmla="*/ 242888 h 447675"/>
                  <a:gd name="connsiteX36" fmla="*/ 695744 w 1255554"/>
                  <a:gd name="connsiteY36" fmla="*/ 300038 h 447675"/>
                  <a:gd name="connsiteX37" fmla="*/ 700507 w 1255554"/>
                  <a:gd name="connsiteY37" fmla="*/ 433388 h 447675"/>
                  <a:gd name="connsiteX38" fmla="*/ 748132 w 1255554"/>
                  <a:gd name="connsiteY38" fmla="*/ 447675 h 447675"/>
                  <a:gd name="connsiteX39" fmla="*/ 786232 w 1255554"/>
                  <a:gd name="connsiteY39" fmla="*/ 433388 h 447675"/>
                  <a:gd name="connsiteX40" fmla="*/ 800519 w 1255554"/>
                  <a:gd name="connsiteY40" fmla="*/ 428625 h 447675"/>
                  <a:gd name="connsiteX41" fmla="*/ 843382 w 1255554"/>
                  <a:gd name="connsiteY41" fmla="*/ 404813 h 447675"/>
                  <a:gd name="connsiteX42" fmla="*/ 862432 w 1255554"/>
                  <a:gd name="connsiteY42" fmla="*/ 390525 h 447675"/>
                  <a:gd name="connsiteX43" fmla="*/ 886244 w 1255554"/>
                  <a:gd name="connsiteY43" fmla="*/ 357188 h 447675"/>
                  <a:gd name="connsiteX44" fmla="*/ 910057 w 1255554"/>
                  <a:gd name="connsiteY44" fmla="*/ 333375 h 447675"/>
                  <a:gd name="connsiteX45" fmla="*/ 943394 w 1255554"/>
                  <a:gd name="connsiteY45" fmla="*/ 319088 h 447675"/>
                  <a:gd name="connsiteX46" fmla="*/ 957682 w 1255554"/>
                  <a:gd name="connsiteY46" fmla="*/ 323850 h 447675"/>
                  <a:gd name="connsiteX47" fmla="*/ 971969 w 1255554"/>
                  <a:gd name="connsiteY47" fmla="*/ 285750 h 447675"/>
                  <a:gd name="connsiteX48" fmla="*/ 981494 w 1255554"/>
                  <a:gd name="connsiteY48" fmla="*/ 271463 h 447675"/>
                  <a:gd name="connsiteX49" fmla="*/ 948157 w 1255554"/>
                  <a:gd name="connsiteY49" fmla="*/ 257175 h 447675"/>
                  <a:gd name="connsiteX50" fmla="*/ 929107 w 1255554"/>
                  <a:gd name="connsiteY50" fmla="*/ 266700 h 447675"/>
                  <a:gd name="connsiteX51" fmla="*/ 914819 w 1255554"/>
                  <a:gd name="connsiteY51" fmla="*/ 271463 h 447675"/>
                  <a:gd name="connsiteX52" fmla="*/ 905294 w 1255554"/>
                  <a:gd name="connsiteY52" fmla="*/ 285750 h 447675"/>
                  <a:gd name="connsiteX53" fmla="*/ 891007 w 1255554"/>
                  <a:gd name="connsiteY53" fmla="*/ 300038 h 447675"/>
                  <a:gd name="connsiteX54" fmla="*/ 886244 w 1255554"/>
                  <a:gd name="connsiteY54" fmla="*/ 314325 h 447675"/>
                  <a:gd name="connsiteX55" fmla="*/ 886244 w 1255554"/>
                  <a:gd name="connsiteY55" fmla="*/ 357188 h 447675"/>
                  <a:gd name="connsiteX56" fmla="*/ 914819 w 1255554"/>
                  <a:gd name="connsiteY56" fmla="*/ 366713 h 447675"/>
                  <a:gd name="connsiteX57" fmla="*/ 929107 w 1255554"/>
                  <a:gd name="connsiteY57" fmla="*/ 371475 h 447675"/>
                  <a:gd name="connsiteX58" fmla="*/ 957682 w 1255554"/>
                  <a:gd name="connsiteY58" fmla="*/ 390525 h 447675"/>
                  <a:gd name="connsiteX59" fmla="*/ 1010069 w 1255554"/>
                  <a:gd name="connsiteY59" fmla="*/ 400050 h 447675"/>
                  <a:gd name="connsiteX60" fmla="*/ 1024357 w 1255554"/>
                  <a:gd name="connsiteY60" fmla="*/ 409575 h 447675"/>
                  <a:gd name="connsiteX61" fmla="*/ 1138657 w 1255554"/>
                  <a:gd name="connsiteY61" fmla="*/ 409575 h 447675"/>
                  <a:gd name="connsiteX62" fmla="*/ 1155111 w 1255554"/>
                  <a:gd name="connsiteY62" fmla="*/ 440315 h 447675"/>
                  <a:gd name="connsiteX63" fmla="*/ 1167232 w 1255554"/>
                  <a:gd name="connsiteY63" fmla="*/ 390525 h 447675"/>
                  <a:gd name="connsiteX64" fmla="*/ 1195375 w 1255554"/>
                  <a:gd name="connsiteY64" fmla="*/ 274926 h 447675"/>
                  <a:gd name="connsiteX65" fmla="*/ 1255554 w 1255554"/>
                  <a:gd name="connsiteY65" fmla="*/ 216910 h 447675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95375 w 1255554"/>
                  <a:gd name="connsiteY64" fmla="*/ 274926 h 447740"/>
                  <a:gd name="connsiteX65" fmla="*/ 1255554 w 1255554"/>
                  <a:gd name="connsiteY65" fmla="*/ 216910 h 447740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83496 w 1255554"/>
                  <a:gd name="connsiteY64" fmla="*/ 310896 h 447740"/>
                  <a:gd name="connsiteX65" fmla="*/ 1195375 w 1255554"/>
                  <a:gd name="connsiteY65" fmla="*/ 274926 h 447740"/>
                  <a:gd name="connsiteX66" fmla="*/ 1255554 w 1255554"/>
                  <a:gd name="connsiteY66" fmla="*/ 216910 h 447740"/>
                  <a:gd name="connsiteX0" fmla="*/ 33757 w 1255554"/>
                  <a:gd name="connsiteY0" fmla="*/ 0 h 447740"/>
                  <a:gd name="connsiteX1" fmla="*/ 9944 w 1255554"/>
                  <a:gd name="connsiteY1" fmla="*/ 52388 h 447740"/>
                  <a:gd name="connsiteX2" fmla="*/ 419 w 1255554"/>
                  <a:gd name="connsiteY2" fmla="*/ 80963 h 447740"/>
                  <a:gd name="connsiteX3" fmla="*/ 5182 w 1255554"/>
                  <a:gd name="connsiteY3" fmla="*/ 133350 h 447740"/>
                  <a:gd name="connsiteX4" fmla="*/ 43282 w 1255554"/>
                  <a:gd name="connsiteY4" fmla="*/ 152400 h 447740"/>
                  <a:gd name="connsiteX5" fmla="*/ 52807 w 1255554"/>
                  <a:gd name="connsiteY5" fmla="*/ 166688 h 447740"/>
                  <a:gd name="connsiteX6" fmla="*/ 81382 w 1255554"/>
                  <a:gd name="connsiteY6" fmla="*/ 176213 h 447740"/>
                  <a:gd name="connsiteX7" fmla="*/ 109957 w 1255554"/>
                  <a:gd name="connsiteY7" fmla="*/ 171450 h 447740"/>
                  <a:gd name="connsiteX8" fmla="*/ 124244 w 1255554"/>
                  <a:gd name="connsiteY8" fmla="*/ 166688 h 447740"/>
                  <a:gd name="connsiteX9" fmla="*/ 129007 w 1255554"/>
                  <a:gd name="connsiteY9" fmla="*/ 152400 h 447740"/>
                  <a:gd name="connsiteX10" fmla="*/ 138532 w 1255554"/>
                  <a:gd name="connsiteY10" fmla="*/ 114300 h 447740"/>
                  <a:gd name="connsiteX11" fmla="*/ 124244 w 1255554"/>
                  <a:gd name="connsiteY11" fmla="*/ 104775 h 447740"/>
                  <a:gd name="connsiteX12" fmla="*/ 109957 w 1255554"/>
                  <a:gd name="connsiteY12" fmla="*/ 109538 h 447740"/>
                  <a:gd name="connsiteX13" fmla="*/ 95669 w 1255554"/>
                  <a:gd name="connsiteY13" fmla="*/ 123825 h 447740"/>
                  <a:gd name="connsiteX14" fmla="*/ 81382 w 1255554"/>
                  <a:gd name="connsiteY14" fmla="*/ 157163 h 447740"/>
                  <a:gd name="connsiteX15" fmla="*/ 100432 w 1255554"/>
                  <a:gd name="connsiteY15" fmla="*/ 233363 h 447740"/>
                  <a:gd name="connsiteX16" fmla="*/ 119482 w 1255554"/>
                  <a:gd name="connsiteY16" fmla="*/ 238125 h 447740"/>
                  <a:gd name="connsiteX17" fmla="*/ 281407 w 1255554"/>
                  <a:gd name="connsiteY17" fmla="*/ 233363 h 447740"/>
                  <a:gd name="connsiteX18" fmla="*/ 329032 w 1255554"/>
                  <a:gd name="connsiteY18" fmla="*/ 214313 h 447740"/>
                  <a:gd name="connsiteX19" fmla="*/ 352844 w 1255554"/>
                  <a:gd name="connsiteY19" fmla="*/ 209550 h 447740"/>
                  <a:gd name="connsiteX20" fmla="*/ 381419 w 1255554"/>
                  <a:gd name="connsiteY20" fmla="*/ 214313 h 447740"/>
                  <a:gd name="connsiteX21" fmla="*/ 414757 w 1255554"/>
                  <a:gd name="connsiteY21" fmla="*/ 223838 h 447740"/>
                  <a:gd name="connsiteX22" fmla="*/ 419519 w 1255554"/>
                  <a:gd name="connsiteY22" fmla="*/ 257175 h 447740"/>
                  <a:gd name="connsiteX23" fmla="*/ 400469 w 1255554"/>
                  <a:gd name="connsiteY23" fmla="*/ 261938 h 447740"/>
                  <a:gd name="connsiteX24" fmla="*/ 386182 w 1255554"/>
                  <a:gd name="connsiteY24" fmla="*/ 309563 h 447740"/>
                  <a:gd name="connsiteX25" fmla="*/ 405232 w 1255554"/>
                  <a:gd name="connsiteY25" fmla="*/ 338138 h 447740"/>
                  <a:gd name="connsiteX26" fmla="*/ 419519 w 1255554"/>
                  <a:gd name="connsiteY26" fmla="*/ 357188 h 447740"/>
                  <a:gd name="connsiteX27" fmla="*/ 500482 w 1255554"/>
                  <a:gd name="connsiteY27" fmla="*/ 352425 h 447740"/>
                  <a:gd name="connsiteX28" fmla="*/ 505244 w 1255554"/>
                  <a:gd name="connsiteY28" fmla="*/ 338138 h 447740"/>
                  <a:gd name="connsiteX29" fmla="*/ 510007 w 1255554"/>
                  <a:gd name="connsiteY29" fmla="*/ 314325 h 447740"/>
                  <a:gd name="connsiteX30" fmla="*/ 524294 w 1255554"/>
                  <a:gd name="connsiteY30" fmla="*/ 309563 h 447740"/>
                  <a:gd name="connsiteX31" fmla="*/ 533819 w 1255554"/>
                  <a:gd name="connsiteY31" fmla="*/ 285750 h 447740"/>
                  <a:gd name="connsiteX32" fmla="*/ 548107 w 1255554"/>
                  <a:gd name="connsiteY32" fmla="*/ 233363 h 447740"/>
                  <a:gd name="connsiteX33" fmla="*/ 567157 w 1255554"/>
                  <a:gd name="connsiteY33" fmla="*/ 228600 h 447740"/>
                  <a:gd name="connsiteX34" fmla="*/ 662407 w 1255554"/>
                  <a:gd name="connsiteY34" fmla="*/ 233363 h 447740"/>
                  <a:gd name="connsiteX35" fmla="*/ 695744 w 1255554"/>
                  <a:gd name="connsiteY35" fmla="*/ 242888 h 447740"/>
                  <a:gd name="connsiteX36" fmla="*/ 695744 w 1255554"/>
                  <a:gd name="connsiteY36" fmla="*/ 300038 h 447740"/>
                  <a:gd name="connsiteX37" fmla="*/ 700507 w 1255554"/>
                  <a:gd name="connsiteY37" fmla="*/ 433388 h 447740"/>
                  <a:gd name="connsiteX38" fmla="*/ 748132 w 1255554"/>
                  <a:gd name="connsiteY38" fmla="*/ 447675 h 447740"/>
                  <a:gd name="connsiteX39" fmla="*/ 786232 w 1255554"/>
                  <a:gd name="connsiteY39" fmla="*/ 433388 h 447740"/>
                  <a:gd name="connsiteX40" fmla="*/ 800519 w 1255554"/>
                  <a:gd name="connsiteY40" fmla="*/ 428625 h 447740"/>
                  <a:gd name="connsiteX41" fmla="*/ 843382 w 1255554"/>
                  <a:gd name="connsiteY41" fmla="*/ 404813 h 447740"/>
                  <a:gd name="connsiteX42" fmla="*/ 862432 w 1255554"/>
                  <a:gd name="connsiteY42" fmla="*/ 390525 h 447740"/>
                  <a:gd name="connsiteX43" fmla="*/ 886244 w 1255554"/>
                  <a:gd name="connsiteY43" fmla="*/ 357188 h 447740"/>
                  <a:gd name="connsiteX44" fmla="*/ 910057 w 1255554"/>
                  <a:gd name="connsiteY44" fmla="*/ 333375 h 447740"/>
                  <a:gd name="connsiteX45" fmla="*/ 943394 w 1255554"/>
                  <a:gd name="connsiteY45" fmla="*/ 319088 h 447740"/>
                  <a:gd name="connsiteX46" fmla="*/ 957682 w 1255554"/>
                  <a:gd name="connsiteY46" fmla="*/ 323850 h 447740"/>
                  <a:gd name="connsiteX47" fmla="*/ 971969 w 1255554"/>
                  <a:gd name="connsiteY47" fmla="*/ 285750 h 447740"/>
                  <a:gd name="connsiteX48" fmla="*/ 981494 w 1255554"/>
                  <a:gd name="connsiteY48" fmla="*/ 271463 h 447740"/>
                  <a:gd name="connsiteX49" fmla="*/ 948157 w 1255554"/>
                  <a:gd name="connsiteY49" fmla="*/ 257175 h 447740"/>
                  <a:gd name="connsiteX50" fmla="*/ 929107 w 1255554"/>
                  <a:gd name="connsiteY50" fmla="*/ 266700 h 447740"/>
                  <a:gd name="connsiteX51" fmla="*/ 914819 w 1255554"/>
                  <a:gd name="connsiteY51" fmla="*/ 271463 h 447740"/>
                  <a:gd name="connsiteX52" fmla="*/ 905294 w 1255554"/>
                  <a:gd name="connsiteY52" fmla="*/ 285750 h 447740"/>
                  <a:gd name="connsiteX53" fmla="*/ 891007 w 1255554"/>
                  <a:gd name="connsiteY53" fmla="*/ 300038 h 447740"/>
                  <a:gd name="connsiteX54" fmla="*/ 886244 w 1255554"/>
                  <a:gd name="connsiteY54" fmla="*/ 314325 h 447740"/>
                  <a:gd name="connsiteX55" fmla="*/ 886244 w 1255554"/>
                  <a:gd name="connsiteY55" fmla="*/ 357188 h 447740"/>
                  <a:gd name="connsiteX56" fmla="*/ 914819 w 1255554"/>
                  <a:gd name="connsiteY56" fmla="*/ 366713 h 447740"/>
                  <a:gd name="connsiteX57" fmla="*/ 929107 w 1255554"/>
                  <a:gd name="connsiteY57" fmla="*/ 371475 h 447740"/>
                  <a:gd name="connsiteX58" fmla="*/ 957682 w 1255554"/>
                  <a:gd name="connsiteY58" fmla="*/ 390525 h 447740"/>
                  <a:gd name="connsiteX59" fmla="*/ 1010069 w 1255554"/>
                  <a:gd name="connsiteY59" fmla="*/ 400050 h 447740"/>
                  <a:gd name="connsiteX60" fmla="*/ 1024357 w 1255554"/>
                  <a:gd name="connsiteY60" fmla="*/ 409575 h 447740"/>
                  <a:gd name="connsiteX61" fmla="*/ 1121337 w 1255554"/>
                  <a:gd name="connsiteY61" fmla="*/ 447675 h 447740"/>
                  <a:gd name="connsiteX62" fmla="*/ 1155111 w 1255554"/>
                  <a:gd name="connsiteY62" fmla="*/ 440315 h 447740"/>
                  <a:gd name="connsiteX63" fmla="*/ 1167232 w 1255554"/>
                  <a:gd name="connsiteY63" fmla="*/ 390525 h 447740"/>
                  <a:gd name="connsiteX64" fmla="*/ 1183496 w 1255554"/>
                  <a:gd name="connsiteY64" fmla="*/ 310896 h 447740"/>
                  <a:gd name="connsiteX65" fmla="*/ 1195375 w 1255554"/>
                  <a:gd name="connsiteY65" fmla="*/ 274926 h 447740"/>
                  <a:gd name="connsiteX66" fmla="*/ 1222800 w 1255554"/>
                  <a:gd name="connsiteY66" fmla="*/ 221012 h 447740"/>
                  <a:gd name="connsiteX67" fmla="*/ 1255554 w 1255554"/>
                  <a:gd name="connsiteY67" fmla="*/ 216910 h 447740"/>
                  <a:gd name="connsiteX0" fmla="*/ 33757 w 1286124"/>
                  <a:gd name="connsiteY0" fmla="*/ 0 h 447740"/>
                  <a:gd name="connsiteX1" fmla="*/ 9944 w 1286124"/>
                  <a:gd name="connsiteY1" fmla="*/ 52388 h 447740"/>
                  <a:gd name="connsiteX2" fmla="*/ 419 w 1286124"/>
                  <a:gd name="connsiteY2" fmla="*/ 80963 h 447740"/>
                  <a:gd name="connsiteX3" fmla="*/ 5182 w 1286124"/>
                  <a:gd name="connsiteY3" fmla="*/ 133350 h 447740"/>
                  <a:gd name="connsiteX4" fmla="*/ 43282 w 1286124"/>
                  <a:gd name="connsiteY4" fmla="*/ 152400 h 447740"/>
                  <a:gd name="connsiteX5" fmla="*/ 52807 w 1286124"/>
                  <a:gd name="connsiteY5" fmla="*/ 166688 h 447740"/>
                  <a:gd name="connsiteX6" fmla="*/ 81382 w 1286124"/>
                  <a:gd name="connsiteY6" fmla="*/ 176213 h 447740"/>
                  <a:gd name="connsiteX7" fmla="*/ 109957 w 1286124"/>
                  <a:gd name="connsiteY7" fmla="*/ 171450 h 447740"/>
                  <a:gd name="connsiteX8" fmla="*/ 124244 w 1286124"/>
                  <a:gd name="connsiteY8" fmla="*/ 166688 h 447740"/>
                  <a:gd name="connsiteX9" fmla="*/ 129007 w 1286124"/>
                  <a:gd name="connsiteY9" fmla="*/ 152400 h 447740"/>
                  <a:gd name="connsiteX10" fmla="*/ 138532 w 1286124"/>
                  <a:gd name="connsiteY10" fmla="*/ 114300 h 447740"/>
                  <a:gd name="connsiteX11" fmla="*/ 124244 w 1286124"/>
                  <a:gd name="connsiteY11" fmla="*/ 104775 h 447740"/>
                  <a:gd name="connsiteX12" fmla="*/ 109957 w 1286124"/>
                  <a:gd name="connsiteY12" fmla="*/ 109538 h 447740"/>
                  <a:gd name="connsiteX13" fmla="*/ 95669 w 1286124"/>
                  <a:gd name="connsiteY13" fmla="*/ 123825 h 447740"/>
                  <a:gd name="connsiteX14" fmla="*/ 81382 w 1286124"/>
                  <a:gd name="connsiteY14" fmla="*/ 157163 h 447740"/>
                  <a:gd name="connsiteX15" fmla="*/ 100432 w 1286124"/>
                  <a:gd name="connsiteY15" fmla="*/ 233363 h 447740"/>
                  <a:gd name="connsiteX16" fmla="*/ 119482 w 1286124"/>
                  <a:gd name="connsiteY16" fmla="*/ 238125 h 447740"/>
                  <a:gd name="connsiteX17" fmla="*/ 281407 w 1286124"/>
                  <a:gd name="connsiteY17" fmla="*/ 233363 h 447740"/>
                  <a:gd name="connsiteX18" fmla="*/ 329032 w 1286124"/>
                  <a:gd name="connsiteY18" fmla="*/ 214313 h 447740"/>
                  <a:gd name="connsiteX19" fmla="*/ 352844 w 1286124"/>
                  <a:gd name="connsiteY19" fmla="*/ 209550 h 447740"/>
                  <a:gd name="connsiteX20" fmla="*/ 381419 w 1286124"/>
                  <a:gd name="connsiteY20" fmla="*/ 214313 h 447740"/>
                  <a:gd name="connsiteX21" fmla="*/ 414757 w 1286124"/>
                  <a:gd name="connsiteY21" fmla="*/ 223838 h 447740"/>
                  <a:gd name="connsiteX22" fmla="*/ 419519 w 1286124"/>
                  <a:gd name="connsiteY22" fmla="*/ 257175 h 447740"/>
                  <a:gd name="connsiteX23" fmla="*/ 400469 w 1286124"/>
                  <a:gd name="connsiteY23" fmla="*/ 261938 h 447740"/>
                  <a:gd name="connsiteX24" fmla="*/ 386182 w 1286124"/>
                  <a:gd name="connsiteY24" fmla="*/ 309563 h 447740"/>
                  <a:gd name="connsiteX25" fmla="*/ 405232 w 1286124"/>
                  <a:gd name="connsiteY25" fmla="*/ 338138 h 447740"/>
                  <a:gd name="connsiteX26" fmla="*/ 419519 w 1286124"/>
                  <a:gd name="connsiteY26" fmla="*/ 357188 h 447740"/>
                  <a:gd name="connsiteX27" fmla="*/ 500482 w 1286124"/>
                  <a:gd name="connsiteY27" fmla="*/ 352425 h 447740"/>
                  <a:gd name="connsiteX28" fmla="*/ 505244 w 1286124"/>
                  <a:gd name="connsiteY28" fmla="*/ 338138 h 447740"/>
                  <a:gd name="connsiteX29" fmla="*/ 510007 w 1286124"/>
                  <a:gd name="connsiteY29" fmla="*/ 314325 h 447740"/>
                  <a:gd name="connsiteX30" fmla="*/ 524294 w 1286124"/>
                  <a:gd name="connsiteY30" fmla="*/ 309563 h 447740"/>
                  <a:gd name="connsiteX31" fmla="*/ 533819 w 1286124"/>
                  <a:gd name="connsiteY31" fmla="*/ 285750 h 447740"/>
                  <a:gd name="connsiteX32" fmla="*/ 548107 w 1286124"/>
                  <a:gd name="connsiteY32" fmla="*/ 233363 h 447740"/>
                  <a:gd name="connsiteX33" fmla="*/ 567157 w 1286124"/>
                  <a:gd name="connsiteY33" fmla="*/ 228600 h 447740"/>
                  <a:gd name="connsiteX34" fmla="*/ 662407 w 1286124"/>
                  <a:gd name="connsiteY34" fmla="*/ 233363 h 447740"/>
                  <a:gd name="connsiteX35" fmla="*/ 695744 w 1286124"/>
                  <a:gd name="connsiteY35" fmla="*/ 242888 h 447740"/>
                  <a:gd name="connsiteX36" fmla="*/ 695744 w 1286124"/>
                  <a:gd name="connsiteY36" fmla="*/ 300038 h 447740"/>
                  <a:gd name="connsiteX37" fmla="*/ 700507 w 1286124"/>
                  <a:gd name="connsiteY37" fmla="*/ 433388 h 447740"/>
                  <a:gd name="connsiteX38" fmla="*/ 748132 w 1286124"/>
                  <a:gd name="connsiteY38" fmla="*/ 447675 h 447740"/>
                  <a:gd name="connsiteX39" fmla="*/ 786232 w 1286124"/>
                  <a:gd name="connsiteY39" fmla="*/ 433388 h 447740"/>
                  <a:gd name="connsiteX40" fmla="*/ 800519 w 1286124"/>
                  <a:gd name="connsiteY40" fmla="*/ 428625 h 447740"/>
                  <a:gd name="connsiteX41" fmla="*/ 843382 w 1286124"/>
                  <a:gd name="connsiteY41" fmla="*/ 404813 h 447740"/>
                  <a:gd name="connsiteX42" fmla="*/ 862432 w 1286124"/>
                  <a:gd name="connsiteY42" fmla="*/ 390525 h 447740"/>
                  <a:gd name="connsiteX43" fmla="*/ 886244 w 1286124"/>
                  <a:gd name="connsiteY43" fmla="*/ 357188 h 447740"/>
                  <a:gd name="connsiteX44" fmla="*/ 910057 w 1286124"/>
                  <a:gd name="connsiteY44" fmla="*/ 333375 h 447740"/>
                  <a:gd name="connsiteX45" fmla="*/ 943394 w 1286124"/>
                  <a:gd name="connsiteY45" fmla="*/ 319088 h 447740"/>
                  <a:gd name="connsiteX46" fmla="*/ 957682 w 1286124"/>
                  <a:gd name="connsiteY46" fmla="*/ 323850 h 447740"/>
                  <a:gd name="connsiteX47" fmla="*/ 971969 w 1286124"/>
                  <a:gd name="connsiteY47" fmla="*/ 285750 h 447740"/>
                  <a:gd name="connsiteX48" fmla="*/ 981494 w 1286124"/>
                  <a:gd name="connsiteY48" fmla="*/ 271463 h 447740"/>
                  <a:gd name="connsiteX49" fmla="*/ 948157 w 1286124"/>
                  <a:gd name="connsiteY49" fmla="*/ 257175 h 447740"/>
                  <a:gd name="connsiteX50" fmla="*/ 929107 w 1286124"/>
                  <a:gd name="connsiteY50" fmla="*/ 266700 h 447740"/>
                  <a:gd name="connsiteX51" fmla="*/ 914819 w 1286124"/>
                  <a:gd name="connsiteY51" fmla="*/ 271463 h 447740"/>
                  <a:gd name="connsiteX52" fmla="*/ 905294 w 1286124"/>
                  <a:gd name="connsiteY52" fmla="*/ 285750 h 447740"/>
                  <a:gd name="connsiteX53" fmla="*/ 891007 w 1286124"/>
                  <a:gd name="connsiteY53" fmla="*/ 300038 h 447740"/>
                  <a:gd name="connsiteX54" fmla="*/ 886244 w 1286124"/>
                  <a:gd name="connsiteY54" fmla="*/ 314325 h 447740"/>
                  <a:gd name="connsiteX55" fmla="*/ 886244 w 1286124"/>
                  <a:gd name="connsiteY55" fmla="*/ 357188 h 447740"/>
                  <a:gd name="connsiteX56" fmla="*/ 914819 w 1286124"/>
                  <a:gd name="connsiteY56" fmla="*/ 366713 h 447740"/>
                  <a:gd name="connsiteX57" fmla="*/ 929107 w 1286124"/>
                  <a:gd name="connsiteY57" fmla="*/ 371475 h 447740"/>
                  <a:gd name="connsiteX58" fmla="*/ 957682 w 1286124"/>
                  <a:gd name="connsiteY58" fmla="*/ 390525 h 447740"/>
                  <a:gd name="connsiteX59" fmla="*/ 1010069 w 1286124"/>
                  <a:gd name="connsiteY59" fmla="*/ 400050 h 447740"/>
                  <a:gd name="connsiteX60" fmla="*/ 1024357 w 1286124"/>
                  <a:gd name="connsiteY60" fmla="*/ 409575 h 447740"/>
                  <a:gd name="connsiteX61" fmla="*/ 1121337 w 1286124"/>
                  <a:gd name="connsiteY61" fmla="*/ 447675 h 447740"/>
                  <a:gd name="connsiteX62" fmla="*/ 1155111 w 1286124"/>
                  <a:gd name="connsiteY62" fmla="*/ 440315 h 447740"/>
                  <a:gd name="connsiteX63" fmla="*/ 1167232 w 1286124"/>
                  <a:gd name="connsiteY63" fmla="*/ 390525 h 447740"/>
                  <a:gd name="connsiteX64" fmla="*/ 1183496 w 1286124"/>
                  <a:gd name="connsiteY64" fmla="*/ 310896 h 447740"/>
                  <a:gd name="connsiteX65" fmla="*/ 1195375 w 1286124"/>
                  <a:gd name="connsiteY65" fmla="*/ 274926 h 447740"/>
                  <a:gd name="connsiteX66" fmla="*/ 1222800 w 1286124"/>
                  <a:gd name="connsiteY66" fmla="*/ 221012 h 447740"/>
                  <a:gd name="connsiteX67" fmla="*/ 1286124 w 1286124"/>
                  <a:gd name="connsiteY67" fmla="*/ 169660 h 447740"/>
                  <a:gd name="connsiteX0" fmla="*/ 33757 w 1286124"/>
                  <a:gd name="connsiteY0" fmla="*/ 0 h 447740"/>
                  <a:gd name="connsiteX1" fmla="*/ 9944 w 1286124"/>
                  <a:gd name="connsiteY1" fmla="*/ 52388 h 447740"/>
                  <a:gd name="connsiteX2" fmla="*/ 419 w 1286124"/>
                  <a:gd name="connsiteY2" fmla="*/ 80963 h 447740"/>
                  <a:gd name="connsiteX3" fmla="*/ 5182 w 1286124"/>
                  <a:gd name="connsiteY3" fmla="*/ 133350 h 447740"/>
                  <a:gd name="connsiteX4" fmla="*/ 43282 w 1286124"/>
                  <a:gd name="connsiteY4" fmla="*/ 152400 h 447740"/>
                  <a:gd name="connsiteX5" fmla="*/ 52807 w 1286124"/>
                  <a:gd name="connsiteY5" fmla="*/ 166688 h 447740"/>
                  <a:gd name="connsiteX6" fmla="*/ 81382 w 1286124"/>
                  <a:gd name="connsiteY6" fmla="*/ 176213 h 447740"/>
                  <a:gd name="connsiteX7" fmla="*/ 109957 w 1286124"/>
                  <a:gd name="connsiteY7" fmla="*/ 171450 h 447740"/>
                  <a:gd name="connsiteX8" fmla="*/ 124244 w 1286124"/>
                  <a:gd name="connsiteY8" fmla="*/ 166688 h 447740"/>
                  <a:gd name="connsiteX9" fmla="*/ 129007 w 1286124"/>
                  <a:gd name="connsiteY9" fmla="*/ 152400 h 447740"/>
                  <a:gd name="connsiteX10" fmla="*/ 138532 w 1286124"/>
                  <a:gd name="connsiteY10" fmla="*/ 114300 h 447740"/>
                  <a:gd name="connsiteX11" fmla="*/ 124244 w 1286124"/>
                  <a:gd name="connsiteY11" fmla="*/ 104775 h 447740"/>
                  <a:gd name="connsiteX12" fmla="*/ 109957 w 1286124"/>
                  <a:gd name="connsiteY12" fmla="*/ 109538 h 447740"/>
                  <a:gd name="connsiteX13" fmla="*/ 95669 w 1286124"/>
                  <a:gd name="connsiteY13" fmla="*/ 123825 h 447740"/>
                  <a:gd name="connsiteX14" fmla="*/ 81382 w 1286124"/>
                  <a:gd name="connsiteY14" fmla="*/ 157163 h 447740"/>
                  <a:gd name="connsiteX15" fmla="*/ 100432 w 1286124"/>
                  <a:gd name="connsiteY15" fmla="*/ 233363 h 447740"/>
                  <a:gd name="connsiteX16" fmla="*/ 119482 w 1286124"/>
                  <a:gd name="connsiteY16" fmla="*/ 238125 h 447740"/>
                  <a:gd name="connsiteX17" fmla="*/ 281407 w 1286124"/>
                  <a:gd name="connsiteY17" fmla="*/ 233363 h 447740"/>
                  <a:gd name="connsiteX18" fmla="*/ 329032 w 1286124"/>
                  <a:gd name="connsiteY18" fmla="*/ 214313 h 447740"/>
                  <a:gd name="connsiteX19" fmla="*/ 352844 w 1286124"/>
                  <a:gd name="connsiteY19" fmla="*/ 209550 h 447740"/>
                  <a:gd name="connsiteX20" fmla="*/ 381419 w 1286124"/>
                  <a:gd name="connsiteY20" fmla="*/ 214313 h 447740"/>
                  <a:gd name="connsiteX21" fmla="*/ 414757 w 1286124"/>
                  <a:gd name="connsiteY21" fmla="*/ 223838 h 447740"/>
                  <a:gd name="connsiteX22" fmla="*/ 419519 w 1286124"/>
                  <a:gd name="connsiteY22" fmla="*/ 257175 h 447740"/>
                  <a:gd name="connsiteX23" fmla="*/ 400469 w 1286124"/>
                  <a:gd name="connsiteY23" fmla="*/ 261938 h 447740"/>
                  <a:gd name="connsiteX24" fmla="*/ 386182 w 1286124"/>
                  <a:gd name="connsiteY24" fmla="*/ 309563 h 447740"/>
                  <a:gd name="connsiteX25" fmla="*/ 405232 w 1286124"/>
                  <a:gd name="connsiteY25" fmla="*/ 338138 h 447740"/>
                  <a:gd name="connsiteX26" fmla="*/ 419519 w 1286124"/>
                  <a:gd name="connsiteY26" fmla="*/ 357188 h 447740"/>
                  <a:gd name="connsiteX27" fmla="*/ 500482 w 1286124"/>
                  <a:gd name="connsiteY27" fmla="*/ 352425 h 447740"/>
                  <a:gd name="connsiteX28" fmla="*/ 505244 w 1286124"/>
                  <a:gd name="connsiteY28" fmla="*/ 338138 h 447740"/>
                  <a:gd name="connsiteX29" fmla="*/ 510007 w 1286124"/>
                  <a:gd name="connsiteY29" fmla="*/ 314325 h 447740"/>
                  <a:gd name="connsiteX30" fmla="*/ 524294 w 1286124"/>
                  <a:gd name="connsiteY30" fmla="*/ 309563 h 447740"/>
                  <a:gd name="connsiteX31" fmla="*/ 533819 w 1286124"/>
                  <a:gd name="connsiteY31" fmla="*/ 285750 h 447740"/>
                  <a:gd name="connsiteX32" fmla="*/ 548107 w 1286124"/>
                  <a:gd name="connsiteY32" fmla="*/ 233363 h 447740"/>
                  <a:gd name="connsiteX33" fmla="*/ 567157 w 1286124"/>
                  <a:gd name="connsiteY33" fmla="*/ 228600 h 447740"/>
                  <a:gd name="connsiteX34" fmla="*/ 662407 w 1286124"/>
                  <a:gd name="connsiteY34" fmla="*/ 233363 h 447740"/>
                  <a:gd name="connsiteX35" fmla="*/ 695744 w 1286124"/>
                  <a:gd name="connsiteY35" fmla="*/ 242888 h 447740"/>
                  <a:gd name="connsiteX36" fmla="*/ 695744 w 1286124"/>
                  <a:gd name="connsiteY36" fmla="*/ 300038 h 447740"/>
                  <a:gd name="connsiteX37" fmla="*/ 700507 w 1286124"/>
                  <a:gd name="connsiteY37" fmla="*/ 433388 h 447740"/>
                  <a:gd name="connsiteX38" fmla="*/ 748132 w 1286124"/>
                  <a:gd name="connsiteY38" fmla="*/ 447675 h 447740"/>
                  <a:gd name="connsiteX39" fmla="*/ 786232 w 1286124"/>
                  <a:gd name="connsiteY39" fmla="*/ 433388 h 447740"/>
                  <a:gd name="connsiteX40" fmla="*/ 800519 w 1286124"/>
                  <a:gd name="connsiteY40" fmla="*/ 428625 h 447740"/>
                  <a:gd name="connsiteX41" fmla="*/ 843382 w 1286124"/>
                  <a:gd name="connsiteY41" fmla="*/ 404813 h 447740"/>
                  <a:gd name="connsiteX42" fmla="*/ 862432 w 1286124"/>
                  <a:gd name="connsiteY42" fmla="*/ 390525 h 447740"/>
                  <a:gd name="connsiteX43" fmla="*/ 886244 w 1286124"/>
                  <a:gd name="connsiteY43" fmla="*/ 357188 h 447740"/>
                  <a:gd name="connsiteX44" fmla="*/ 910057 w 1286124"/>
                  <a:gd name="connsiteY44" fmla="*/ 333375 h 447740"/>
                  <a:gd name="connsiteX45" fmla="*/ 943394 w 1286124"/>
                  <a:gd name="connsiteY45" fmla="*/ 319088 h 447740"/>
                  <a:gd name="connsiteX46" fmla="*/ 957682 w 1286124"/>
                  <a:gd name="connsiteY46" fmla="*/ 323850 h 447740"/>
                  <a:gd name="connsiteX47" fmla="*/ 971969 w 1286124"/>
                  <a:gd name="connsiteY47" fmla="*/ 285750 h 447740"/>
                  <a:gd name="connsiteX48" fmla="*/ 981494 w 1286124"/>
                  <a:gd name="connsiteY48" fmla="*/ 271463 h 447740"/>
                  <a:gd name="connsiteX49" fmla="*/ 948157 w 1286124"/>
                  <a:gd name="connsiteY49" fmla="*/ 257175 h 447740"/>
                  <a:gd name="connsiteX50" fmla="*/ 929107 w 1286124"/>
                  <a:gd name="connsiteY50" fmla="*/ 266700 h 447740"/>
                  <a:gd name="connsiteX51" fmla="*/ 914819 w 1286124"/>
                  <a:gd name="connsiteY51" fmla="*/ 271463 h 447740"/>
                  <a:gd name="connsiteX52" fmla="*/ 905294 w 1286124"/>
                  <a:gd name="connsiteY52" fmla="*/ 285750 h 447740"/>
                  <a:gd name="connsiteX53" fmla="*/ 891007 w 1286124"/>
                  <a:gd name="connsiteY53" fmla="*/ 300038 h 447740"/>
                  <a:gd name="connsiteX54" fmla="*/ 886244 w 1286124"/>
                  <a:gd name="connsiteY54" fmla="*/ 314325 h 447740"/>
                  <a:gd name="connsiteX55" fmla="*/ 886244 w 1286124"/>
                  <a:gd name="connsiteY55" fmla="*/ 357188 h 447740"/>
                  <a:gd name="connsiteX56" fmla="*/ 914819 w 1286124"/>
                  <a:gd name="connsiteY56" fmla="*/ 366713 h 447740"/>
                  <a:gd name="connsiteX57" fmla="*/ 929107 w 1286124"/>
                  <a:gd name="connsiteY57" fmla="*/ 371475 h 447740"/>
                  <a:gd name="connsiteX58" fmla="*/ 957682 w 1286124"/>
                  <a:gd name="connsiteY58" fmla="*/ 390525 h 447740"/>
                  <a:gd name="connsiteX59" fmla="*/ 1010069 w 1286124"/>
                  <a:gd name="connsiteY59" fmla="*/ 400050 h 447740"/>
                  <a:gd name="connsiteX60" fmla="*/ 1024357 w 1286124"/>
                  <a:gd name="connsiteY60" fmla="*/ 409575 h 447740"/>
                  <a:gd name="connsiteX61" fmla="*/ 1121337 w 1286124"/>
                  <a:gd name="connsiteY61" fmla="*/ 447675 h 447740"/>
                  <a:gd name="connsiteX62" fmla="*/ 1155111 w 1286124"/>
                  <a:gd name="connsiteY62" fmla="*/ 440315 h 447740"/>
                  <a:gd name="connsiteX63" fmla="*/ 1167232 w 1286124"/>
                  <a:gd name="connsiteY63" fmla="*/ 390525 h 447740"/>
                  <a:gd name="connsiteX64" fmla="*/ 1183496 w 1286124"/>
                  <a:gd name="connsiteY64" fmla="*/ 310896 h 447740"/>
                  <a:gd name="connsiteX65" fmla="*/ 1195375 w 1286124"/>
                  <a:gd name="connsiteY65" fmla="*/ 274926 h 447740"/>
                  <a:gd name="connsiteX66" fmla="*/ 1229351 w 1286124"/>
                  <a:gd name="connsiteY66" fmla="*/ 198149 h 447740"/>
                  <a:gd name="connsiteX67" fmla="*/ 1286124 w 1286124"/>
                  <a:gd name="connsiteY67" fmla="*/ 169660 h 44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286124" h="447740">
                    <a:moveTo>
                      <a:pt x="33757" y="0"/>
                    </a:moveTo>
                    <a:cubicBezTo>
                      <a:pt x="23507" y="71747"/>
                      <a:pt x="40305" y="1786"/>
                      <a:pt x="9944" y="52388"/>
                    </a:cubicBezTo>
                    <a:cubicBezTo>
                      <a:pt x="4778" y="60997"/>
                      <a:pt x="419" y="80963"/>
                      <a:pt x="419" y="80963"/>
                    </a:cubicBezTo>
                    <a:cubicBezTo>
                      <a:pt x="2007" y="98425"/>
                      <a:pt x="-3839" y="118314"/>
                      <a:pt x="5182" y="133350"/>
                    </a:cubicBezTo>
                    <a:cubicBezTo>
                      <a:pt x="12487" y="145526"/>
                      <a:pt x="43282" y="152400"/>
                      <a:pt x="43282" y="152400"/>
                    </a:cubicBezTo>
                    <a:cubicBezTo>
                      <a:pt x="46457" y="157163"/>
                      <a:pt x="47953" y="163654"/>
                      <a:pt x="52807" y="166688"/>
                    </a:cubicBezTo>
                    <a:cubicBezTo>
                      <a:pt x="61321" y="172009"/>
                      <a:pt x="81382" y="176213"/>
                      <a:pt x="81382" y="176213"/>
                    </a:cubicBezTo>
                    <a:cubicBezTo>
                      <a:pt x="90907" y="174625"/>
                      <a:pt x="100531" y="173545"/>
                      <a:pt x="109957" y="171450"/>
                    </a:cubicBezTo>
                    <a:cubicBezTo>
                      <a:pt x="114857" y="170361"/>
                      <a:pt x="120694" y="170238"/>
                      <a:pt x="124244" y="166688"/>
                    </a:cubicBezTo>
                    <a:cubicBezTo>
                      <a:pt x="127794" y="163138"/>
                      <a:pt x="127789" y="157270"/>
                      <a:pt x="129007" y="152400"/>
                    </a:cubicBezTo>
                    <a:lnTo>
                      <a:pt x="138532" y="114300"/>
                    </a:lnTo>
                    <a:cubicBezTo>
                      <a:pt x="130254" y="72916"/>
                      <a:pt x="139951" y="92209"/>
                      <a:pt x="124244" y="104775"/>
                    </a:cubicBezTo>
                    <a:cubicBezTo>
                      <a:pt x="120324" y="107911"/>
                      <a:pt x="114719" y="107950"/>
                      <a:pt x="109957" y="109538"/>
                    </a:cubicBezTo>
                    <a:cubicBezTo>
                      <a:pt x="105194" y="114300"/>
                      <a:pt x="99584" y="118344"/>
                      <a:pt x="95669" y="123825"/>
                    </a:cubicBezTo>
                    <a:cubicBezTo>
                      <a:pt x="88312" y="134125"/>
                      <a:pt x="85268" y="145502"/>
                      <a:pt x="81382" y="157163"/>
                    </a:cubicBezTo>
                    <a:cubicBezTo>
                      <a:pt x="85910" y="225083"/>
                      <a:pt x="63623" y="222846"/>
                      <a:pt x="100432" y="233363"/>
                    </a:cubicBezTo>
                    <a:cubicBezTo>
                      <a:pt x="106726" y="235161"/>
                      <a:pt x="113132" y="236538"/>
                      <a:pt x="119482" y="238125"/>
                    </a:cubicBezTo>
                    <a:cubicBezTo>
                      <a:pt x="173457" y="236538"/>
                      <a:pt x="227560" y="237401"/>
                      <a:pt x="281407" y="233363"/>
                    </a:cubicBezTo>
                    <a:cubicBezTo>
                      <a:pt x="306980" y="231445"/>
                      <a:pt x="307887" y="221362"/>
                      <a:pt x="329032" y="214313"/>
                    </a:cubicBezTo>
                    <a:cubicBezTo>
                      <a:pt x="336711" y="211753"/>
                      <a:pt x="344907" y="211138"/>
                      <a:pt x="352844" y="209550"/>
                    </a:cubicBezTo>
                    <a:cubicBezTo>
                      <a:pt x="362369" y="211138"/>
                      <a:pt x="371950" y="212419"/>
                      <a:pt x="381419" y="214313"/>
                    </a:cubicBezTo>
                    <a:cubicBezTo>
                      <a:pt x="396376" y="217304"/>
                      <a:pt x="401135" y="219297"/>
                      <a:pt x="414757" y="223838"/>
                    </a:cubicBezTo>
                    <a:cubicBezTo>
                      <a:pt x="421459" y="233890"/>
                      <a:pt x="433051" y="243643"/>
                      <a:pt x="419519" y="257175"/>
                    </a:cubicBezTo>
                    <a:cubicBezTo>
                      <a:pt x="414891" y="261803"/>
                      <a:pt x="406819" y="260350"/>
                      <a:pt x="400469" y="261938"/>
                    </a:cubicBezTo>
                    <a:cubicBezTo>
                      <a:pt x="376689" y="297609"/>
                      <a:pt x="379271" y="278464"/>
                      <a:pt x="386182" y="309563"/>
                    </a:cubicBezTo>
                    <a:cubicBezTo>
                      <a:pt x="392619" y="338528"/>
                      <a:pt x="382837" y="330672"/>
                      <a:pt x="405232" y="338138"/>
                    </a:cubicBezTo>
                    <a:cubicBezTo>
                      <a:pt x="409994" y="344488"/>
                      <a:pt x="413060" y="352574"/>
                      <a:pt x="419519" y="357188"/>
                    </a:cubicBezTo>
                    <a:cubicBezTo>
                      <a:pt x="437803" y="370248"/>
                      <a:pt x="499165" y="352628"/>
                      <a:pt x="500482" y="352425"/>
                    </a:cubicBezTo>
                    <a:cubicBezTo>
                      <a:pt x="502069" y="347663"/>
                      <a:pt x="504026" y="343008"/>
                      <a:pt x="505244" y="338138"/>
                    </a:cubicBezTo>
                    <a:cubicBezTo>
                      <a:pt x="507207" y="330285"/>
                      <a:pt x="505517" y="321060"/>
                      <a:pt x="510007" y="314325"/>
                    </a:cubicBezTo>
                    <a:cubicBezTo>
                      <a:pt x="512792" y="310148"/>
                      <a:pt x="519532" y="311150"/>
                      <a:pt x="524294" y="309563"/>
                    </a:cubicBezTo>
                    <a:cubicBezTo>
                      <a:pt x="527469" y="301625"/>
                      <a:pt x="531897" y="294080"/>
                      <a:pt x="533819" y="285750"/>
                    </a:cubicBezTo>
                    <a:cubicBezTo>
                      <a:pt x="536316" y="274932"/>
                      <a:pt x="532813" y="243559"/>
                      <a:pt x="548107" y="233363"/>
                    </a:cubicBezTo>
                    <a:cubicBezTo>
                      <a:pt x="553553" y="229732"/>
                      <a:pt x="560807" y="230188"/>
                      <a:pt x="567157" y="228600"/>
                    </a:cubicBezTo>
                    <a:cubicBezTo>
                      <a:pt x="598907" y="230188"/>
                      <a:pt x="630727" y="230723"/>
                      <a:pt x="662407" y="233363"/>
                    </a:cubicBezTo>
                    <a:cubicBezTo>
                      <a:pt x="670386" y="234028"/>
                      <a:pt x="687474" y="240131"/>
                      <a:pt x="695744" y="242888"/>
                    </a:cubicBezTo>
                    <a:cubicBezTo>
                      <a:pt x="706969" y="299005"/>
                      <a:pt x="695744" y="229151"/>
                      <a:pt x="695744" y="300038"/>
                    </a:cubicBezTo>
                    <a:cubicBezTo>
                      <a:pt x="695744" y="344516"/>
                      <a:pt x="690400" y="390073"/>
                      <a:pt x="700507" y="433388"/>
                    </a:cubicBezTo>
                    <a:cubicBezTo>
                      <a:pt x="701225" y="436467"/>
                      <a:pt x="741550" y="446030"/>
                      <a:pt x="748132" y="447675"/>
                    </a:cubicBezTo>
                    <a:cubicBezTo>
                      <a:pt x="783249" y="438897"/>
                      <a:pt x="751372" y="448329"/>
                      <a:pt x="786232" y="433388"/>
                    </a:cubicBezTo>
                    <a:cubicBezTo>
                      <a:pt x="790846" y="431410"/>
                      <a:pt x="796131" y="431063"/>
                      <a:pt x="800519" y="428625"/>
                    </a:cubicBezTo>
                    <a:cubicBezTo>
                      <a:pt x="849640" y="401335"/>
                      <a:pt x="811055" y="415587"/>
                      <a:pt x="843382" y="404813"/>
                    </a:cubicBezTo>
                    <a:cubicBezTo>
                      <a:pt x="849732" y="400050"/>
                      <a:pt x="858029" y="397130"/>
                      <a:pt x="862432" y="390525"/>
                    </a:cubicBezTo>
                    <a:cubicBezTo>
                      <a:pt x="887831" y="352426"/>
                      <a:pt x="855289" y="367506"/>
                      <a:pt x="886244" y="357188"/>
                    </a:cubicBezTo>
                    <a:cubicBezTo>
                      <a:pt x="924341" y="331791"/>
                      <a:pt x="878310" y="365123"/>
                      <a:pt x="910057" y="333375"/>
                    </a:cubicBezTo>
                    <a:cubicBezTo>
                      <a:pt x="921020" y="322411"/>
                      <a:pt x="928820" y="322731"/>
                      <a:pt x="943394" y="319088"/>
                    </a:cubicBezTo>
                    <a:cubicBezTo>
                      <a:pt x="948157" y="320675"/>
                      <a:pt x="953021" y="325714"/>
                      <a:pt x="957682" y="323850"/>
                    </a:cubicBezTo>
                    <a:cubicBezTo>
                      <a:pt x="969180" y="319251"/>
                      <a:pt x="969644" y="291949"/>
                      <a:pt x="971969" y="285750"/>
                    </a:cubicBezTo>
                    <a:cubicBezTo>
                      <a:pt x="973979" y="280391"/>
                      <a:pt x="978319" y="276225"/>
                      <a:pt x="981494" y="271463"/>
                    </a:cubicBezTo>
                    <a:cubicBezTo>
                      <a:pt x="979978" y="270705"/>
                      <a:pt x="953606" y="256397"/>
                      <a:pt x="948157" y="257175"/>
                    </a:cubicBezTo>
                    <a:cubicBezTo>
                      <a:pt x="941129" y="258179"/>
                      <a:pt x="935632" y="263903"/>
                      <a:pt x="929107" y="266700"/>
                    </a:cubicBezTo>
                    <a:cubicBezTo>
                      <a:pt x="924493" y="268678"/>
                      <a:pt x="919582" y="269875"/>
                      <a:pt x="914819" y="271463"/>
                    </a:cubicBezTo>
                    <a:cubicBezTo>
                      <a:pt x="911644" y="276225"/>
                      <a:pt x="908958" y="281353"/>
                      <a:pt x="905294" y="285750"/>
                    </a:cubicBezTo>
                    <a:cubicBezTo>
                      <a:pt x="900982" y="290924"/>
                      <a:pt x="894743" y="294434"/>
                      <a:pt x="891007" y="300038"/>
                    </a:cubicBezTo>
                    <a:cubicBezTo>
                      <a:pt x="888222" y="304215"/>
                      <a:pt x="887832" y="309563"/>
                      <a:pt x="886244" y="314325"/>
                    </a:cubicBezTo>
                    <a:cubicBezTo>
                      <a:pt x="885775" y="317142"/>
                      <a:pt x="875768" y="349705"/>
                      <a:pt x="886244" y="357188"/>
                    </a:cubicBezTo>
                    <a:cubicBezTo>
                      <a:pt x="894414" y="363024"/>
                      <a:pt x="905294" y="363538"/>
                      <a:pt x="914819" y="366713"/>
                    </a:cubicBezTo>
                    <a:lnTo>
                      <a:pt x="929107" y="371475"/>
                    </a:lnTo>
                    <a:cubicBezTo>
                      <a:pt x="938632" y="377825"/>
                      <a:pt x="946390" y="388643"/>
                      <a:pt x="957682" y="390525"/>
                    </a:cubicBezTo>
                    <a:cubicBezTo>
                      <a:pt x="994241" y="396619"/>
                      <a:pt x="976788" y="393394"/>
                      <a:pt x="1010069" y="400050"/>
                    </a:cubicBezTo>
                    <a:cubicBezTo>
                      <a:pt x="1014832" y="403225"/>
                      <a:pt x="1005812" y="401638"/>
                      <a:pt x="1024357" y="409575"/>
                    </a:cubicBezTo>
                    <a:cubicBezTo>
                      <a:pt x="1042902" y="417512"/>
                      <a:pt x="1092551" y="449368"/>
                      <a:pt x="1121337" y="447675"/>
                    </a:cubicBezTo>
                    <a:cubicBezTo>
                      <a:pt x="1124512" y="442913"/>
                      <a:pt x="1147462" y="449840"/>
                      <a:pt x="1155111" y="440315"/>
                    </a:cubicBezTo>
                    <a:cubicBezTo>
                      <a:pt x="1162760" y="430790"/>
                      <a:pt x="1162501" y="412095"/>
                      <a:pt x="1167232" y="390525"/>
                    </a:cubicBezTo>
                    <a:cubicBezTo>
                      <a:pt x="1171963" y="368955"/>
                      <a:pt x="1178806" y="330163"/>
                      <a:pt x="1183496" y="310896"/>
                    </a:cubicBezTo>
                    <a:cubicBezTo>
                      <a:pt x="1188187" y="291630"/>
                      <a:pt x="1188824" y="289906"/>
                      <a:pt x="1195375" y="274926"/>
                    </a:cubicBezTo>
                    <a:cubicBezTo>
                      <a:pt x="1201926" y="259946"/>
                      <a:pt x="1219321" y="207818"/>
                      <a:pt x="1229351" y="198149"/>
                    </a:cubicBezTo>
                    <a:cubicBezTo>
                      <a:pt x="1239381" y="188480"/>
                      <a:pt x="1280665" y="170344"/>
                      <a:pt x="1286124" y="16966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81E23D2-62D4-9BF9-7B61-23D7CA8584AF}"/>
                  </a:ext>
                </a:extLst>
              </p:cNvPr>
              <p:cNvSpPr/>
              <p:nvPr/>
            </p:nvSpPr>
            <p:spPr>
              <a:xfrm>
                <a:off x="1272989" y="0"/>
                <a:ext cx="513588" cy="347472"/>
              </a:xfrm>
              <a:custGeom>
                <a:avLst/>
                <a:gdLst>
                  <a:gd name="connsiteX0" fmla="*/ 239268 w 513588"/>
                  <a:gd name="connsiteY0" fmla="*/ 0 h 347472"/>
                  <a:gd name="connsiteX1" fmla="*/ 236220 w 513588"/>
                  <a:gd name="connsiteY1" fmla="*/ 9144 h 347472"/>
                  <a:gd name="connsiteX2" fmla="*/ 231648 w 513588"/>
                  <a:gd name="connsiteY2" fmla="*/ 12192 h 347472"/>
                  <a:gd name="connsiteX3" fmla="*/ 230124 w 513588"/>
                  <a:gd name="connsiteY3" fmla="*/ 16764 h 347472"/>
                  <a:gd name="connsiteX4" fmla="*/ 227076 w 513588"/>
                  <a:gd name="connsiteY4" fmla="*/ 21336 h 347472"/>
                  <a:gd name="connsiteX5" fmla="*/ 225552 w 513588"/>
                  <a:gd name="connsiteY5" fmla="*/ 30480 h 347472"/>
                  <a:gd name="connsiteX6" fmla="*/ 220980 w 513588"/>
                  <a:gd name="connsiteY6" fmla="*/ 32004 h 347472"/>
                  <a:gd name="connsiteX7" fmla="*/ 219456 w 513588"/>
                  <a:gd name="connsiteY7" fmla="*/ 36576 h 347472"/>
                  <a:gd name="connsiteX8" fmla="*/ 214884 w 513588"/>
                  <a:gd name="connsiteY8" fmla="*/ 41148 h 347472"/>
                  <a:gd name="connsiteX9" fmla="*/ 211836 w 513588"/>
                  <a:gd name="connsiteY9" fmla="*/ 50292 h 347472"/>
                  <a:gd name="connsiteX10" fmla="*/ 205740 w 513588"/>
                  <a:gd name="connsiteY10" fmla="*/ 59436 h 347472"/>
                  <a:gd name="connsiteX11" fmla="*/ 202692 w 513588"/>
                  <a:gd name="connsiteY11" fmla="*/ 68580 h 347472"/>
                  <a:gd name="connsiteX12" fmla="*/ 205740 w 513588"/>
                  <a:gd name="connsiteY12" fmla="*/ 105156 h 347472"/>
                  <a:gd name="connsiteX13" fmla="*/ 208788 w 513588"/>
                  <a:gd name="connsiteY13" fmla="*/ 112776 h 347472"/>
                  <a:gd name="connsiteX14" fmla="*/ 210312 w 513588"/>
                  <a:gd name="connsiteY14" fmla="*/ 117348 h 347472"/>
                  <a:gd name="connsiteX15" fmla="*/ 213360 w 513588"/>
                  <a:gd name="connsiteY15" fmla="*/ 124968 h 347472"/>
                  <a:gd name="connsiteX16" fmla="*/ 219456 w 513588"/>
                  <a:gd name="connsiteY16" fmla="*/ 135636 h 347472"/>
                  <a:gd name="connsiteX17" fmla="*/ 224028 w 513588"/>
                  <a:gd name="connsiteY17" fmla="*/ 137160 h 347472"/>
                  <a:gd name="connsiteX18" fmla="*/ 231648 w 513588"/>
                  <a:gd name="connsiteY18" fmla="*/ 135636 h 347472"/>
                  <a:gd name="connsiteX19" fmla="*/ 239268 w 513588"/>
                  <a:gd name="connsiteY19" fmla="*/ 128016 h 347472"/>
                  <a:gd name="connsiteX20" fmla="*/ 246888 w 513588"/>
                  <a:gd name="connsiteY20" fmla="*/ 126492 h 347472"/>
                  <a:gd name="connsiteX21" fmla="*/ 257556 w 513588"/>
                  <a:gd name="connsiteY21" fmla="*/ 121920 h 347472"/>
                  <a:gd name="connsiteX22" fmla="*/ 266700 w 513588"/>
                  <a:gd name="connsiteY22" fmla="*/ 115824 h 347472"/>
                  <a:gd name="connsiteX23" fmla="*/ 271272 w 513588"/>
                  <a:gd name="connsiteY23" fmla="*/ 112776 h 347472"/>
                  <a:gd name="connsiteX24" fmla="*/ 268224 w 513588"/>
                  <a:gd name="connsiteY24" fmla="*/ 94488 h 347472"/>
                  <a:gd name="connsiteX25" fmla="*/ 256032 w 513588"/>
                  <a:gd name="connsiteY25" fmla="*/ 82296 h 347472"/>
                  <a:gd name="connsiteX26" fmla="*/ 251460 w 513588"/>
                  <a:gd name="connsiteY26" fmla="*/ 79248 h 347472"/>
                  <a:gd name="connsiteX27" fmla="*/ 242316 w 513588"/>
                  <a:gd name="connsiteY27" fmla="*/ 77724 h 347472"/>
                  <a:gd name="connsiteX28" fmla="*/ 211836 w 513588"/>
                  <a:gd name="connsiteY28" fmla="*/ 80772 h 347472"/>
                  <a:gd name="connsiteX29" fmla="*/ 207264 w 513588"/>
                  <a:gd name="connsiteY29" fmla="*/ 82296 h 347472"/>
                  <a:gd name="connsiteX30" fmla="*/ 201168 w 513588"/>
                  <a:gd name="connsiteY30" fmla="*/ 83820 h 347472"/>
                  <a:gd name="connsiteX31" fmla="*/ 193548 w 513588"/>
                  <a:gd name="connsiteY31" fmla="*/ 89916 h 347472"/>
                  <a:gd name="connsiteX32" fmla="*/ 190500 w 513588"/>
                  <a:gd name="connsiteY32" fmla="*/ 94488 h 347472"/>
                  <a:gd name="connsiteX33" fmla="*/ 185928 w 513588"/>
                  <a:gd name="connsiteY33" fmla="*/ 96012 h 347472"/>
                  <a:gd name="connsiteX34" fmla="*/ 181356 w 513588"/>
                  <a:gd name="connsiteY34" fmla="*/ 99060 h 347472"/>
                  <a:gd name="connsiteX35" fmla="*/ 175260 w 513588"/>
                  <a:gd name="connsiteY35" fmla="*/ 102108 h 347472"/>
                  <a:gd name="connsiteX36" fmla="*/ 166116 w 513588"/>
                  <a:gd name="connsiteY36" fmla="*/ 109728 h 347472"/>
                  <a:gd name="connsiteX37" fmla="*/ 160020 w 513588"/>
                  <a:gd name="connsiteY37" fmla="*/ 111252 h 347472"/>
                  <a:gd name="connsiteX38" fmla="*/ 155448 w 513588"/>
                  <a:gd name="connsiteY38" fmla="*/ 112776 h 347472"/>
                  <a:gd name="connsiteX39" fmla="*/ 149352 w 513588"/>
                  <a:gd name="connsiteY39" fmla="*/ 117348 h 347472"/>
                  <a:gd name="connsiteX40" fmla="*/ 140208 w 513588"/>
                  <a:gd name="connsiteY40" fmla="*/ 118872 h 347472"/>
                  <a:gd name="connsiteX41" fmla="*/ 135636 w 513588"/>
                  <a:gd name="connsiteY41" fmla="*/ 120396 h 347472"/>
                  <a:gd name="connsiteX42" fmla="*/ 128016 w 513588"/>
                  <a:gd name="connsiteY42" fmla="*/ 121920 h 347472"/>
                  <a:gd name="connsiteX43" fmla="*/ 114300 w 513588"/>
                  <a:gd name="connsiteY43" fmla="*/ 120396 h 347472"/>
                  <a:gd name="connsiteX44" fmla="*/ 109728 w 513588"/>
                  <a:gd name="connsiteY44" fmla="*/ 118872 h 347472"/>
                  <a:gd name="connsiteX45" fmla="*/ 99060 w 513588"/>
                  <a:gd name="connsiteY45" fmla="*/ 103632 h 347472"/>
                  <a:gd name="connsiteX46" fmla="*/ 96012 w 513588"/>
                  <a:gd name="connsiteY46" fmla="*/ 99060 h 347472"/>
                  <a:gd name="connsiteX47" fmla="*/ 80772 w 513588"/>
                  <a:gd name="connsiteY47" fmla="*/ 89916 h 347472"/>
                  <a:gd name="connsiteX48" fmla="*/ 77724 w 513588"/>
                  <a:gd name="connsiteY48" fmla="*/ 85344 h 347472"/>
                  <a:gd name="connsiteX49" fmla="*/ 44196 w 513588"/>
                  <a:gd name="connsiteY49" fmla="*/ 85344 h 347472"/>
                  <a:gd name="connsiteX50" fmla="*/ 38100 w 513588"/>
                  <a:gd name="connsiteY50" fmla="*/ 88392 h 347472"/>
                  <a:gd name="connsiteX51" fmla="*/ 33528 w 513588"/>
                  <a:gd name="connsiteY51" fmla="*/ 89916 h 347472"/>
                  <a:gd name="connsiteX52" fmla="*/ 24384 w 513588"/>
                  <a:gd name="connsiteY52" fmla="*/ 97536 h 347472"/>
                  <a:gd name="connsiteX53" fmla="*/ 18288 w 513588"/>
                  <a:gd name="connsiteY53" fmla="*/ 103632 h 347472"/>
                  <a:gd name="connsiteX54" fmla="*/ 12192 w 513588"/>
                  <a:gd name="connsiteY54" fmla="*/ 114300 h 347472"/>
                  <a:gd name="connsiteX55" fmla="*/ 4572 w 513588"/>
                  <a:gd name="connsiteY55" fmla="*/ 123444 h 347472"/>
                  <a:gd name="connsiteX56" fmla="*/ 0 w 513588"/>
                  <a:gd name="connsiteY56" fmla="*/ 138684 h 347472"/>
                  <a:gd name="connsiteX57" fmla="*/ 1524 w 513588"/>
                  <a:gd name="connsiteY57" fmla="*/ 156972 h 347472"/>
                  <a:gd name="connsiteX58" fmla="*/ 4572 w 513588"/>
                  <a:gd name="connsiteY58" fmla="*/ 166116 h 347472"/>
                  <a:gd name="connsiteX59" fmla="*/ 9144 w 513588"/>
                  <a:gd name="connsiteY59" fmla="*/ 167640 h 347472"/>
                  <a:gd name="connsiteX60" fmla="*/ 12192 w 513588"/>
                  <a:gd name="connsiteY60" fmla="*/ 172212 h 347472"/>
                  <a:gd name="connsiteX61" fmla="*/ 15240 w 513588"/>
                  <a:gd name="connsiteY61" fmla="*/ 178308 h 347472"/>
                  <a:gd name="connsiteX62" fmla="*/ 21336 w 513588"/>
                  <a:gd name="connsiteY62" fmla="*/ 182880 h 347472"/>
                  <a:gd name="connsiteX63" fmla="*/ 22860 w 513588"/>
                  <a:gd name="connsiteY63" fmla="*/ 187452 h 347472"/>
                  <a:gd name="connsiteX64" fmla="*/ 33528 w 513588"/>
                  <a:gd name="connsiteY64" fmla="*/ 192024 h 347472"/>
                  <a:gd name="connsiteX65" fmla="*/ 64008 w 513588"/>
                  <a:gd name="connsiteY65" fmla="*/ 190500 h 347472"/>
                  <a:gd name="connsiteX66" fmla="*/ 67056 w 513588"/>
                  <a:gd name="connsiteY66" fmla="*/ 185928 h 347472"/>
                  <a:gd name="connsiteX67" fmla="*/ 71628 w 513588"/>
                  <a:gd name="connsiteY67" fmla="*/ 184404 h 347472"/>
                  <a:gd name="connsiteX68" fmla="*/ 70104 w 513588"/>
                  <a:gd name="connsiteY68" fmla="*/ 147828 h 347472"/>
                  <a:gd name="connsiteX69" fmla="*/ 68580 w 513588"/>
                  <a:gd name="connsiteY69" fmla="*/ 141732 h 347472"/>
                  <a:gd name="connsiteX70" fmla="*/ 64008 w 513588"/>
                  <a:gd name="connsiteY70" fmla="*/ 140208 h 347472"/>
                  <a:gd name="connsiteX71" fmla="*/ 53340 w 513588"/>
                  <a:gd name="connsiteY71" fmla="*/ 135636 h 347472"/>
                  <a:gd name="connsiteX72" fmla="*/ 44196 w 513588"/>
                  <a:gd name="connsiteY72" fmla="*/ 141732 h 347472"/>
                  <a:gd name="connsiteX73" fmla="*/ 38100 w 513588"/>
                  <a:gd name="connsiteY73" fmla="*/ 150876 h 347472"/>
                  <a:gd name="connsiteX74" fmla="*/ 38100 w 513588"/>
                  <a:gd name="connsiteY74" fmla="*/ 184404 h 347472"/>
                  <a:gd name="connsiteX75" fmla="*/ 44196 w 513588"/>
                  <a:gd name="connsiteY75" fmla="*/ 195072 h 347472"/>
                  <a:gd name="connsiteX76" fmla="*/ 48768 w 513588"/>
                  <a:gd name="connsiteY76" fmla="*/ 198120 h 347472"/>
                  <a:gd name="connsiteX77" fmla="*/ 51816 w 513588"/>
                  <a:gd name="connsiteY77" fmla="*/ 202692 h 347472"/>
                  <a:gd name="connsiteX78" fmla="*/ 53340 w 513588"/>
                  <a:gd name="connsiteY78" fmla="*/ 207264 h 347472"/>
                  <a:gd name="connsiteX79" fmla="*/ 64008 w 513588"/>
                  <a:gd name="connsiteY79" fmla="*/ 219456 h 347472"/>
                  <a:gd name="connsiteX80" fmla="*/ 67056 w 513588"/>
                  <a:gd name="connsiteY80" fmla="*/ 224028 h 347472"/>
                  <a:gd name="connsiteX81" fmla="*/ 80772 w 513588"/>
                  <a:gd name="connsiteY81" fmla="*/ 228600 h 347472"/>
                  <a:gd name="connsiteX82" fmla="*/ 97536 w 513588"/>
                  <a:gd name="connsiteY82" fmla="*/ 231648 h 347472"/>
                  <a:gd name="connsiteX83" fmla="*/ 103632 w 513588"/>
                  <a:gd name="connsiteY83" fmla="*/ 234696 h 347472"/>
                  <a:gd name="connsiteX84" fmla="*/ 108204 w 513588"/>
                  <a:gd name="connsiteY84" fmla="*/ 236220 h 347472"/>
                  <a:gd name="connsiteX85" fmla="*/ 117348 w 513588"/>
                  <a:gd name="connsiteY85" fmla="*/ 240792 h 347472"/>
                  <a:gd name="connsiteX86" fmla="*/ 155448 w 513588"/>
                  <a:gd name="connsiteY86" fmla="*/ 242316 h 347472"/>
                  <a:gd name="connsiteX87" fmla="*/ 161544 w 513588"/>
                  <a:gd name="connsiteY87" fmla="*/ 245364 h 347472"/>
                  <a:gd name="connsiteX88" fmla="*/ 166116 w 513588"/>
                  <a:gd name="connsiteY88" fmla="*/ 254508 h 347472"/>
                  <a:gd name="connsiteX89" fmla="*/ 163068 w 513588"/>
                  <a:gd name="connsiteY89" fmla="*/ 283464 h 347472"/>
                  <a:gd name="connsiteX90" fmla="*/ 160020 w 513588"/>
                  <a:gd name="connsiteY90" fmla="*/ 288036 h 347472"/>
                  <a:gd name="connsiteX91" fmla="*/ 155448 w 513588"/>
                  <a:gd name="connsiteY91" fmla="*/ 291084 h 347472"/>
                  <a:gd name="connsiteX92" fmla="*/ 153924 w 513588"/>
                  <a:gd name="connsiteY92" fmla="*/ 323088 h 347472"/>
                  <a:gd name="connsiteX93" fmla="*/ 155448 w 513588"/>
                  <a:gd name="connsiteY93" fmla="*/ 336804 h 347472"/>
                  <a:gd name="connsiteX94" fmla="*/ 164592 w 513588"/>
                  <a:gd name="connsiteY94" fmla="*/ 339852 h 347472"/>
                  <a:gd name="connsiteX95" fmla="*/ 188976 w 513588"/>
                  <a:gd name="connsiteY95" fmla="*/ 345948 h 347472"/>
                  <a:gd name="connsiteX96" fmla="*/ 198120 w 513588"/>
                  <a:gd name="connsiteY96" fmla="*/ 347472 h 347472"/>
                  <a:gd name="connsiteX97" fmla="*/ 207264 w 513588"/>
                  <a:gd name="connsiteY97" fmla="*/ 341376 h 347472"/>
                  <a:gd name="connsiteX98" fmla="*/ 211836 w 513588"/>
                  <a:gd name="connsiteY98" fmla="*/ 339852 h 347472"/>
                  <a:gd name="connsiteX99" fmla="*/ 222504 w 513588"/>
                  <a:gd name="connsiteY99" fmla="*/ 332232 h 347472"/>
                  <a:gd name="connsiteX100" fmla="*/ 230124 w 513588"/>
                  <a:gd name="connsiteY100" fmla="*/ 324612 h 347472"/>
                  <a:gd name="connsiteX101" fmla="*/ 233172 w 513588"/>
                  <a:gd name="connsiteY101" fmla="*/ 315468 h 347472"/>
                  <a:gd name="connsiteX102" fmla="*/ 236220 w 513588"/>
                  <a:gd name="connsiteY102" fmla="*/ 310896 h 347472"/>
                  <a:gd name="connsiteX103" fmla="*/ 239268 w 513588"/>
                  <a:gd name="connsiteY103" fmla="*/ 292608 h 347472"/>
                  <a:gd name="connsiteX104" fmla="*/ 242316 w 513588"/>
                  <a:gd name="connsiteY104" fmla="*/ 288036 h 347472"/>
                  <a:gd name="connsiteX105" fmla="*/ 246888 w 513588"/>
                  <a:gd name="connsiteY105" fmla="*/ 277368 h 347472"/>
                  <a:gd name="connsiteX106" fmla="*/ 249936 w 513588"/>
                  <a:gd name="connsiteY106" fmla="*/ 271272 h 347472"/>
                  <a:gd name="connsiteX107" fmla="*/ 254508 w 513588"/>
                  <a:gd name="connsiteY107" fmla="*/ 268224 h 347472"/>
                  <a:gd name="connsiteX108" fmla="*/ 260604 w 513588"/>
                  <a:gd name="connsiteY108" fmla="*/ 259080 h 347472"/>
                  <a:gd name="connsiteX109" fmla="*/ 262128 w 513588"/>
                  <a:gd name="connsiteY109" fmla="*/ 254508 h 347472"/>
                  <a:gd name="connsiteX110" fmla="*/ 266700 w 513588"/>
                  <a:gd name="connsiteY110" fmla="*/ 251460 h 347472"/>
                  <a:gd name="connsiteX111" fmla="*/ 269748 w 513588"/>
                  <a:gd name="connsiteY111" fmla="*/ 246888 h 347472"/>
                  <a:gd name="connsiteX112" fmla="*/ 297180 w 513588"/>
                  <a:gd name="connsiteY112" fmla="*/ 245364 h 347472"/>
                  <a:gd name="connsiteX113" fmla="*/ 300228 w 513588"/>
                  <a:gd name="connsiteY113" fmla="*/ 254508 h 347472"/>
                  <a:gd name="connsiteX114" fmla="*/ 301752 w 513588"/>
                  <a:gd name="connsiteY114" fmla="*/ 260604 h 347472"/>
                  <a:gd name="connsiteX115" fmla="*/ 304800 w 513588"/>
                  <a:gd name="connsiteY115" fmla="*/ 265176 h 347472"/>
                  <a:gd name="connsiteX116" fmla="*/ 307848 w 513588"/>
                  <a:gd name="connsiteY116" fmla="*/ 277368 h 347472"/>
                  <a:gd name="connsiteX117" fmla="*/ 309372 w 513588"/>
                  <a:gd name="connsiteY117" fmla="*/ 281940 h 347472"/>
                  <a:gd name="connsiteX118" fmla="*/ 310896 w 513588"/>
                  <a:gd name="connsiteY118" fmla="*/ 292608 h 347472"/>
                  <a:gd name="connsiteX119" fmla="*/ 312420 w 513588"/>
                  <a:gd name="connsiteY119" fmla="*/ 300228 h 347472"/>
                  <a:gd name="connsiteX120" fmla="*/ 313944 w 513588"/>
                  <a:gd name="connsiteY120" fmla="*/ 310896 h 347472"/>
                  <a:gd name="connsiteX121" fmla="*/ 321564 w 513588"/>
                  <a:gd name="connsiteY121" fmla="*/ 318516 h 347472"/>
                  <a:gd name="connsiteX122" fmla="*/ 330708 w 513588"/>
                  <a:gd name="connsiteY122" fmla="*/ 324612 h 347472"/>
                  <a:gd name="connsiteX123" fmla="*/ 341376 w 513588"/>
                  <a:gd name="connsiteY123" fmla="*/ 312420 h 347472"/>
                  <a:gd name="connsiteX124" fmla="*/ 345948 w 513588"/>
                  <a:gd name="connsiteY124" fmla="*/ 303276 h 347472"/>
                  <a:gd name="connsiteX125" fmla="*/ 347472 w 513588"/>
                  <a:gd name="connsiteY125" fmla="*/ 298704 h 347472"/>
                  <a:gd name="connsiteX126" fmla="*/ 350520 w 513588"/>
                  <a:gd name="connsiteY126" fmla="*/ 281940 h 347472"/>
                  <a:gd name="connsiteX127" fmla="*/ 356616 w 513588"/>
                  <a:gd name="connsiteY127" fmla="*/ 272796 h 347472"/>
                  <a:gd name="connsiteX128" fmla="*/ 361188 w 513588"/>
                  <a:gd name="connsiteY128" fmla="*/ 271272 h 347472"/>
                  <a:gd name="connsiteX129" fmla="*/ 367284 w 513588"/>
                  <a:gd name="connsiteY129" fmla="*/ 262128 h 347472"/>
                  <a:gd name="connsiteX130" fmla="*/ 370332 w 513588"/>
                  <a:gd name="connsiteY130" fmla="*/ 257556 h 347472"/>
                  <a:gd name="connsiteX131" fmla="*/ 371856 w 513588"/>
                  <a:gd name="connsiteY131" fmla="*/ 252984 h 347472"/>
                  <a:gd name="connsiteX132" fmla="*/ 377952 w 513588"/>
                  <a:gd name="connsiteY132" fmla="*/ 243840 h 347472"/>
                  <a:gd name="connsiteX133" fmla="*/ 379476 w 513588"/>
                  <a:gd name="connsiteY133" fmla="*/ 239268 h 347472"/>
                  <a:gd name="connsiteX134" fmla="*/ 384048 w 513588"/>
                  <a:gd name="connsiteY134" fmla="*/ 237744 h 347472"/>
                  <a:gd name="connsiteX135" fmla="*/ 390144 w 513588"/>
                  <a:gd name="connsiteY135" fmla="*/ 234696 h 347472"/>
                  <a:gd name="connsiteX136" fmla="*/ 393192 w 513588"/>
                  <a:gd name="connsiteY136" fmla="*/ 230124 h 347472"/>
                  <a:gd name="connsiteX137" fmla="*/ 397764 w 513588"/>
                  <a:gd name="connsiteY137" fmla="*/ 227076 h 347472"/>
                  <a:gd name="connsiteX138" fmla="*/ 403860 w 513588"/>
                  <a:gd name="connsiteY138" fmla="*/ 220980 h 347472"/>
                  <a:gd name="connsiteX139" fmla="*/ 408432 w 513588"/>
                  <a:gd name="connsiteY139" fmla="*/ 210312 h 347472"/>
                  <a:gd name="connsiteX140" fmla="*/ 411480 w 513588"/>
                  <a:gd name="connsiteY140" fmla="*/ 204216 h 347472"/>
                  <a:gd name="connsiteX141" fmla="*/ 416052 w 513588"/>
                  <a:gd name="connsiteY141" fmla="*/ 201168 h 347472"/>
                  <a:gd name="connsiteX142" fmla="*/ 428244 w 513588"/>
                  <a:gd name="connsiteY142" fmla="*/ 192024 h 347472"/>
                  <a:gd name="connsiteX143" fmla="*/ 432816 w 513588"/>
                  <a:gd name="connsiteY143" fmla="*/ 190500 h 347472"/>
                  <a:gd name="connsiteX144" fmla="*/ 472440 w 513588"/>
                  <a:gd name="connsiteY144" fmla="*/ 192024 h 347472"/>
                  <a:gd name="connsiteX145" fmla="*/ 492252 w 513588"/>
                  <a:gd name="connsiteY145" fmla="*/ 198120 h 347472"/>
                  <a:gd name="connsiteX146" fmla="*/ 504444 w 513588"/>
                  <a:gd name="connsiteY146" fmla="*/ 201168 h 347472"/>
                  <a:gd name="connsiteX147" fmla="*/ 509016 w 513588"/>
                  <a:gd name="connsiteY147" fmla="*/ 202692 h 347472"/>
                  <a:gd name="connsiteX148" fmla="*/ 513588 w 513588"/>
                  <a:gd name="connsiteY148" fmla="*/ 208788 h 3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513588" h="347472">
                    <a:moveTo>
                      <a:pt x="239268" y="0"/>
                    </a:moveTo>
                    <a:cubicBezTo>
                      <a:pt x="238252" y="3048"/>
                      <a:pt x="237923" y="6419"/>
                      <a:pt x="236220" y="9144"/>
                    </a:cubicBezTo>
                    <a:cubicBezTo>
                      <a:pt x="235249" y="10697"/>
                      <a:pt x="232792" y="10762"/>
                      <a:pt x="231648" y="12192"/>
                    </a:cubicBezTo>
                    <a:cubicBezTo>
                      <a:pt x="230644" y="13446"/>
                      <a:pt x="230842" y="15327"/>
                      <a:pt x="230124" y="16764"/>
                    </a:cubicBezTo>
                    <a:cubicBezTo>
                      <a:pt x="229305" y="18402"/>
                      <a:pt x="228092" y="19812"/>
                      <a:pt x="227076" y="21336"/>
                    </a:cubicBezTo>
                    <a:cubicBezTo>
                      <a:pt x="226568" y="24384"/>
                      <a:pt x="227085" y="27797"/>
                      <a:pt x="225552" y="30480"/>
                    </a:cubicBezTo>
                    <a:cubicBezTo>
                      <a:pt x="224755" y="31875"/>
                      <a:pt x="222116" y="30868"/>
                      <a:pt x="220980" y="32004"/>
                    </a:cubicBezTo>
                    <a:cubicBezTo>
                      <a:pt x="219844" y="33140"/>
                      <a:pt x="220347" y="35239"/>
                      <a:pt x="219456" y="36576"/>
                    </a:cubicBezTo>
                    <a:cubicBezTo>
                      <a:pt x="218260" y="38369"/>
                      <a:pt x="216408" y="39624"/>
                      <a:pt x="214884" y="41148"/>
                    </a:cubicBezTo>
                    <a:cubicBezTo>
                      <a:pt x="213868" y="44196"/>
                      <a:pt x="213618" y="47619"/>
                      <a:pt x="211836" y="50292"/>
                    </a:cubicBezTo>
                    <a:cubicBezTo>
                      <a:pt x="209804" y="53340"/>
                      <a:pt x="206898" y="55961"/>
                      <a:pt x="205740" y="59436"/>
                    </a:cubicBezTo>
                    <a:lnTo>
                      <a:pt x="202692" y="68580"/>
                    </a:lnTo>
                    <a:cubicBezTo>
                      <a:pt x="202926" y="72787"/>
                      <a:pt x="203204" y="95856"/>
                      <a:pt x="205740" y="105156"/>
                    </a:cubicBezTo>
                    <a:cubicBezTo>
                      <a:pt x="206460" y="107795"/>
                      <a:pt x="207827" y="110215"/>
                      <a:pt x="208788" y="112776"/>
                    </a:cubicBezTo>
                    <a:cubicBezTo>
                      <a:pt x="209352" y="114280"/>
                      <a:pt x="209748" y="115844"/>
                      <a:pt x="210312" y="117348"/>
                    </a:cubicBezTo>
                    <a:cubicBezTo>
                      <a:pt x="211273" y="119909"/>
                      <a:pt x="212495" y="122373"/>
                      <a:pt x="213360" y="124968"/>
                    </a:cubicBezTo>
                    <a:cubicBezTo>
                      <a:pt x="215444" y="131219"/>
                      <a:pt x="213365" y="131575"/>
                      <a:pt x="219456" y="135636"/>
                    </a:cubicBezTo>
                    <a:cubicBezTo>
                      <a:pt x="220793" y="136527"/>
                      <a:pt x="222504" y="136652"/>
                      <a:pt x="224028" y="137160"/>
                    </a:cubicBezTo>
                    <a:cubicBezTo>
                      <a:pt x="226568" y="136652"/>
                      <a:pt x="229223" y="136546"/>
                      <a:pt x="231648" y="135636"/>
                    </a:cubicBezTo>
                    <a:cubicBezTo>
                      <a:pt x="247904" y="129540"/>
                      <a:pt x="225044" y="136144"/>
                      <a:pt x="239268" y="128016"/>
                    </a:cubicBezTo>
                    <a:cubicBezTo>
                      <a:pt x="241517" y="126731"/>
                      <a:pt x="244348" y="127000"/>
                      <a:pt x="246888" y="126492"/>
                    </a:cubicBezTo>
                    <a:cubicBezTo>
                      <a:pt x="263530" y="115397"/>
                      <a:pt x="237874" y="131761"/>
                      <a:pt x="257556" y="121920"/>
                    </a:cubicBezTo>
                    <a:cubicBezTo>
                      <a:pt x="260833" y="120282"/>
                      <a:pt x="263652" y="117856"/>
                      <a:pt x="266700" y="115824"/>
                    </a:cubicBezTo>
                    <a:lnTo>
                      <a:pt x="271272" y="112776"/>
                    </a:lnTo>
                    <a:cubicBezTo>
                      <a:pt x="270256" y="106680"/>
                      <a:pt x="270178" y="100351"/>
                      <a:pt x="268224" y="94488"/>
                    </a:cubicBezTo>
                    <a:cubicBezTo>
                      <a:pt x="264967" y="84717"/>
                      <a:pt x="262862" y="86199"/>
                      <a:pt x="256032" y="82296"/>
                    </a:cubicBezTo>
                    <a:cubicBezTo>
                      <a:pt x="254442" y="81387"/>
                      <a:pt x="253198" y="79827"/>
                      <a:pt x="251460" y="79248"/>
                    </a:cubicBezTo>
                    <a:cubicBezTo>
                      <a:pt x="248529" y="78271"/>
                      <a:pt x="245364" y="78232"/>
                      <a:pt x="242316" y="77724"/>
                    </a:cubicBezTo>
                    <a:cubicBezTo>
                      <a:pt x="232156" y="78740"/>
                      <a:pt x="221961" y="79451"/>
                      <a:pt x="211836" y="80772"/>
                    </a:cubicBezTo>
                    <a:cubicBezTo>
                      <a:pt x="210243" y="80980"/>
                      <a:pt x="208809" y="81855"/>
                      <a:pt x="207264" y="82296"/>
                    </a:cubicBezTo>
                    <a:cubicBezTo>
                      <a:pt x="205250" y="82871"/>
                      <a:pt x="203200" y="83312"/>
                      <a:pt x="201168" y="83820"/>
                    </a:cubicBezTo>
                    <a:cubicBezTo>
                      <a:pt x="192433" y="96923"/>
                      <a:pt x="204064" y="81503"/>
                      <a:pt x="193548" y="89916"/>
                    </a:cubicBezTo>
                    <a:cubicBezTo>
                      <a:pt x="192118" y="91060"/>
                      <a:pt x="191930" y="93344"/>
                      <a:pt x="190500" y="94488"/>
                    </a:cubicBezTo>
                    <a:cubicBezTo>
                      <a:pt x="189246" y="95492"/>
                      <a:pt x="187365" y="95294"/>
                      <a:pt x="185928" y="96012"/>
                    </a:cubicBezTo>
                    <a:cubicBezTo>
                      <a:pt x="184290" y="96831"/>
                      <a:pt x="182946" y="98151"/>
                      <a:pt x="181356" y="99060"/>
                    </a:cubicBezTo>
                    <a:cubicBezTo>
                      <a:pt x="179383" y="100187"/>
                      <a:pt x="177109" y="100788"/>
                      <a:pt x="175260" y="102108"/>
                    </a:cubicBezTo>
                    <a:cubicBezTo>
                      <a:pt x="169767" y="106031"/>
                      <a:pt x="172163" y="107136"/>
                      <a:pt x="166116" y="109728"/>
                    </a:cubicBezTo>
                    <a:cubicBezTo>
                      <a:pt x="164191" y="110553"/>
                      <a:pt x="162034" y="110677"/>
                      <a:pt x="160020" y="111252"/>
                    </a:cubicBezTo>
                    <a:cubicBezTo>
                      <a:pt x="158475" y="111693"/>
                      <a:pt x="156972" y="112268"/>
                      <a:pt x="155448" y="112776"/>
                    </a:cubicBezTo>
                    <a:cubicBezTo>
                      <a:pt x="153416" y="114300"/>
                      <a:pt x="151710" y="116405"/>
                      <a:pt x="149352" y="117348"/>
                    </a:cubicBezTo>
                    <a:cubicBezTo>
                      <a:pt x="146483" y="118496"/>
                      <a:pt x="143224" y="118202"/>
                      <a:pt x="140208" y="118872"/>
                    </a:cubicBezTo>
                    <a:cubicBezTo>
                      <a:pt x="138640" y="119220"/>
                      <a:pt x="137194" y="120006"/>
                      <a:pt x="135636" y="120396"/>
                    </a:cubicBezTo>
                    <a:cubicBezTo>
                      <a:pt x="133123" y="121024"/>
                      <a:pt x="130556" y="121412"/>
                      <a:pt x="128016" y="121920"/>
                    </a:cubicBezTo>
                    <a:cubicBezTo>
                      <a:pt x="123444" y="121412"/>
                      <a:pt x="118838" y="121152"/>
                      <a:pt x="114300" y="120396"/>
                    </a:cubicBezTo>
                    <a:cubicBezTo>
                      <a:pt x="112715" y="120132"/>
                      <a:pt x="110962" y="119900"/>
                      <a:pt x="109728" y="118872"/>
                    </a:cubicBezTo>
                    <a:cubicBezTo>
                      <a:pt x="108036" y="117462"/>
                      <a:pt x="99242" y="103905"/>
                      <a:pt x="99060" y="103632"/>
                    </a:cubicBezTo>
                    <a:cubicBezTo>
                      <a:pt x="98044" y="102108"/>
                      <a:pt x="97536" y="100076"/>
                      <a:pt x="96012" y="99060"/>
                    </a:cubicBezTo>
                    <a:cubicBezTo>
                      <a:pt x="84978" y="91704"/>
                      <a:pt x="90145" y="94602"/>
                      <a:pt x="80772" y="89916"/>
                    </a:cubicBezTo>
                    <a:cubicBezTo>
                      <a:pt x="79756" y="88392"/>
                      <a:pt x="79362" y="86163"/>
                      <a:pt x="77724" y="85344"/>
                    </a:cubicBezTo>
                    <a:cubicBezTo>
                      <a:pt x="70726" y="81845"/>
                      <a:pt x="44837" y="85304"/>
                      <a:pt x="44196" y="85344"/>
                    </a:cubicBezTo>
                    <a:cubicBezTo>
                      <a:pt x="42164" y="86360"/>
                      <a:pt x="40188" y="87497"/>
                      <a:pt x="38100" y="88392"/>
                    </a:cubicBezTo>
                    <a:cubicBezTo>
                      <a:pt x="36623" y="89025"/>
                      <a:pt x="34965" y="89198"/>
                      <a:pt x="33528" y="89916"/>
                    </a:cubicBezTo>
                    <a:cubicBezTo>
                      <a:pt x="29284" y="92038"/>
                      <a:pt x="27754" y="94166"/>
                      <a:pt x="24384" y="97536"/>
                    </a:cubicBezTo>
                    <a:cubicBezTo>
                      <a:pt x="21059" y="107511"/>
                      <a:pt x="25677" y="97721"/>
                      <a:pt x="18288" y="103632"/>
                    </a:cubicBezTo>
                    <a:cubicBezTo>
                      <a:pt x="15888" y="105552"/>
                      <a:pt x="13692" y="112200"/>
                      <a:pt x="12192" y="114300"/>
                    </a:cubicBezTo>
                    <a:cubicBezTo>
                      <a:pt x="7970" y="120211"/>
                      <a:pt x="7418" y="117041"/>
                      <a:pt x="4572" y="123444"/>
                    </a:cubicBezTo>
                    <a:cubicBezTo>
                      <a:pt x="2452" y="128214"/>
                      <a:pt x="1267" y="133618"/>
                      <a:pt x="0" y="138684"/>
                    </a:cubicBezTo>
                    <a:cubicBezTo>
                      <a:pt x="508" y="144780"/>
                      <a:pt x="518" y="150938"/>
                      <a:pt x="1524" y="156972"/>
                    </a:cubicBezTo>
                    <a:cubicBezTo>
                      <a:pt x="2052" y="160141"/>
                      <a:pt x="1524" y="165100"/>
                      <a:pt x="4572" y="166116"/>
                    </a:cubicBezTo>
                    <a:lnTo>
                      <a:pt x="9144" y="167640"/>
                    </a:lnTo>
                    <a:cubicBezTo>
                      <a:pt x="10160" y="169164"/>
                      <a:pt x="11283" y="170622"/>
                      <a:pt x="12192" y="172212"/>
                    </a:cubicBezTo>
                    <a:cubicBezTo>
                      <a:pt x="13319" y="174185"/>
                      <a:pt x="13762" y="176583"/>
                      <a:pt x="15240" y="178308"/>
                    </a:cubicBezTo>
                    <a:cubicBezTo>
                      <a:pt x="16893" y="180237"/>
                      <a:pt x="19304" y="181356"/>
                      <a:pt x="21336" y="182880"/>
                    </a:cubicBezTo>
                    <a:cubicBezTo>
                      <a:pt x="21844" y="184404"/>
                      <a:pt x="21856" y="186198"/>
                      <a:pt x="22860" y="187452"/>
                    </a:cubicBezTo>
                    <a:cubicBezTo>
                      <a:pt x="25491" y="190741"/>
                      <a:pt x="29867" y="191109"/>
                      <a:pt x="33528" y="192024"/>
                    </a:cubicBezTo>
                    <a:cubicBezTo>
                      <a:pt x="43688" y="191516"/>
                      <a:pt x="53999" y="192320"/>
                      <a:pt x="64008" y="190500"/>
                    </a:cubicBezTo>
                    <a:cubicBezTo>
                      <a:pt x="65810" y="190172"/>
                      <a:pt x="65626" y="187072"/>
                      <a:pt x="67056" y="185928"/>
                    </a:cubicBezTo>
                    <a:cubicBezTo>
                      <a:pt x="68310" y="184924"/>
                      <a:pt x="70104" y="184912"/>
                      <a:pt x="71628" y="184404"/>
                    </a:cubicBezTo>
                    <a:cubicBezTo>
                      <a:pt x="71120" y="172212"/>
                      <a:pt x="70973" y="160000"/>
                      <a:pt x="70104" y="147828"/>
                    </a:cubicBezTo>
                    <a:cubicBezTo>
                      <a:pt x="69955" y="145739"/>
                      <a:pt x="69888" y="143368"/>
                      <a:pt x="68580" y="141732"/>
                    </a:cubicBezTo>
                    <a:cubicBezTo>
                      <a:pt x="67576" y="140478"/>
                      <a:pt x="65445" y="140926"/>
                      <a:pt x="64008" y="140208"/>
                    </a:cubicBezTo>
                    <a:cubicBezTo>
                      <a:pt x="53483" y="134946"/>
                      <a:pt x="66027" y="138808"/>
                      <a:pt x="53340" y="135636"/>
                    </a:cubicBezTo>
                    <a:cubicBezTo>
                      <a:pt x="50292" y="137668"/>
                      <a:pt x="46228" y="138684"/>
                      <a:pt x="44196" y="141732"/>
                    </a:cubicBezTo>
                    <a:lnTo>
                      <a:pt x="38100" y="150876"/>
                    </a:lnTo>
                    <a:cubicBezTo>
                      <a:pt x="35510" y="166414"/>
                      <a:pt x="35663" y="161256"/>
                      <a:pt x="38100" y="184404"/>
                    </a:cubicBezTo>
                    <a:cubicBezTo>
                      <a:pt x="38510" y="188302"/>
                      <a:pt x="41691" y="192567"/>
                      <a:pt x="44196" y="195072"/>
                    </a:cubicBezTo>
                    <a:cubicBezTo>
                      <a:pt x="45491" y="196367"/>
                      <a:pt x="47244" y="197104"/>
                      <a:pt x="48768" y="198120"/>
                    </a:cubicBezTo>
                    <a:cubicBezTo>
                      <a:pt x="49784" y="199644"/>
                      <a:pt x="50997" y="201054"/>
                      <a:pt x="51816" y="202692"/>
                    </a:cubicBezTo>
                    <a:cubicBezTo>
                      <a:pt x="52534" y="204129"/>
                      <a:pt x="52489" y="205902"/>
                      <a:pt x="53340" y="207264"/>
                    </a:cubicBezTo>
                    <a:cubicBezTo>
                      <a:pt x="59456" y="217050"/>
                      <a:pt x="58015" y="212264"/>
                      <a:pt x="64008" y="219456"/>
                    </a:cubicBezTo>
                    <a:cubicBezTo>
                      <a:pt x="65181" y="220863"/>
                      <a:pt x="65448" y="223151"/>
                      <a:pt x="67056" y="224028"/>
                    </a:cubicBezTo>
                    <a:cubicBezTo>
                      <a:pt x="71287" y="226336"/>
                      <a:pt x="76001" y="227918"/>
                      <a:pt x="80772" y="228600"/>
                    </a:cubicBezTo>
                    <a:cubicBezTo>
                      <a:pt x="84666" y="229156"/>
                      <a:pt x="93114" y="229990"/>
                      <a:pt x="97536" y="231648"/>
                    </a:cubicBezTo>
                    <a:cubicBezTo>
                      <a:pt x="99663" y="232446"/>
                      <a:pt x="101544" y="233801"/>
                      <a:pt x="103632" y="234696"/>
                    </a:cubicBezTo>
                    <a:cubicBezTo>
                      <a:pt x="105109" y="235329"/>
                      <a:pt x="106767" y="235502"/>
                      <a:pt x="108204" y="236220"/>
                    </a:cubicBezTo>
                    <a:cubicBezTo>
                      <a:pt x="112014" y="238125"/>
                      <a:pt x="112879" y="240473"/>
                      <a:pt x="117348" y="240792"/>
                    </a:cubicBezTo>
                    <a:cubicBezTo>
                      <a:pt x="130026" y="241698"/>
                      <a:pt x="142748" y="241808"/>
                      <a:pt x="155448" y="242316"/>
                    </a:cubicBezTo>
                    <a:cubicBezTo>
                      <a:pt x="157480" y="243332"/>
                      <a:pt x="159799" y="243910"/>
                      <a:pt x="161544" y="245364"/>
                    </a:cubicBezTo>
                    <a:cubicBezTo>
                      <a:pt x="164271" y="247637"/>
                      <a:pt x="165076" y="251387"/>
                      <a:pt x="166116" y="254508"/>
                    </a:cubicBezTo>
                    <a:cubicBezTo>
                      <a:pt x="165976" y="256745"/>
                      <a:pt x="166875" y="275851"/>
                      <a:pt x="163068" y="283464"/>
                    </a:cubicBezTo>
                    <a:cubicBezTo>
                      <a:pt x="162249" y="285102"/>
                      <a:pt x="161315" y="286741"/>
                      <a:pt x="160020" y="288036"/>
                    </a:cubicBezTo>
                    <a:cubicBezTo>
                      <a:pt x="158725" y="289331"/>
                      <a:pt x="156972" y="290068"/>
                      <a:pt x="155448" y="291084"/>
                    </a:cubicBezTo>
                    <a:cubicBezTo>
                      <a:pt x="150131" y="307034"/>
                      <a:pt x="151839" y="298065"/>
                      <a:pt x="153924" y="323088"/>
                    </a:cubicBezTo>
                    <a:cubicBezTo>
                      <a:pt x="154306" y="327672"/>
                      <a:pt x="152978" y="332923"/>
                      <a:pt x="155448" y="336804"/>
                    </a:cubicBezTo>
                    <a:cubicBezTo>
                      <a:pt x="157173" y="339515"/>
                      <a:pt x="161423" y="339324"/>
                      <a:pt x="164592" y="339852"/>
                    </a:cubicBezTo>
                    <a:cubicBezTo>
                      <a:pt x="185330" y="343308"/>
                      <a:pt x="159856" y="338668"/>
                      <a:pt x="188976" y="345948"/>
                    </a:cubicBezTo>
                    <a:cubicBezTo>
                      <a:pt x="191974" y="346697"/>
                      <a:pt x="195072" y="346964"/>
                      <a:pt x="198120" y="347472"/>
                    </a:cubicBezTo>
                    <a:cubicBezTo>
                      <a:pt x="212120" y="343972"/>
                      <a:pt x="197696" y="349030"/>
                      <a:pt x="207264" y="341376"/>
                    </a:cubicBezTo>
                    <a:cubicBezTo>
                      <a:pt x="208518" y="340372"/>
                      <a:pt x="210359" y="340485"/>
                      <a:pt x="211836" y="339852"/>
                    </a:cubicBezTo>
                    <a:cubicBezTo>
                      <a:pt x="218857" y="336843"/>
                      <a:pt x="217277" y="337459"/>
                      <a:pt x="222504" y="332232"/>
                    </a:cubicBezTo>
                    <a:cubicBezTo>
                      <a:pt x="227410" y="317515"/>
                      <a:pt x="218825" y="339678"/>
                      <a:pt x="230124" y="324612"/>
                    </a:cubicBezTo>
                    <a:cubicBezTo>
                      <a:pt x="232052" y="322042"/>
                      <a:pt x="231390" y="318141"/>
                      <a:pt x="233172" y="315468"/>
                    </a:cubicBezTo>
                    <a:lnTo>
                      <a:pt x="236220" y="310896"/>
                    </a:lnTo>
                    <a:cubicBezTo>
                      <a:pt x="236556" y="308208"/>
                      <a:pt x="237491" y="296754"/>
                      <a:pt x="239268" y="292608"/>
                    </a:cubicBezTo>
                    <a:cubicBezTo>
                      <a:pt x="239990" y="290924"/>
                      <a:pt x="241300" y="289560"/>
                      <a:pt x="242316" y="288036"/>
                    </a:cubicBezTo>
                    <a:cubicBezTo>
                      <a:pt x="244819" y="278023"/>
                      <a:pt x="242210" y="285554"/>
                      <a:pt x="246888" y="277368"/>
                    </a:cubicBezTo>
                    <a:cubicBezTo>
                      <a:pt x="248015" y="275395"/>
                      <a:pt x="248482" y="273017"/>
                      <a:pt x="249936" y="271272"/>
                    </a:cubicBezTo>
                    <a:cubicBezTo>
                      <a:pt x="251109" y="269865"/>
                      <a:pt x="252984" y="269240"/>
                      <a:pt x="254508" y="268224"/>
                    </a:cubicBezTo>
                    <a:cubicBezTo>
                      <a:pt x="256540" y="265176"/>
                      <a:pt x="259446" y="262555"/>
                      <a:pt x="260604" y="259080"/>
                    </a:cubicBezTo>
                    <a:cubicBezTo>
                      <a:pt x="261112" y="257556"/>
                      <a:pt x="261124" y="255762"/>
                      <a:pt x="262128" y="254508"/>
                    </a:cubicBezTo>
                    <a:cubicBezTo>
                      <a:pt x="263272" y="253078"/>
                      <a:pt x="265176" y="252476"/>
                      <a:pt x="266700" y="251460"/>
                    </a:cubicBezTo>
                    <a:cubicBezTo>
                      <a:pt x="267716" y="249936"/>
                      <a:pt x="268453" y="248183"/>
                      <a:pt x="269748" y="246888"/>
                    </a:cubicBezTo>
                    <a:cubicBezTo>
                      <a:pt x="277260" y="239376"/>
                      <a:pt x="286729" y="244667"/>
                      <a:pt x="297180" y="245364"/>
                    </a:cubicBezTo>
                    <a:cubicBezTo>
                      <a:pt x="298196" y="248412"/>
                      <a:pt x="299449" y="251391"/>
                      <a:pt x="300228" y="254508"/>
                    </a:cubicBezTo>
                    <a:cubicBezTo>
                      <a:pt x="300736" y="256540"/>
                      <a:pt x="300927" y="258679"/>
                      <a:pt x="301752" y="260604"/>
                    </a:cubicBezTo>
                    <a:cubicBezTo>
                      <a:pt x="302474" y="262288"/>
                      <a:pt x="303981" y="263538"/>
                      <a:pt x="304800" y="265176"/>
                    </a:cubicBezTo>
                    <a:cubicBezTo>
                      <a:pt x="306542" y="268660"/>
                      <a:pt x="306979" y="273890"/>
                      <a:pt x="307848" y="277368"/>
                    </a:cubicBezTo>
                    <a:cubicBezTo>
                      <a:pt x="308238" y="278926"/>
                      <a:pt x="308864" y="280416"/>
                      <a:pt x="309372" y="281940"/>
                    </a:cubicBezTo>
                    <a:cubicBezTo>
                      <a:pt x="309880" y="285496"/>
                      <a:pt x="310305" y="289065"/>
                      <a:pt x="310896" y="292608"/>
                    </a:cubicBezTo>
                    <a:cubicBezTo>
                      <a:pt x="311322" y="295163"/>
                      <a:pt x="311994" y="297673"/>
                      <a:pt x="312420" y="300228"/>
                    </a:cubicBezTo>
                    <a:cubicBezTo>
                      <a:pt x="313011" y="303771"/>
                      <a:pt x="312912" y="307455"/>
                      <a:pt x="313944" y="310896"/>
                    </a:cubicBezTo>
                    <a:cubicBezTo>
                      <a:pt x="315434" y="315863"/>
                      <a:pt x="318042" y="315581"/>
                      <a:pt x="321564" y="318516"/>
                    </a:cubicBezTo>
                    <a:cubicBezTo>
                      <a:pt x="329175" y="324858"/>
                      <a:pt x="322673" y="321934"/>
                      <a:pt x="330708" y="324612"/>
                    </a:cubicBezTo>
                    <a:cubicBezTo>
                      <a:pt x="337820" y="313944"/>
                      <a:pt x="333756" y="317500"/>
                      <a:pt x="341376" y="312420"/>
                    </a:cubicBezTo>
                    <a:cubicBezTo>
                      <a:pt x="345207" y="300928"/>
                      <a:pt x="340039" y="315093"/>
                      <a:pt x="345948" y="303276"/>
                    </a:cubicBezTo>
                    <a:cubicBezTo>
                      <a:pt x="346666" y="301839"/>
                      <a:pt x="346964" y="300228"/>
                      <a:pt x="347472" y="298704"/>
                    </a:cubicBezTo>
                    <a:cubicBezTo>
                      <a:pt x="347804" y="296047"/>
                      <a:pt x="348246" y="286032"/>
                      <a:pt x="350520" y="281940"/>
                    </a:cubicBezTo>
                    <a:cubicBezTo>
                      <a:pt x="352299" y="278738"/>
                      <a:pt x="353141" y="273954"/>
                      <a:pt x="356616" y="272796"/>
                    </a:cubicBezTo>
                    <a:lnTo>
                      <a:pt x="361188" y="271272"/>
                    </a:lnTo>
                    <a:lnTo>
                      <a:pt x="367284" y="262128"/>
                    </a:lnTo>
                    <a:cubicBezTo>
                      <a:pt x="368300" y="260604"/>
                      <a:pt x="369753" y="259294"/>
                      <a:pt x="370332" y="257556"/>
                    </a:cubicBezTo>
                    <a:cubicBezTo>
                      <a:pt x="370840" y="256032"/>
                      <a:pt x="371076" y="254388"/>
                      <a:pt x="371856" y="252984"/>
                    </a:cubicBezTo>
                    <a:cubicBezTo>
                      <a:pt x="373635" y="249782"/>
                      <a:pt x="376794" y="247315"/>
                      <a:pt x="377952" y="243840"/>
                    </a:cubicBezTo>
                    <a:cubicBezTo>
                      <a:pt x="378460" y="242316"/>
                      <a:pt x="378340" y="240404"/>
                      <a:pt x="379476" y="239268"/>
                    </a:cubicBezTo>
                    <a:cubicBezTo>
                      <a:pt x="380612" y="238132"/>
                      <a:pt x="382571" y="238377"/>
                      <a:pt x="384048" y="237744"/>
                    </a:cubicBezTo>
                    <a:cubicBezTo>
                      <a:pt x="386136" y="236849"/>
                      <a:pt x="388112" y="235712"/>
                      <a:pt x="390144" y="234696"/>
                    </a:cubicBezTo>
                    <a:cubicBezTo>
                      <a:pt x="391160" y="233172"/>
                      <a:pt x="391897" y="231419"/>
                      <a:pt x="393192" y="230124"/>
                    </a:cubicBezTo>
                    <a:cubicBezTo>
                      <a:pt x="394487" y="228829"/>
                      <a:pt x="396620" y="228506"/>
                      <a:pt x="397764" y="227076"/>
                    </a:cubicBezTo>
                    <a:cubicBezTo>
                      <a:pt x="403675" y="219687"/>
                      <a:pt x="393885" y="224305"/>
                      <a:pt x="403860" y="220980"/>
                    </a:cubicBezTo>
                    <a:cubicBezTo>
                      <a:pt x="406363" y="210967"/>
                      <a:pt x="403754" y="218498"/>
                      <a:pt x="408432" y="210312"/>
                    </a:cubicBezTo>
                    <a:cubicBezTo>
                      <a:pt x="409559" y="208339"/>
                      <a:pt x="410026" y="205961"/>
                      <a:pt x="411480" y="204216"/>
                    </a:cubicBezTo>
                    <a:cubicBezTo>
                      <a:pt x="412653" y="202809"/>
                      <a:pt x="414528" y="202184"/>
                      <a:pt x="416052" y="201168"/>
                    </a:cubicBezTo>
                    <a:cubicBezTo>
                      <a:pt x="420537" y="192198"/>
                      <a:pt x="416945" y="195790"/>
                      <a:pt x="428244" y="192024"/>
                    </a:cubicBezTo>
                    <a:lnTo>
                      <a:pt x="432816" y="190500"/>
                    </a:lnTo>
                    <a:cubicBezTo>
                      <a:pt x="446024" y="191008"/>
                      <a:pt x="459271" y="190895"/>
                      <a:pt x="472440" y="192024"/>
                    </a:cubicBezTo>
                    <a:cubicBezTo>
                      <a:pt x="493861" y="193860"/>
                      <a:pt x="479305" y="193804"/>
                      <a:pt x="492252" y="198120"/>
                    </a:cubicBezTo>
                    <a:cubicBezTo>
                      <a:pt x="496226" y="199445"/>
                      <a:pt x="500470" y="199843"/>
                      <a:pt x="504444" y="201168"/>
                    </a:cubicBezTo>
                    <a:lnTo>
                      <a:pt x="509016" y="202692"/>
                    </a:lnTo>
                    <a:cubicBezTo>
                      <a:pt x="512463" y="207862"/>
                      <a:pt x="510769" y="205969"/>
                      <a:pt x="513588" y="20878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37" name="Flowchart: Magnetic Disk 36">
                <a:extLst>
                  <a:ext uri="{FF2B5EF4-FFF2-40B4-BE49-F238E27FC236}">
                    <a16:creationId xmlns:a16="http://schemas.microsoft.com/office/drawing/2014/main" id="{FC8F5C08-248A-FBDF-50A7-53D7E4110028}"/>
                  </a:ext>
                </a:extLst>
              </p:cNvPr>
              <p:cNvSpPr/>
              <p:nvPr/>
            </p:nvSpPr>
            <p:spPr>
              <a:xfrm>
                <a:off x="1779494" y="134471"/>
                <a:ext cx="180860" cy="92632"/>
              </a:xfrm>
              <a:prstGeom prst="flowChartMagneticDisk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lowchart: Magnetic Disk 37">
                <a:extLst>
                  <a:ext uri="{FF2B5EF4-FFF2-40B4-BE49-F238E27FC236}">
                    <a16:creationId xmlns:a16="http://schemas.microsoft.com/office/drawing/2014/main" id="{9DA0F5A8-FC6E-0F16-4CBE-759F81C57607}"/>
                  </a:ext>
                </a:extLst>
              </p:cNvPr>
              <p:cNvSpPr/>
              <p:nvPr/>
            </p:nvSpPr>
            <p:spPr>
              <a:xfrm>
                <a:off x="1833283" y="116541"/>
                <a:ext cx="75023" cy="38426"/>
              </a:xfrm>
              <a:prstGeom prst="flowChartMagneticDisk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Bob">
              <a:extLst>
                <a:ext uri="{FF2B5EF4-FFF2-40B4-BE49-F238E27FC236}">
                  <a16:creationId xmlns:a16="http://schemas.microsoft.com/office/drawing/2014/main" id="{4F4E368B-53E3-8A33-D963-23C1DBAE2666}"/>
                </a:ext>
              </a:extLst>
            </p:cNvPr>
            <p:cNvGrpSpPr/>
            <p:nvPr/>
          </p:nvGrpSpPr>
          <p:grpSpPr>
            <a:xfrm>
              <a:off x="4505325" y="933450"/>
              <a:ext cx="476885" cy="1005840"/>
              <a:chOff x="0" y="0"/>
              <a:chExt cx="477489" cy="100610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A3209F8-2E8E-4349-427B-3EF9C43764B8}"/>
                  </a:ext>
                </a:extLst>
              </p:cNvPr>
              <p:cNvCxnSpPr/>
              <p:nvPr/>
            </p:nvCxnSpPr>
            <p:spPr>
              <a:xfrm flipH="1" flipV="1">
                <a:off x="124450" y="447627"/>
                <a:ext cx="144719" cy="817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ass">
                <a:extLst>
                  <a:ext uri="{FF2B5EF4-FFF2-40B4-BE49-F238E27FC236}">
                    <a16:creationId xmlns:a16="http://schemas.microsoft.com/office/drawing/2014/main" id="{0FA5E347-3AB3-5DFF-EB49-724C790A6791}"/>
                  </a:ext>
                </a:extLst>
              </p:cNvPr>
              <p:cNvGrpSpPr/>
              <p:nvPr/>
            </p:nvGrpSpPr>
            <p:grpSpPr>
              <a:xfrm rot="20821146">
                <a:off x="80682" y="452718"/>
                <a:ext cx="169629" cy="27432"/>
                <a:chOff x="0" y="0"/>
                <a:chExt cx="480844" cy="93015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208AF40A-AE8E-A8D6-5AC9-6D2A2C4184BF}"/>
                    </a:ext>
                  </a:extLst>
                </p:cNvPr>
                <p:cNvCxnSpPr/>
                <p:nvPr/>
              </p:nvCxnSpPr>
              <p:spPr>
                <a:xfrm flipV="1">
                  <a:off x="5255" y="44669"/>
                  <a:ext cx="86289" cy="45719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3580204-796E-BDE4-90AC-B7EAEEBE5B4A}"/>
                    </a:ext>
                  </a:extLst>
                </p:cNvPr>
                <p:cNvCxnSpPr/>
                <p:nvPr/>
              </p:nvCxnSpPr>
              <p:spPr>
                <a:xfrm>
                  <a:off x="10507" y="47296"/>
                  <a:ext cx="470337" cy="503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92D38B86-B1D2-2D85-F311-EDFC2F483AE7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86289" cy="45719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734E614-7712-9EFC-4E76-FAC9FCA7CA70}"/>
                    </a:ext>
                  </a:extLst>
                </p:cNvPr>
                <p:cNvCxnSpPr/>
                <p:nvPr/>
              </p:nvCxnSpPr>
              <p:spPr>
                <a:xfrm flipV="1">
                  <a:off x="65689" y="44669"/>
                  <a:ext cx="85725" cy="45085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705784B-88E6-7BAB-90E1-E8FEA12B82A8}"/>
                    </a:ext>
                  </a:extLst>
                </p:cNvPr>
                <p:cNvCxnSpPr/>
                <p:nvPr/>
              </p:nvCxnSpPr>
              <p:spPr>
                <a:xfrm>
                  <a:off x="60434" y="0"/>
                  <a:ext cx="86289" cy="45719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C336EF5-E78D-4388-F627-313D7ECD03E9}"/>
                    </a:ext>
                  </a:extLst>
                </p:cNvPr>
                <p:cNvCxnSpPr/>
                <p:nvPr/>
              </p:nvCxnSpPr>
              <p:spPr>
                <a:xfrm flipV="1">
                  <a:off x="120869" y="47296"/>
                  <a:ext cx="86289" cy="45719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1E06DC3-DF0F-026F-4AE0-043A3D76B104}"/>
                    </a:ext>
                  </a:extLst>
                </p:cNvPr>
                <p:cNvCxnSpPr/>
                <p:nvPr/>
              </p:nvCxnSpPr>
              <p:spPr>
                <a:xfrm>
                  <a:off x="115614" y="2627"/>
                  <a:ext cx="85725" cy="45085"/>
                </a:xfrm>
                <a:prstGeom prst="straightConnector1">
                  <a:avLst/>
                </a:prstGeom>
                <a:ln w="3175">
                  <a:solidFill>
                    <a:srgbClr val="00B050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65C239A-F14F-3B9A-2488-0B7DE14CEEB8}"/>
                  </a:ext>
                </a:extLst>
              </p:cNvPr>
              <p:cNvCxnSpPr/>
              <p:nvPr/>
            </p:nvCxnSpPr>
            <p:spPr>
              <a:xfrm flipH="1">
                <a:off x="264459" y="475130"/>
                <a:ext cx="3385" cy="3086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81D5205-7DA8-FC39-4A5E-F62C0AE38D23}"/>
                  </a:ext>
                </a:extLst>
              </p:cNvPr>
              <p:cNvCxnSpPr/>
              <p:nvPr/>
            </p:nvCxnSpPr>
            <p:spPr>
              <a:xfrm flipH="1">
                <a:off x="170329" y="775447"/>
                <a:ext cx="98180" cy="2306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5F7AD3-0B7B-D5A8-5F1B-1E93139524A3}"/>
                  </a:ext>
                </a:extLst>
              </p:cNvPr>
              <p:cNvCxnSpPr/>
              <p:nvPr/>
            </p:nvCxnSpPr>
            <p:spPr>
              <a:xfrm>
                <a:off x="264459" y="775447"/>
                <a:ext cx="98180" cy="2306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7ECEC72-D72E-557A-0F5A-EBA6D76328AF}"/>
                  </a:ext>
                </a:extLst>
              </p:cNvPr>
              <p:cNvCxnSpPr/>
              <p:nvPr/>
            </p:nvCxnSpPr>
            <p:spPr>
              <a:xfrm flipH="1">
                <a:off x="124450" y="524435"/>
                <a:ext cx="146889" cy="1027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6AAD524-E272-DAEF-88CD-F49DA7614449}"/>
                  </a:ext>
                </a:extLst>
              </p:cNvPr>
              <p:cNvGrpSpPr/>
              <p:nvPr/>
            </p:nvGrpSpPr>
            <p:grpSpPr>
              <a:xfrm flipH="1">
                <a:off x="165847" y="336177"/>
                <a:ext cx="169372" cy="150555"/>
                <a:chOff x="0" y="0"/>
                <a:chExt cx="169372" cy="150555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FF41955-EE4C-1B47-25B5-204124959EF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55323" cy="150555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74585A07-7394-AFEB-8929-87D0CF299230}"/>
                    </a:ext>
                  </a:extLst>
                </p:cNvPr>
                <p:cNvSpPr/>
                <p:nvPr/>
              </p:nvSpPr>
              <p:spPr>
                <a:xfrm rot="10800000">
                  <a:off x="96982" y="69273"/>
                  <a:ext cx="72390" cy="57150"/>
                </a:xfrm>
                <a:prstGeom prst="arc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A387FD7-C9EA-47CD-6086-06AB59C4F475}"/>
                    </a:ext>
                  </a:extLst>
                </p:cNvPr>
                <p:cNvSpPr/>
                <p:nvPr/>
              </p:nvSpPr>
              <p:spPr>
                <a:xfrm>
                  <a:off x="117764" y="58882"/>
                  <a:ext cx="13970" cy="1397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B2DBC3-D570-895C-821B-C18B55EF4D09}"/>
                  </a:ext>
                </a:extLst>
              </p:cNvPr>
              <p:cNvCxnSpPr/>
              <p:nvPr/>
            </p:nvCxnSpPr>
            <p:spPr>
              <a:xfrm flipH="1">
                <a:off x="46636" y="316428"/>
                <a:ext cx="15748" cy="21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DF6E3E2-AC64-C4C7-016A-4E9B6E95148F}"/>
                  </a:ext>
                </a:extLst>
              </p:cNvPr>
              <p:cNvCxnSpPr/>
              <p:nvPr/>
            </p:nvCxnSpPr>
            <p:spPr>
              <a:xfrm flipV="1">
                <a:off x="0" y="625429"/>
                <a:ext cx="126492" cy="74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06226B-22D8-4E9B-1E57-B096082DE9AA}"/>
                  </a:ext>
                </a:extLst>
              </p:cNvPr>
              <p:cNvCxnSpPr/>
              <p:nvPr/>
            </p:nvCxnSpPr>
            <p:spPr>
              <a:xfrm flipH="1">
                <a:off x="59795" y="332539"/>
                <a:ext cx="14224" cy="228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015A07E-7022-3061-E41C-FBBC519706E6}"/>
                  </a:ext>
                </a:extLst>
              </p:cNvPr>
              <p:cNvCxnSpPr/>
              <p:nvPr/>
            </p:nvCxnSpPr>
            <p:spPr>
              <a:xfrm flipH="1">
                <a:off x="22412" y="322730"/>
                <a:ext cx="6096" cy="289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511497B-A952-F52D-5AF1-8AF8182B3D51}"/>
                  </a:ext>
                </a:extLst>
              </p:cNvPr>
              <p:cNvCxnSpPr/>
              <p:nvPr/>
            </p:nvCxnSpPr>
            <p:spPr>
              <a:xfrm flipH="1" flipV="1">
                <a:off x="49307" y="304800"/>
                <a:ext cx="75143" cy="14282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100">
                <a:extLst>
                  <a:ext uri="{FF2B5EF4-FFF2-40B4-BE49-F238E27FC236}">
                    <a16:creationId xmlns:a16="http://schemas.microsoft.com/office/drawing/2014/main" id="{6AD06152-176E-2F58-E308-3CFB0904B051}"/>
                  </a:ext>
                </a:extLst>
              </p:cNvPr>
              <p:cNvSpPr txBox="1"/>
              <p:nvPr/>
            </p:nvSpPr>
            <p:spPr>
              <a:xfrm>
                <a:off x="58270" y="0"/>
                <a:ext cx="419219" cy="24096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Bob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284E6DA-23D1-F216-C088-970F52960DA6}"/>
                  </a:ext>
                </a:extLst>
              </p:cNvPr>
              <p:cNvCxnSpPr/>
              <p:nvPr/>
            </p:nvCxnSpPr>
            <p:spPr>
              <a:xfrm flipH="1">
                <a:off x="26894" y="309283"/>
                <a:ext cx="27432" cy="167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9B4E79B-C045-F8BD-AA5C-76AB9B1FEACA}"/>
                  </a:ext>
                </a:extLst>
              </p:cNvPr>
              <p:cNvGrpSpPr/>
              <p:nvPr/>
            </p:nvGrpSpPr>
            <p:grpSpPr>
              <a:xfrm rot="20987870">
                <a:off x="116401" y="258401"/>
                <a:ext cx="273269" cy="111981"/>
                <a:chOff x="0" y="-1588"/>
                <a:chExt cx="273269" cy="111981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C488B8C-F159-734F-C7C4-4BD4FA759F22}"/>
                    </a:ext>
                  </a:extLst>
                </p:cNvPr>
                <p:cNvSpPr/>
                <p:nvPr/>
              </p:nvSpPr>
              <p:spPr>
                <a:xfrm>
                  <a:off x="0" y="30678"/>
                  <a:ext cx="273269" cy="79715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Chord 104">
                  <a:extLst>
                    <a:ext uri="{FF2B5EF4-FFF2-40B4-BE49-F238E27FC236}">
                      <a16:creationId xmlns:a16="http://schemas.microsoft.com/office/drawing/2014/main" id="{CE9E273E-B3C3-15A3-01DE-58440E7E0E1F}"/>
                    </a:ext>
                  </a:extLst>
                </p:cNvPr>
                <p:cNvSpPr/>
                <p:nvPr/>
              </p:nvSpPr>
              <p:spPr>
                <a:xfrm rot="5400000">
                  <a:off x="101535" y="-10324"/>
                  <a:ext cx="67969" cy="85441"/>
                </a:xfrm>
                <a:custGeom>
                  <a:avLst/>
                  <a:gdLst>
                    <a:gd name="connsiteX0" fmla="*/ 108403 w 309880"/>
                    <a:gd name="connsiteY0" fmla="*/ 184241 h 188595"/>
                    <a:gd name="connsiteX1" fmla="*/ 35 w 309880"/>
                    <a:gd name="connsiteY1" fmla="*/ 96285 h 188595"/>
                    <a:gd name="connsiteX2" fmla="*/ 105728 w 309880"/>
                    <a:gd name="connsiteY2" fmla="*/ 4882 h 188595"/>
                    <a:gd name="connsiteX3" fmla="*/ 108403 w 309880"/>
                    <a:gd name="connsiteY3" fmla="*/ 184241 h 188595"/>
                    <a:gd name="connsiteX0" fmla="*/ 108403 w 197168"/>
                    <a:gd name="connsiteY0" fmla="*/ 133811 h 133811"/>
                    <a:gd name="connsiteX1" fmla="*/ 35 w 197168"/>
                    <a:gd name="connsiteY1" fmla="*/ 45855 h 133811"/>
                    <a:gd name="connsiteX2" fmla="*/ 197168 w 197168"/>
                    <a:gd name="connsiteY2" fmla="*/ 45892 h 133811"/>
                    <a:gd name="connsiteX0" fmla="*/ 113662 w 120839"/>
                    <a:gd name="connsiteY0" fmla="*/ 195791 h 195791"/>
                    <a:gd name="connsiteX1" fmla="*/ 5294 w 120839"/>
                    <a:gd name="connsiteY1" fmla="*/ 107835 h 195791"/>
                    <a:gd name="connsiteX2" fmla="*/ 120839 w 120839"/>
                    <a:gd name="connsiteY2" fmla="*/ 26136 h 195791"/>
                    <a:gd name="connsiteX0" fmla="*/ 111493 w 118670"/>
                    <a:gd name="connsiteY0" fmla="*/ 169655 h 169655"/>
                    <a:gd name="connsiteX1" fmla="*/ 3125 w 118670"/>
                    <a:gd name="connsiteY1" fmla="*/ 81699 h 169655"/>
                    <a:gd name="connsiteX2" fmla="*/ 118670 w 118670"/>
                    <a:gd name="connsiteY2" fmla="*/ 0 h 169655"/>
                    <a:gd name="connsiteX0" fmla="*/ 108396 w 115573"/>
                    <a:gd name="connsiteY0" fmla="*/ 169655 h 169655"/>
                    <a:gd name="connsiteX1" fmla="*/ 28 w 115573"/>
                    <a:gd name="connsiteY1" fmla="*/ 81699 h 169655"/>
                    <a:gd name="connsiteX2" fmla="*/ 115573 w 115573"/>
                    <a:gd name="connsiteY2" fmla="*/ 0 h 169655"/>
                    <a:gd name="connsiteX0" fmla="*/ 121537 w 121537"/>
                    <a:gd name="connsiteY0" fmla="*/ 169656 h 169656"/>
                    <a:gd name="connsiteX1" fmla="*/ 28 w 121537"/>
                    <a:gd name="connsiteY1" fmla="*/ 81699 h 169656"/>
                    <a:gd name="connsiteX2" fmla="*/ 115573 w 121537"/>
                    <a:gd name="connsiteY2" fmla="*/ 0 h 169656"/>
                    <a:gd name="connsiteX0" fmla="*/ 121565 w 121565"/>
                    <a:gd name="connsiteY0" fmla="*/ 169656 h 169656"/>
                    <a:gd name="connsiteX1" fmla="*/ 27 w 121565"/>
                    <a:gd name="connsiteY1" fmla="*/ 84328 h 169656"/>
                    <a:gd name="connsiteX2" fmla="*/ 115601 w 121565"/>
                    <a:gd name="connsiteY2" fmla="*/ 0 h 169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565" h="169656">
                      <a:moveTo>
                        <a:pt x="121565" y="169656"/>
                      </a:moveTo>
                      <a:cubicBezTo>
                        <a:pt x="58193" y="157511"/>
                        <a:pt x="1428" y="124755"/>
                        <a:pt x="27" y="84328"/>
                      </a:cubicBezTo>
                      <a:cubicBezTo>
                        <a:pt x="-1403" y="43067"/>
                        <a:pt x="52232" y="8480"/>
                        <a:pt x="115601" y="0"/>
                      </a:cubicBezTo>
                    </a:path>
                  </a:pathLst>
                </a:custGeom>
                <a:solidFill>
                  <a:srgbClr val="FFC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4" name="Rectangle 65">
            <a:extLst>
              <a:ext uri="{FF2B5EF4-FFF2-40B4-BE49-F238E27FC236}">
                <a16:creationId xmlns:a16="http://schemas.microsoft.com/office/drawing/2014/main" id="{0ED4D56F-B380-CBE0-EBCD-5E63F795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772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2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114CC6C9-2D29-80EB-9BE1-1D09CD565519}"/>
              </a:ext>
            </a:extLst>
          </p:cNvPr>
          <p:cNvSpPr/>
          <p:nvPr/>
        </p:nvSpPr>
        <p:spPr>
          <a:xfrm>
            <a:off x="1641893" y="1065503"/>
            <a:ext cx="5516990" cy="5294971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85" name="Frame S">
            <a:extLst>
              <a:ext uri="{FF2B5EF4-FFF2-40B4-BE49-F238E27FC236}">
                <a16:creationId xmlns:a16="http://schemas.microsoft.com/office/drawing/2014/main" id="{EDD15C9B-227B-ABE3-2F53-72D48F823889}"/>
              </a:ext>
            </a:extLst>
          </p:cNvPr>
          <p:cNvGrpSpPr/>
          <p:nvPr/>
        </p:nvGrpSpPr>
        <p:grpSpPr>
          <a:xfrm>
            <a:off x="2002790" y="1950865"/>
            <a:ext cx="1325880" cy="1476865"/>
            <a:chOff x="2002790" y="1950865"/>
            <a:chExt cx="1325880" cy="1476865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09B0BEC-1BCD-74C0-C37C-65FF46183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30" y="2207260"/>
              <a:ext cx="0" cy="118872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116D5A1-8C6D-D0CE-DD25-B489FFDF246B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70" y="2801620"/>
              <a:ext cx="118872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4CC6F8-EFD2-531F-A955-05E2C7579AA2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65730" y="2138680"/>
              <a:ext cx="0" cy="132588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9A90609-EBF5-CB88-C254-408DBA9BBBB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39620" y="2801620"/>
              <a:ext cx="125222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739F0B3-EA09-95A8-5C27-D4CC2C62EF6C}"/>
                    </a:ext>
                  </a:extLst>
                </p:cNvPr>
                <p:cNvSpPr txBox="1"/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739F0B3-EA09-95A8-5C27-D4CC2C62E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0BAE215-BD35-29BC-B832-A422C1C92C1A}"/>
                    </a:ext>
                  </a:extLst>
                </p:cNvPr>
                <p:cNvSpPr txBox="1"/>
                <p:nvPr/>
              </p:nvSpPr>
              <p:spPr>
                <a:xfrm>
                  <a:off x="2376907" y="2205601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0BAE215-BD35-29BC-B832-A422C1C92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907" y="2205601"/>
                  <a:ext cx="39052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91FD447-8E87-7C60-D0D9-331A013FA4A9}"/>
                    </a:ext>
                  </a:extLst>
                </p:cNvPr>
                <p:cNvSpPr txBox="1"/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Frame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E91FD447-8E87-7C60-D0D9-331A013FA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double arrow and text">
            <a:extLst>
              <a:ext uri="{FF2B5EF4-FFF2-40B4-BE49-F238E27FC236}">
                <a16:creationId xmlns:a16="http://schemas.microsoft.com/office/drawing/2014/main" id="{A3FC5A96-60B4-14F9-C2E4-FD2BDB843E3A}"/>
              </a:ext>
            </a:extLst>
          </p:cNvPr>
          <p:cNvGrpSpPr/>
          <p:nvPr/>
        </p:nvGrpSpPr>
        <p:grpSpPr>
          <a:xfrm>
            <a:off x="3350985" y="2547704"/>
            <a:ext cx="887629" cy="285431"/>
            <a:chOff x="3619542" y="2615739"/>
            <a:chExt cx="1257565" cy="285431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263C3A2-E018-0B3A-0248-0D4EF2C0A79F}"/>
                </a:ext>
              </a:extLst>
            </p:cNvPr>
            <p:cNvGrpSpPr/>
            <p:nvPr/>
          </p:nvGrpSpPr>
          <p:grpSpPr>
            <a:xfrm>
              <a:off x="3619542" y="2839229"/>
              <a:ext cx="1257565" cy="61941"/>
              <a:chOff x="3600789" y="2868925"/>
              <a:chExt cx="1707726" cy="61941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B0A5924-2A4E-556B-61FA-8E548A6D8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816" y="2868925"/>
                <a:ext cx="143827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9241424-915E-376E-E9FE-E5BEAE06C3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816" y="2930866"/>
                <a:ext cx="1438275" cy="0"/>
              </a:xfrm>
              <a:prstGeom prst="line">
                <a:avLst/>
              </a:prstGeom>
              <a:ln w="12700" cap="rnd">
                <a:solidFill>
                  <a:schemeClr val="bg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F35C8D6-2C17-5AD2-5AB3-785B6E5D16B2}"/>
                  </a:ext>
                </a:extLst>
              </p:cNvPr>
              <p:cNvGrpSpPr/>
              <p:nvPr/>
            </p:nvGrpSpPr>
            <p:grpSpPr>
              <a:xfrm>
                <a:off x="3600789" y="2899895"/>
                <a:ext cx="1707726" cy="0"/>
                <a:chOff x="3611283" y="2906710"/>
                <a:chExt cx="1687868" cy="0"/>
              </a:xfrm>
            </p:grpSpPr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BD569C6F-0C7C-A1FA-224F-BCEA07CF7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283" y="2906710"/>
                  <a:ext cx="1687868" cy="0"/>
                </a:xfrm>
                <a:prstGeom prst="line">
                  <a:avLst/>
                </a:prstGeom>
                <a:ln w="12700" cap="rnd" cmpd="sng">
                  <a:solidFill>
                    <a:schemeClr val="bg1"/>
                  </a:solidFill>
                  <a:headEnd type="arrow" w="lg" len="lg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9861401-BEB4-96BD-5BC1-2303DA5C0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8579" y="2906710"/>
                  <a:ext cx="1505558" cy="0"/>
                </a:xfrm>
                <a:prstGeom prst="line">
                  <a:avLst/>
                </a:prstGeom>
                <a:ln w="19050" cap="rnd">
                  <a:solidFill>
                    <a:srgbClr val="0080FF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3E701C2-DCFD-3D64-26ED-7902F80813D9}"/>
                </a:ext>
              </a:extLst>
            </p:cNvPr>
            <p:cNvSpPr txBox="1"/>
            <p:nvPr/>
          </p:nvSpPr>
          <p:spPr>
            <a:xfrm>
              <a:off x="3648291" y="2615739"/>
              <a:ext cx="1204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100" dirty="0">
                  <a:solidFill>
                    <a:schemeClr val="bg1"/>
                  </a:solidFill>
                </a:rPr>
                <a:t>Lorentz</a:t>
              </a:r>
            </a:p>
          </p:txBody>
        </p:sp>
      </p:grpSp>
      <p:grpSp>
        <p:nvGrpSpPr>
          <p:cNvPr id="186" name="Frame S prime">
            <a:extLst>
              <a:ext uri="{FF2B5EF4-FFF2-40B4-BE49-F238E27FC236}">
                <a16:creationId xmlns:a16="http://schemas.microsoft.com/office/drawing/2014/main" id="{3A9080D6-8F28-34EB-416A-818CF17902E1}"/>
              </a:ext>
            </a:extLst>
          </p:cNvPr>
          <p:cNvGrpSpPr/>
          <p:nvPr/>
        </p:nvGrpSpPr>
        <p:grpSpPr>
          <a:xfrm>
            <a:off x="4258906" y="1950865"/>
            <a:ext cx="1325880" cy="1476865"/>
            <a:chOff x="2002790" y="1950865"/>
            <a:chExt cx="1325880" cy="1476865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B7D9AA2-1540-8D7A-0B4E-27F6C28FE4EE}"/>
                </a:ext>
              </a:extLst>
            </p:cNvPr>
            <p:cNvCxnSpPr>
              <a:cxnSpLocks/>
            </p:cNvCxnSpPr>
            <p:nvPr/>
          </p:nvCxnSpPr>
          <p:spPr>
            <a:xfrm>
              <a:off x="2665730" y="2207260"/>
              <a:ext cx="0" cy="118872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1F378A5-D552-A498-131C-7CB82FCC9998}"/>
                </a:ext>
              </a:extLst>
            </p:cNvPr>
            <p:cNvCxnSpPr>
              <a:cxnSpLocks/>
            </p:cNvCxnSpPr>
            <p:nvPr/>
          </p:nvCxnSpPr>
          <p:spPr>
            <a:xfrm>
              <a:off x="2071370" y="2801620"/>
              <a:ext cx="1188720" cy="0"/>
            </a:xfrm>
            <a:prstGeom prst="line">
              <a:avLst/>
            </a:prstGeom>
            <a:ln w="12700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C0120F1-6BAB-5186-924B-2911BC7D8FE0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65730" y="2138680"/>
              <a:ext cx="0" cy="132588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3608987-AD1A-7BAA-B16E-13BC0D091ED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039620" y="2801620"/>
              <a:ext cx="125222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8A7B309-2B38-86BC-ADF4-B3BB6EB8FB39}"/>
                    </a:ext>
                  </a:extLst>
                </p:cNvPr>
                <p:cNvSpPr txBox="1"/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8A7B309-2B38-86BC-ADF4-B3BB6EB8F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216" y="2770365"/>
                  <a:ext cx="39052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2506F05-D471-5E39-7889-F5239AD4D0E3}"/>
                    </a:ext>
                  </a:extLst>
                </p:cNvPr>
                <p:cNvSpPr txBox="1"/>
                <p:nvPr/>
              </p:nvSpPr>
              <p:spPr>
                <a:xfrm>
                  <a:off x="2342617" y="2205601"/>
                  <a:ext cx="3905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2506F05-D471-5E39-7889-F5239AD4D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617" y="2205601"/>
                  <a:ext cx="39052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43C0FE07-C52A-B511-C9F4-A15731832736}"/>
                    </a:ext>
                  </a:extLst>
                </p:cNvPr>
                <p:cNvSpPr txBox="1"/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Frame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43C0FE07-C52A-B511-C9F4-A15731832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120" y="1950865"/>
                  <a:ext cx="690563" cy="261610"/>
                </a:xfrm>
                <a:prstGeom prst="rect">
                  <a:avLst/>
                </a:prstGeom>
                <a:blipFill>
                  <a:blip r:embed="rId7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669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6B9F708-4362-4FBB-EA7D-3FD5B54C02C2}"/>
              </a:ext>
            </a:extLst>
          </p:cNvPr>
          <p:cNvSpPr/>
          <p:nvPr/>
        </p:nvSpPr>
        <p:spPr>
          <a:xfrm>
            <a:off x="1156819" y="1855500"/>
            <a:ext cx="5686726" cy="4197923"/>
          </a:xfrm>
          <a:prstGeom prst="rect">
            <a:avLst/>
          </a:prstGeom>
          <a:solidFill>
            <a:srgbClr val="008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AE3EE940-CDC6-77C1-363C-1ADAA0A9C511}"/>
              </a:ext>
            </a:extLst>
          </p:cNvPr>
          <p:cNvSpPr/>
          <p:nvPr/>
        </p:nvSpPr>
        <p:spPr>
          <a:xfrm>
            <a:off x="3530282" y="4652645"/>
            <a:ext cx="1041400" cy="374650"/>
          </a:xfrm>
          <a:prstGeom prst="trapezoid">
            <a:avLst>
              <a:gd name="adj" fmla="val 56291"/>
            </a:avLst>
          </a:prstGeom>
          <a:solidFill>
            <a:srgbClr val="008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C1A5C-95AE-3F97-36FD-6D718F374528}"/>
              </a:ext>
            </a:extLst>
          </p:cNvPr>
          <p:cNvSpPr/>
          <p:nvPr/>
        </p:nvSpPr>
        <p:spPr>
          <a:xfrm>
            <a:off x="3685222" y="2117725"/>
            <a:ext cx="731520" cy="2911475"/>
          </a:xfrm>
          <a:custGeom>
            <a:avLst/>
            <a:gdLst>
              <a:gd name="connsiteX0" fmla="*/ 0 w 603250"/>
              <a:gd name="connsiteY0" fmla="*/ 0 h 1119505"/>
              <a:gd name="connsiteX1" fmla="*/ 603250 w 603250"/>
              <a:gd name="connsiteY1" fmla="*/ 0 h 1119505"/>
              <a:gd name="connsiteX2" fmla="*/ 603250 w 603250"/>
              <a:gd name="connsiteY2" fmla="*/ 1119505 h 1119505"/>
              <a:gd name="connsiteX3" fmla="*/ 0 w 603250"/>
              <a:gd name="connsiteY3" fmla="*/ 1119505 h 1119505"/>
              <a:gd name="connsiteX4" fmla="*/ 0 w 603250"/>
              <a:gd name="connsiteY4" fmla="*/ 0 h 1119505"/>
              <a:gd name="connsiteX0" fmla="*/ 0 w 603250"/>
              <a:gd name="connsiteY0" fmla="*/ 17585 h 1137090"/>
              <a:gd name="connsiteX1" fmla="*/ 263770 w 603250"/>
              <a:gd name="connsiteY1" fmla="*/ 0 h 1137090"/>
              <a:gd name="connsiteX2" fmla="*/ 603250 w 603250"/>
              <a:gd name="connsiteY2" fmla="*/ 17585 h 1137090"/>
              <a:gd name="connsiteX3" fmla="*/ 603250 w 603250"/>
              <a:gd name="connsiteY3" fmla="*/ 1137090 h 1137090"/>
              <a:gd name="connsiteX4" fmla="*/ 0 w 603250"/>
              <a:gd name="connsiteY4" fmla="*/ 1137090 h 1137090"/>
              <a:gd name="connsiteX5" fmla="*/ 0 w 603250"/>
              <a:gd name="connsiteY5" fmla="*/ 17585 h 1137090"/>
              <a:gd name="connsiteX0" fmla="*/ 0 w 603250"/>
              <a:gd name="connsiteY0" fmla="*/ 451507 h 1571012"/>
              <a:gd name="connsiteX1" fmla="*/ 293077 w 603250"/>
              <a:gd name="connsiteY1" fmla="*/ 0 h 1571012"/>
              <a:gd name="connsiteX2" fmla="*/ 603250 w 603250"/>
              <a:gd name="connsiteY2" fmla="*/ 451507 h 1571012"/>
              <a:gd name="connsiteX3" fmla="*/ 603250 w 603250"/>
              <a:gd name="connsiteY3" fmla="*/ 1571012 h 1571012"/>
              <a:gd name="connsiteX4" fmla="*/ 0 w 603250"/>
              <a:gd name="connsiteY4" fmla="*/ 1571012 h 1571012"/>
              <a:gd name="connsiteX5" fmla="*/ 0 w 603250"/>
              <a:gd name="connsiteY5" fmla="*/ 451507 h 1571012"/>
              <a:gd name="connsiteX0" fmla="*/ 0 w 603250"/>
              <a:gd name="connsiteY0" fmla="*/ 451507 h 1571012"/>
              <a:gd name="connsiteX1" fmla="*/ 303963 w 603250"/>
              <a:gd name="connsiteY1" fmla="*/ 0 h 1571012"/>
              <a:gd name="connsiteX2" fmla="*/ 603250 w 603250"/>
              <a:gd name="connsiteY2" fmla="*/ 451507 h 1571012"/>
              <a:gd name="connsiteX3" fmla="*/ 603250 w 603250"/>
              <a:gd name="connsiteY3" fmla="*/ 1571012 h 1571012"/>
              <a:gd name="connsiteX4" fmla="*/ 0 w 603250"/>
              <a:gd name="connsiteY4" fmla="*/ 1571012 h 1571012"/>
              <a:gd name="connsiteX5" fmla="*/ 0 w 603250"/>
              <a:gd name="connsiteY5" fmla="*/ 451507 h 157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250" h="1571012">
                <a:moveTo>
                  <a:pt x="0" y="451507"/>
                </a:moveTo>
                <a:lnTo>
                  <a:pt x="303963" y="0"/>
                </a:lnTo>
                <a:lnTo>
                  <a:pt x="603250" y="451507"/>
                </a:lnTo>
                <a:lnTo>
                  <a:pt x="603250" y="1571012"/>
                </a:lnTo>
                <a:lnTo>
                  <a:pt x="0" y="1571012"/>
                </a:lnTo>
                <a:lnTo>
                  <a:pt x="0" y="451507"/>
                </a:lnTo>
                <a:close/>
              </a:path>
            </a:pathLst>
          </a:custGeom>
          <a:solidFill>
            <a:srgbClr val="0080F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960B76-CE46-6F87-7218-373CE5C6D50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4023042" y="2780665"/>
            <a:ext cx="215901" cy="524509"/>
            <a:chOff x="0" y="0"/>
            <a:chExt cx="602745" cy="146544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13FA2E-CCC1-AAEC-F5A7-368689F0BD2F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EA1051-174F-3FB1-97A9-29EC7D1BC840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3E80B8-01C4-8CD0-41F2-D423599DFF5F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6831016-56DF-C40A-49E4-037D66B2804B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8D7CBA-470F-450E-E972-CF176406A021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9A50FD-EED1-9E58-771A-144172C5243A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8FFC75BA-DEC8-2E71-FDC3-F73D26973FFE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6C37874-200C-8867-C3E9-99EB1D66377E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DE6635-856B-4A5D-BCA1-8D0DC036444A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B74BEE-A788-8419-A288-B115AC41CD39}"/>
              </a:ext>
            </a:extLst>
          </p:cNvPr>
          <p:cNvGrpSpPr/>
          <p:nvPr/>
        </p:nvGrpSpPr>
        <p:grpSpPr>
          <a:xfrm rot="16200000">
            <a:off x="3952556" y="4856481"/>
            <a:ext cx="192405" cy="128904"/>
            <a:chOff x="0" y="0"/>
            <a:chExt cx="263948" cy="1773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023664-90BF-BA7E-2D2B-57D6E7AA3067}"/>
                </a:ext>
              </a:extLst>
            </p:cNvPr>
            <p:cNvSpPr/>
            <p:nvPr/>
          </p:nvSpPr>
          <p:spPr>
            <a:xfrm>
              <a:off x="0" y="50531"/>
              <a:ext cx="189684" cy="74887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91D04623-98D2-D12D-7EE9-7AFF307EF6AF}"/>
                </a:ext>
              </a:extLst>
            </p:cNvPr>
            <p:cNvSpPr/>
            <p:nvPr/>
          </p:nvSpPr>
          <p:spPr>
            <a:xfrm rot="16200000">
              <a:off x="139700" y="53071"/>
              <a:ext cx="177319" cy="71177"/>
            </a:xfrm>
            <a:prstGeom prst="trapezoid">
              <a:avLst>
                <a:gd name="adj" fmla="val 42436"/>
              </a:avLst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4D839F-A852-B8C0-F988-E147E1BBCBE8}"/>
              </a:ext>
            </a:extLst>
          </p:cNvPr>
          <p:cNvGrpSpPr/>
          <p:nvPr/>
        </p:nvGrpSpPr>
        <p:grpSpPr>
          <a:xfrm>
            <a:off x="4000182" y="3477153"/>
            <a:ext cx="101600" cy="1301861"/>
            <a:chOff x="0" y="0"/>
            <a:chExt cx="101601" cy="147218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B2E5D3-DB29-135D-2666-DD4D82E6F6B2}"/>
                </a:ext>
              </a:extLst>
            </p:cNvPr>
            <p:cNvSpPr/>
            <p:nvPr/>
          </p:nvSpPr>
          <p:spPr>
            <a:xfrm rot="16200000">
              <a:off x="509" y="1371092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D062025-AFC9-36F8-AEBE-DAD5E907DB15}"/>
                </a:ext>
              </a:extLst>
            </p:cNvPr>
            <p:cNvSpPr/>
            <p:nvPr/>
          </p:nvSpPr>
          <p:spPr>
            <a:xfrm rot="16200000">
              <a:off x="509" y="1174731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6EE5426-DC00-A57E-F354-D15222EA14A6}"/>
                </a:ext>
              </a:extLst>
            </p:cNvPr>
            <p:cNvSpPr/>
            <p:nvPr/>
          </p:nvSpPr>
          <p:spPr>
            <a:xfrm rot="16200000">
              <a:off x="509" y="978369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A4E3358-A935-224B-0952-E04CA1B58423}"/>
                </a:ext>
              </a:extLst>
            </p:cNvPr>
            <p:cNvSpPr/>
            <p:nvPr/>
          </p:nvSpPr>
          <p:spPr>
            <a:xfrm rot="16200000">
              <a:off x="508" y="782008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6B67293-C642-B5FB-747D-7C625A63D2E2}"/>
                </a:ext>
              </a:extLst>
            </p:cNvPr>
            <p:cNvSpPr/>
            <p:nvPr/>
          </p:nvSpPr>
          <p:spPr>
            <a:xfrm rot="16200000">
              <a:off x="509" y="585646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9CB6832B-5B8B-0DA8-45E3-CDEE0E5A171E}"/>
                </a:ext>
              </a:extLst>
            </p:cNvPr>
            <p:cNvSpPr/>
            <p:nvPr/>
          </p:nvSpPr>
          <p:spPr>
            <a:xfrm rot="16200000">
              <a:off x="509" y="392215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AFCDD4A-8013-9069-8DC9-F9C959852119}"/>
                </a:ext>
              </a:extLst>
            </p:cNvPr>
            <p:cNvSpPr/>
            <p:nvPr/>
          </p:nvSpPr>
          <p:spPr>
            <a:xfrm rot="16200000">
              <a:off x="509" y="195854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8549030-2729-3D8A-4A2E-CF1873E299D4}"/>
                </a:ext>
              </a:extLst>
            </p:cNvPr>
            <p:cNvSpPr/>
            <p:nvPr/>
          </p:nvSpPr>
          <p:spPr>
            <a:xfrm rot="16200000">
              <a:off x="509" y="-508"/>
              <a:ext cx="100584" cy="101600"/>
            </a:xfrm>
            <a:prstGeom prst="arc">
              <a:avLst>
                <a:gd name="adj1" fmla="val 17595485"/>
                <a:gd name="adj2" fmla="val 4128656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62A4A-5E1C-E5B6-02E9-AFCDD248FC05}"/>
              </a:ext>
            </a:extLst>
          </p:cNvPr>
          <p:cNvCxnSpPr/>
          <p:nvPr/>
        </p:nvCxnSpPr>
        <p:spPr>
          <a:xfrm flipH="1">
            <a:off x="3160077" y="3045460"/>
            <a:ext cx="410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2088A4-9A36-B395-4CE6-B7B2E5BBADCD}"/>
              </a:ext>
            </a:extLst>
          </p:cNvPr>
          <p:cNvCxnSpPr/>
          <p:nvPr/>
        </p:nvCxnSpPr>
        <p:spPr>
          <a:xfrm flipH="1">
            <a:off x="3186747" y="4836795"/>
            <a:ext cx="41021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44ED0-6DB9-3015-B9CB-FE628A52BFB0}"/>
              </a:ext>
            </a:extLst>
          </p:cNvPr>
          <p:cNvCxnSpPr/>
          <p:nvPr/>
        </p:nvCxnSpPr>
        <p:spPr>
          <a:xfrm>
            <a:off x="3356927" y="3046095"/>
            <a:ext cx="0" cy="1784350"/>
          </a:xfrm>
          <a:prstGeom prst="line">
            <a:avLst/>
          </a:prstGeom>
          <a:ln>
            <a:solidFill>
              <a:schemeClr val="bg1"/>
            </a:solidFill>
            <a:headEnd type="stealth" w="sm" len="med"/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3EAB9835-EAAB-3196-CB71-AB0DD6DA3DD5}"/>
                  </a:ext>
                </a:extLst>
              </p:cNvPr>
              <p:cNvSpPr txBox="1"/>
              <p:nvPr/>
            </p:nvSpPr>
            <p:spPr>
              <a:xfrm>
                <a:off x="3183572" y="3827145"/>
                <a:ext cx="351155" cy="254635"/>
              </a:xfrm>
              <a:prstGeom prst="rect">
                <a:avLst/>
              </a:prstGeom>
              <a:solidFill>
                <a:srgbClr val="0080FF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US" sz="11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3EAB9835-EAAB-3196-CB71-AB0DD6DA3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72" y="3827145"/>
                <a:ext cx="351155" cy="2546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077867F-735B-9A3A-A242-C4CB9892C223}"/>
              </a:ext>
            </a:extLst>
          </p:cNvPr>
          <p:cNvGrpSpPr/>
          <p:nvPr/>
        </p:nvGrpSpPr>
        <p:grpSpPr>
          <a:xfrm>
            <a:off x="4413248" y="4163627"/>
            <a:ext cx="988060" cy="434716"/>
            <a:chOff x="2880678" y="2209800"/>
            <a:chExt cx="988060" cy="4347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5">
                  <a:extLst>
                    <a:ext uri="{FF2B5EF4-FFF2-40B4-BE49-F238E27FC236}">
                      <a16:creationId xmlns:a16="http://schemas.microsoft.com/office/drawing/2014/main" id="{63F720BB-30D9-628E-84C1-4B38634BA1E2}"/>
                    </a:ext>
                  </a:extLst>
                </p:cNvPr>
                <p:cNvSpPr txBox="1"/>
                <p:nvPr/>
              </p:nvSpPr>
              <p:spPr>
                <a:xfrm>
                  <a:off x="2880678" y="2209800"/>
                  <a:ext cx="545466" cy="2495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 Box 15">
                  <a:extLst>
                    <a:ext uri="{FF2B5EF4-FFF2-40B4-BE49-F238E27FC236}">
                      <a16:creationId xmlns:a16="http://schemas.microsoft.com/office/drawing/2014/main" id="{63F720BB-30D9-628E-84C1-4B38634BA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678" y="2209800"/>
                  <a:ext cx="545466" cy="24955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5">
                  <a:extLst>
                    <a:ext uri="{FF2B5EF4-FFF2-40B4-BE49-F238E27FC236}">
                      <a16:creationId xmlns:a16="http://schemas.microsoft.com/office/drawing/2014/main" id="{3DA67F1B-54DF-8B7B-43BE-02453F5E186C}"/>
                    </a:ext>
                  </a:extLst>
                </p:cNvPr>
                <p:cNvSpPr txBox="1"/>
                <p:nvPr/>
              </p:nvSpPr>
              <p:spPr>
                <a:xfrm>
                  <a:off x="2960679" y="2350776"/>
                  <a:ext cx="830268" cy="29374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=9.8 </m:t>
                        </m:r>
                        <m:r>
                          <m:rPr>
                            <m:nor/>
                          </m:rPr>
                          <a:rPr lang="en-US" sz="1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10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1000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 Box 15">
                  <a:extLst>
                    <a:ext uri="{FF2B5EF4-FFF2-40B4-BE49-F238E27FC236}">
                      <a16:creationId xmlns:a16="http://schemas.microsoft.com/office/drawing/2014/main" id="{3DA67F1B-54DF-8B7B-43BE-02453F5E1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679" y="2350776"/>
                  <a:ext cx="830268" cy="2937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5">
                  <a:extLst>
                    <a:ext uri="{FF2B5EF4-FFF2-40B4-BE49-F238E27FC236}">
                      <a16:creationId xmlns:a16="http://schemas.microsoft.com/office/drawing/2014/main" id="{9FE7D33F-6DC3-A258-D8B3-9E463381BB52}"/>
                    </a:ext>
                  </a:extLst>
                </p:cNvPr>
                <p:cNvSpPr txBox="1"/>
                <p:nvPr/>
              </p:nvSpPr>
              <p:spPr>
                <a:xfrm>
                  <a:off x="3487099" y="2334577"/>
                  <a:ext cx="381639" cy="29374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 Box 15">
                  <a:extLst>
                    <a:ext uri="{FF2B5EF4-FFF2-40B4-BE49-F238E27FC236}">
                      <a16:creationId xmlns:a16="http://schemas.microsoft.com/office/drawing/2014/main" id="{9FE7D33F-6DC3-A258-D8B3-9E463381B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099" y="2334577"/>
                  <a:ext cx="381639" cy="2937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921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12721-6792-D2B1-04E1-1A7F9784F04B}"/>
              </a:ext>
            </a:extLst>
          </p:cNvPr>
          <p:cNvSpPr/>
          <p:nvPr/>
        </p:nvSpPr>
        <p:spPr>
          <a:xfrm>
            <a:off x="1262714" y="4856482"/>
            <a:ext cx="5686726" cy="4197923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fat cop">
            <a:extLst>
              <a:ext uri="{FF2B5EF4-FFF2-40B4-BE49-F238E27FC236}">
                <a16:creationId xmlns:a16="http://schemas.microsoft.com/office/drawing/2014/main" id="{C9B18AF5-9506-5F16-8CE2-A2D0247BA462}"/>
              </a:ext>
            </a:extLst>
          </p:cNvPr>
          <p:cNvGrpSpPr/>
          <p:nvPr/>
        </p:nvGrpSpPr>
        <p:grpSpPr>
          <a:xfrm>
            <a:off x="4362514" y="5429053"/>
            <a:ext cx="606424" cy="713740"/>
            <a:chOff x="0" y="0"/>
            <a:chExt cx="606670" cy="713776"/>
          </a:xfrm>
        </p:grpSpPr>
        <p:grpSp>
          <p:nvGrpSpPr>
            <p:cNvPr id="20" name="fat cop">
              <a:extLst>
                <a:ext uri="{FF2B5EF4-FFF2-40B4-BE49-F238E27FC236}">
                  <a16:creationId xmlns:a16="http://schemas.microsoft.com/office/drawing/2014/main" id="{8A5EB23C-2D7D-F2AF-E4A9-317E024061F2}"/>
                </a:ext>
              </a:extLst>
            </p:cNvPr>
            <p:cNvGrpSpPr/>
            <p:nvPr/>
          </p:nvGrpSpPr>
          <p:grpSpPr>
            <a:xfrm>
              <a:off x="29936" y="21771"/>
              <a:ext cx="576734" cy="692005"/>
              <a:chOff x="81459" y="0"/>
              <a:chExt cx="577298" cy="69238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B1B3010-EE84-C24F-EE75-8058F06B0136}"/>
                  </a:ext>
                </a:extLst>
              </p:cNvPr>
              <p:cNvGrpSpPr/>
              <p:nvPr/>
            </p:nvGrpSpPr>
            <p:grpSpPr>
              <a:xfrm>
                <a:off x="81459" y="95963"/>
                <a:ext cx="577298" cy="596426"/>
                <a:chOff x="26064" y="-219440"/>
                <a:chExt cx="972493" cy="1003974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97B7FB81-1682-23E3-9479-0A7F68C194FB}"/>
                    </a:ext>
                  </a:extLst>
                </p:cNvPr>
                <p:cNvSpPr/>
                <p:nvPr/>
              </p:nvSpPr>
              <p:spPr>
                <a:xfrm>
                  <a:off x="143903" y="406467"/>
                  <a:ext cx="854654" cy="37806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38100 w 679655"/>
                    <a:gd name="connsiteY1" fmla="*/ 237203 h 308487"/>
                    <a:gd name="connsiteX2" fmla="*/ 78658 w 679655"/>
                    <a:gd name="connsiteY2" fmla="*/ 162232 h 308487"/>
                    <a:gd name="connsiteX3" fmla="*/ 249494 w 679655"/>
                    <a:gd name="connsiteY3" fmla="*/ 87262 h 308487"/>
                    <a:gd name="connsiteX4" fmla="*/ 526026 w 679655"/>
                    <a:gd name="connsiteY4" fmla="*/ 169607 h 308487"/>
                    <a:gd name="connsiteX5" fmla="*/ 679655 w 679655"/>
                    <a:gd name="connsiteY5" fmla="*/ 36871 h 308487"/>
                    <a:gd name="connsiteX6" fmla="*/ 658762 w 679655"/>
                    <a:gd name="connsiteY6" fmla="*/ 0 h 308487"/>
                    <a:gd name="connsiteX0" fmla="*/ 38123 w 641555"/>
                    <a:gd name="connsiteY0" fmla="*/ 278941 h 278941"/>
                    <a:gd name="connsiteX1" fmla="*/ 0 w 641555"/>
                    <a:gd name="connsiteY1" fmla="*/ 237203 h 278941"/>
                    <a:gd name="connsiteX2" fmla="*/ 40558 w 641555"/>
                    <a:gd name="connsiteY2" fmla="*/ 162232 h 278941"/>
                    <a:gd name="connsiteX3" fmla="*/ 211394 w 641555"/>
                    <a:gd name="connsiteY3" fmla="*/ 87262 h 278941"/>
                    <a:gd name="connsiteX4" fmla="*/ 487926 w 641555"/>
                    <a:gd name="connsiteY4" fmla="*/ 169607 h 278941"/>
                    <a:gd name="connsiteX5" fmla="*/ 641555 w 641555"/>
                    <a:gd name="connsiteY5" fmla="*/ 36871 h 278941"/>
                    <a:gd name="connsiteX6" fmla="*/ 620662 w 641555"/>
                    <a:gd name="connsiteY6" fmla="*/ 0 h 278941"/>
                    <a:gd name="connsiteX0" fmla="*/ 38123 w 641555"/>
                    <a:gd name="connsiteY0" fmla="*/ 278941 h 278941"/>
                    <a:gd name="connsiteX1" fmla="*/ 0 w 641555"/>
                    <a:gd name="connsiteY1" fmla="*/ 237203 h 278941"/>
                    <a:gd name="connsiteX2" fmla="*/ 181942 w 641555"/>
                    <a:gd name="connsiteY2" fmla="*/ 173325 h 278941"/>
                    <a:gd name="connsiteX3" fmla="*/ 211394 w 641555"/>
                    <a:gd name="connsiteY3" fmla="*/ 87262 h 278941"/>
                    <a:gd name="connsiteX4" fmla="*/ 487926 w 641555"/>
                    <a:gd name="connsiteY4" fmla="*/ 169607 h 278941"/>
                    <a:gd name="connsiteX5" fmla="*/ 641555 w 641555"/>
                    <a:gd name="connsiteY5" fmla="*/ 36871 h 278941"/>
                    <a:gd name="connsiteX6" fmla="*/ 620662 w 641555"/>
                    <a:gd name="connsiteY6" fmla="*/ 0 h 278941"/>
                    <a:gd name="connsiteX0" fmla="*/ 38123 w 641555"/>
                    <a:gd name="connsiteY0" fmla="*/ 296452 h 296452"/>
                    <a:gd name="connsiteX1" fmla="*/ 0 w 641555"/>
                    <a:gd name="connsiteY1" fmla="*/ 254714 h 296452"/>
                    <a:gd name="connsiteX2" fmla="*/ 181942 w 641555"/>
                    <a:gd name="connsiteY2" fmla="*/ 190836 h 296452"/>
                    <a:gd name="connsiteX3" fmla="*/ 239671 w 641555"/>
                    <a:gd name="connsiteY3" fmla="*/ 0 h 296452"/>
                    <a:gd name="connsiteX4" fmla="*/ 487926 w 641555"/>
                    <a:gd name="connsiteY4" fmla="*/ 187118 h 296452"/>
                    <a:gd name="connsiteX5" fmla="*/ 641555 w 641555"/>
                    <a:gd name="connsiteY5" fmla="*/ 54382 h 296452"/>
                    <a:gd name="connsiteX6" fmla="*/ 620662 w 641555"/>
                    <a:gd name="connsiteY6" fmla="*/ 17511 h 296452"/>
                    <a:gd name="connsiteX0" fmla="*/ 38123 w 641555"/>
                    <a:gd name="connsiteY0" fmla="*/ 296452 h 296452"/>
                    <a:gd name="connsiteX1" fmla="*/ 0 w 641555"/>
                    <a:gd name="connsiteY1" fmla="*/ 254714 h 296452"/>
                    <a:gd name="connsiteX2" fmla="*/ 181942 w 641555"/>
                    <a:gd name="connsiteY2" fmla="*/ 190836 h 296452"/>
                    <a:gd name="connsiteX3" fmla="*/ 239671 w 641555"/>
                    <a:gd name="connsiteY3" fmla="*/ 0 h 296452"/>
                    <a:gd name="connsiteX4" fmla="*/ 334248 w 641555"/>
                    <a:gd name="connsiteY4" fmla="*/ 184656 h 296452"/>
                    <a:gd name="connsiteX5" fmla="*/ 641555 w 641555"/>
                    <a:gd name="connsiteY5" fmla="*/ 54382 h 296452"/>
                    <a:gd name="connsiteX6" fmla="*/ 620662 w 641555"/>
                    <a:gd name="connsiteY6" fmla="*/ 17511 h 296452"/>
                    <a:gd name="connsiteX0" fmla="*/ 38123 w 620662"/>
                    <a:gd name="connsiteY0" fmla="*/ 296452 h 340040"/>
                    <a:gd name="connsiteX1" fmla="*/ 0 w 620662"/>
                    <a:gd name="connsiteY1" fmla="*/ 254714 h 340040"/>
                    <a:gd name="connsiteX2" fmla="*/ 181942 w 620662"/>
                    <a:gd name="connsiteY2" fmla="*/ 190836 h 340040"/>
                    <a:gd name="connsiteX3" fmla="*/ 239671 w 620662"/>
                    <a:gd name="connsiteY3" fmla="*/ 0 h 340040"/>
                    <a:gd name="connsiteX4" fmla="*/ 334248 w 620662"/>
                    <a:gd name="connsiteY4" fmla="*/ 184656 h 340040"/>
                    <a:gd name="connsiteX5" fmla="*/ 269039 w 620662"/>
                    <a:gd name="connsiteY5" fmla="*/ 340040 h 340040"/>
                    <a:gd name="connsiteX6" fmla="*/ 620662 w 620662"/>
                    <a:gd name="connsiteY6" fmla="*/ 17511 h 340040"/>
                    <a:gd name="connsiteX0" fmla="*/ 38123 w 334248"/>
                    <a:gd name="connsiteY0" fmla="*/ 296452 h 360139"/>
                    <a:gd name="connsiteX1" fmla="*/ 0 w 334248"/>
                    <a:gd name="connsiteY1" fmla="*/ 254714 h 360139"/>
                    <a:gd name="connsiteX2" fmla="*/ 181942 w 334248"/>
                    <a:gd name="connsiteY2" fmla="*/ 190836 h 360139"/>
                    <a:gd name="connsiteX3" fmla="*/ 239671 w 334248"/>
                    <a:gd name="connsiteY3" fmla="*/ 0 h 360139"/>
                    <a:gd name="connsiteX4" fmla="*/ 334248 w 334248"/>
                    <a:gd name="connsiteY4" fmla="*/ 184656 h 360139"/>
                    <a:gd name="connsiteX5" fmla="*/ 269039 w 334248"/>
                    <a:gd name="connsiteY5" fmla="*/ 340040 h 360139"/>
                    <a:gd name="connsiteX6" fmla="*/ 325567 w 334248"/>
                    <a:gd name="connsiteY6" fmla="*/ 360139 h 360139"/>
                    <a:gd name="connsiteX0" fmla="*/ 38123 w 334248"/>
                    <a:gd name="connsiteY0" fmla="*/ 296452 h 360139"/>
                    <a:gd name="connsiteX1" fmla="*/ 0 w 334248"/>
                    <a:gd name="connsiteY1" fmla="*/ 254714 h 360139"/>
                    <a:gd name="connsiteX2" fmla="*/ 129488 w 334248"/>
                    <a:gd name="connsiteY2" fmla="*/ 156037 h 360139"/>
                    <a:gd name="connsiteX3" fmla="*/ 239671 w 334248"/>
                    <a:gd name="connsiteY3" fmla="*/ 0 h 360139"/>
                    <a:gd name="connsiteX4" fmla="*/ 334248 w 334248"/>
                    <a:gd name="connsiteY4" fmla="*/ 184656 h 360139"/>
                    <a:gd name="connsiteX5" fmla="*/ 269039 w 334248"/>
                    <a:gd name="connsiteY5" fmla="*/ 340040 h 360139"/>
                    <a:gd name="connsiteX6" fmla="*/ 325567 w 334248"/>
                    <a:gd name="connsiteY6" fmla="*/ 360139 h 360139"/>
                    <a:gd name="connsiteX0" fmla="*/ 84405 w 380530"/>
                    <a:gd name="connsiteY0" fmla="*/ 296452 h 360139"/>
                    <a:gd name="connsiteX1" fmla="*/ 0 w 380530"/>
                    <a:gd name="connsiteY1" fmla="*/ 88098 h 360139"/>
                    <a:gd name="connsiteX2" fmla="*/ 175770 w 380530"/>
                    <a:gd name="connsiteY2" fmla="*/ 156037 h 360139"/>
                    <a:gd name="connsiteX3" fmla="*/ 285953 w 380530"/>
                    <a:gd name="connsiteY3" fmla="*/ 0 h 360139"/>
                    <a:gd name="connsiteX4" fmla="*/ 380530 w 380530"/>
                    <a:gd name="connsiteY4" fmla="*/ 184656 h 360139"/>
                    <a:gd name="connsiteX5" fmla="*/ 315321 w 380530"/>
                    <a:gd name="connsiteY5" fmla="*/ 340040 h 360139"/>
                    <a:gd name="connsiteX6" fmla="*/ 371849 w 380530"/>
                    <a:gd name="connsiteY6" fmla="*/ 360139 h 360139"/>
                    <a:gd name="connsiteX0" fmla="*/ 0 w 402076"/>
                    <a:gd name="connsiteY0" fmla="*/ 151981 h 360139"/>
                    <a:gd name="connsiteX1" fmla="*/ 21546 w 402076"/>
                    <a:gd name="connsiteY1" fmla="*/ 88098 h 360139"/>
                    <a:gd name="connsiteX2" fmla="*/ 197316 w 402076"/>
                    <a:gd name="connsiteY2" fmla="*/ 156037 h 360139"/>
                    <a:gd name="connsiteX3" fmla="*/ 307499 w 402076"/>
                    <a:gd name="connsiteY3" fmla="*/ 0 h 360139"/>
                    <a:gd name="connsiteX4" fmla="*/ 402076 w 402076"/>
                    <a:gd name="connsiteY4" fmla="*/ 184656 h 360139"/>
                    <a:gd name="connsiteX5" fmla="*/ 336867 w 402076"/>
                    <a:gd name="connsiteY5" fmla="*/ 340040 h 360139"/>
                    <a:gd name="connsiteX6" fmla="*/ 393395 w 402076"/>
                    <a:gd name="connsiteY6" fmla="*/ 360139 h 360139"/>
                    <a:gd name="connsiteX0" fmla="*/ 0 w 393395"/>
                    <a:gd name="connsiteY0" fmla="*/ 151981 h 360139"/>
                    <a:gd name="connsiteX1" fmla="*/ 21546 w 393395"/>
                    <a:gd name="connsiteY1" fmla="*/ 88098 h 360139"/>
                    <a:gd name="connsiteX2" fmla="*/ 197316 w 393395"/>
                    <a:gd name="connsiteY2" fmla="*/ 156037 h 360139"/>
                    <a:gd name="connsiteX3" fmla="*/ 307499 w 393395"/>
                    <a:gd name="connsiteY3" fmla="*/ 0 h 360139"/>
                    <a:gd name="connsiteX4" fmla="*/ 296050 w 393395"/>
                    <a:gd name="connsiteY4" fmla="*/ 211019 h 360139"/>
                    <a:gd name="connsiteX5" fmla="*/ 336867 w 393395"/>
                    <a:gd name="connsiteY5" fmla="*/ 340040 h 360139"/>
                    <a:gd name="connsiteX6" fmla="*/ 393395 w 393395"/>
                    <a:gd name="connsiteY6" fmla="*/ 360139 h 360139"/>
                    <a:gd name="connsiteX0" fmla="*/ 0 w 393395"/>
                    <a:gd name="connsiteY0" fmla="*/ 151981 h 395930"/>
                    <a:gd name="connsiteX1" fmla="*/ 21546 w 393395"/>
                    <a:gd name="connsiteY1" fmla="*/ 88098 h 395930"/>
                    <a:gd name="connsiteX2" fmla="*/ 197316 w 393395"/>
                    <a:gd name="connsiteY2" fmla="*/ 156037 h 395930"/>
                    <a:gd name="connsiteX3" fmla="*/ 307499 w 393395"/>
                    <a:gd name="connsiteY3" fmla="*/ 0 h 395930"/>
                    <a:gd name="connsiteX4" fmla="*/ 296050 w 393395"/>
                    <a:gd name="connsiteY4" fmla="*/ 211019 h 395930"/>
                    <a:gd name="connsiteX5" fmla="*/ 254553 w 393395"/>
                    <a:gd name="connsiteY5" fmla="*/ 395930 h 395930"/>
                    <a:gd name="connsiteX6" fmla="*/ 393395 w 393395"/>
                    <a:gd name="connsiteY6" fmla="*/ 360139 h 395930"/>
                    <a:gd name="connsiteX0" fmla="*/ 0 w 319311"/>
                    <a:gd name="connsiteY0" fmla="*/ 151981 h 420305"/>
                    <a:gd name="connsiteX1" fmla="*/ 21546 w 319311"/>
                    <a:gd name="connsiteY1" fmla="*/ 88098 h 420305"/>
                    <a:gd name="connsiteX2" fmla="*/ 197316 w 319311"/>
                    <a:gd name="connsiteY2" fmla="*/ 156037 h 420305"/>
                    <a:gd name="connsiteX3" fmla="*/ 307499 w 319311"/>
                    <a:gd name="connsiteY3" fmla="*/ 0 h 420305"/>
                    <a:gd name="connsiteX4" fmla="*/ 296050 w 319311"/>
                    <a:gd name="connsiteY4" fmla="*/ 211019 h 420305"/>
                    <a:gd name="connsiteX5" fmla="*/ 254553 w 319311"/>
                    <a:gd name="connsiteY5" fmla="*/ 395930 h 420305"/>
                    <a:gd name="connsiteX6" fmla="*/ 319311 w 319311"/>
                    <a:gd name="connsiteY6" fmla="*/ 420305 h 420305"/>
                    <a:gd name="connsiteX0" fmla="*/ 0 w 314160"/>
                    <a:gd name="connsiteY0" fmla="*/ 151981 h 401313"/>
                    <a:gd name="connsiteX1" fmla="*/ 21546 w 314160"/>
                    <a:gd name="connsiteY1" fmla="*/ 88098 h 401313"/>
                    <a:gd name="connsiteX2" fmla="*/ 197316 w 314160"/>
                    <a:gd name="connsiteY2" fmla="*/ 156037 h 401313"/>
                    <a:gd name="connsiteX3" fmla="*/ 307499 w 314160"/>
                    <a:gd name="connsiteY3" fmla="*/ 0 h 401313"/>
                    <a:gd name="connsiteX4" fmla="*/ 296050 w 314160"/>
                    <a:gd name="connsiteY4" fmla="*/ 211019 h 401313"/>
                    <a:gd name="connsiteX5" fmla="*/ 254553 w 314160"/>
                    <a:gd name="connsiteY5" fmla="*/ 395930 h 401313"/>
                    <a:gd name="connsiteX6" fmla="*/ 314160 w 314160"/>
                    <a:gd name="connsiteY6" fmla="*/ 401313 h 401313"/>
                    <a:gd name="connsiteX0" fmla="*/ 0 w 314160"/>
                    <a:gd name="connsiteY0" fmla="*/ 151981 h 401313"/>
                    <a:gd name="connsiteX1" fmla="*/ 21546 w 314160"/>
                    <a:gd name="connsiteY1" fmla="*/ 88098 h 401313"/>
                    <a:gd name="connsiteX2" fmla="*/ 164393 w 314160"/>
                    <a:gd name="connsiteY2" fmla="*/ 127542 h 401313"/>
                    <a:gd name="connsiteX3" fmla="*/ 307499 w 314160"/>
                    <a:gd name="connsiteY3" fmla="*/ 0 h 401313"/>
                    <a:gd name="connsiteX4" fmla="*/ 296050 w 314160"/>
                    <a:gd name="connsiteY4" fmla="*/ 211019 h 401313"/>
                    <a:gd name="connsiteX5" fmla="*/ 254553 w 314160"/>
                    <a:gd name="connsiteY5" fmla="*/ 395930 h 401313"/>
                    <a:gd name="connsiteX6" fmla="*/ 314160 w 314160"/>
                    <a:gd name="connsiteY6" fmla="*/ 401313 h 401313"/>
                    <a:gd name="connsiteX0" fmla="*/ 0 w 321362"/>
                    <a:gd name="connsiteY0" fmla="*/ 118209 h 401313"/>
                    <a:gd name="connsiteX1" fmla="*/ 28748 w 321362"/>
                    <a:gd name="connsiteY1" fmla="*/ 88098 h 401313"/>
                    <a:gd name="connsiteX2" fmla="*/ 171595 w 321362"/>
                    <a:gd name="connsiteY2" fmla="*/ 127542 h 401313"/>
                    <a:gd name="connsiteX3" fmla="*/ 314701 w 321362"/>
                    <a:gd name="connsiteY3" fmla="*/ 0 h 401313"/>
                    <a:gd name="connsiteX4" fmla="*/ 303252 w 321362"/>
                    <a:gd name="connsiteY4" fmla="*/ 211019 h 401313"/>
                    <a:gd name="connsiteX5" fmla="*/ 261755 w 321362"/>
                    <a:gd name="connsiteY5" fmla="*/ 395930 h 401313"/>
                    <a:gd name="connsiteX6" fmla="*/ 321362 w 321362"/>
                    <a:gd name="connsiteY6" fmla="*/ 401313 h 401313"/>
                    <a:gd name="connsiteX0" fmla="*/ 0 w 327541"/>
                    <a:gd name="connsiteY0" fmla="*/ 108712 h 401313"/>
                    <a:gd name="connsiteX1" fmla="*/ 34927 w 327541"/>
                    <a:gd name="connsiteY1" fmla="*/ 88098 h 401313"/>
                    <a:gd name="connsiteX2" fmla="*/ 177774 w 327541"/>
                    <a:gd name="connsiteY2" fmla="*/ 127542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27541"/>
                    <a:gd name="connsiteY0" fmla="*/ 108712 h 401313"/>
                    <a:gd name="connsiteX1" fmla="*/ 34927 w 327541"/>
                    <a:gd name="connsiteY1" fmla="*/ 88098 h 401313"/>
                    <a:gd name="connsiteX2" fmla="*/ 141754 w 327541"/>
                    <a:gd name="connsiteY2" fmla="*/ 67388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27541"/>
                    <a:gd name="connsiteY0" fmla="*/ 108712 h 401313"/>
                    <a:gd name="connsiteX1" fmla="*/ 7140 w 327541"/>
                    <a:gd name="connsiteY1" fmla="*/ 46940 h 401313"/>
                    <a:gd name="connsiteX2" fmla="*/ 141754 w 327541"/>
                    <a:gd name="connsiteY2" fmla="*/ 67388 h 401313"/>
                    <a:gd name="connsiteX3" fmla="*/ 320880 w 327541"/>
                    <a:gd name="connsiteY3" fmla="*/ 0 h 401313"/>
                    <a:gd name="connsiteX4" fmla="*/ 309431 w 327541"/>
                    <a:gd name="connsiteY4" fmla="*/ 211019 h 401313"/>
                    <a:gd name="connsiteX5" fmla="*/ 267934 w 327541"/>
                    <a:gd name="connsiteY5" fmla="*/ 395930 h 401313"/>
                    <a:gd name="connsiteX6" fmla="*/ 327541 w 327541"/>
                    <a:gd name="connsiteY6" fmla="*/ 401313 h 401313"/>
                    <a:gd name="connsiteX0" fmla="*/ 0 w 356357"/>
                    <a:gd name="connsiteY0" fmla="*/ 78107 h 401313"/>
                    <a:gd name="connsiteX1" fmla="*/ 35956 w 356357"/>
                    <a:gd name="connsiteY1" fmla="*/ 46940 h 401313"/>
                    <a:gd name="connsiteX2" fmla="*/ 170570 w 356357"/>
                    <a:gd name="connsiteY2" fmla="*/ 67388 h 401313"/>
                    <a:gd name="connsiteX3" fmla="*/ 349696 w 356357"/>
                    <a:gd name="connsiteY3" fmla="*/ 0 h 401313"/>
                    <a:gd name="connsiteX4" fmla="*/ 338247 w 356357"/>
                    <a:gd name="connsiteY4" fmla="*/ 211019 h 401313"/>
                    <a:gd name="connsiteX5" fmla="*/ 296750 w 356357"/>
                    <a:gd name="connsiteY5" fmla="*/ 395930 h 401313"/>
                    <a:gd name="connsiteX6" fmla="*/ 356357 w 356357"/>
                    <a:gd name="connsiteY6" fmla="*/ 401313 h 401313"/>
                    <a:gd name="connsiteX0" fmla="*/ 0 w 369130"/>
                    <a:gd name="connsiteY0" fmla="*/ 78107 h 401313"/>
                    <a:gd name="connsiteX1" fmla="*/ 35956 w 369130"/>
                    <a:gd name="connsiteY1" fmla="*/ 46940 h 401313"/>
                    <a:gd name="connsiteX2" fmla="*/ 170570 w 369130"/>
                    <a:gd name="connsiteY2" fmla="*/ 67388 h 401313"/>
                    <a:gd name="connsiteX3" fmla="*/ 349696 w 369130"/>
                    <a:gd name="connsiteY3" fmla="*/ 0 h 401313"/>
                    <a:gd name="connsiteX4" fmla="*/ 369130 w 369130"/>
                    <a:gd name="connsiteY4" fmla="*/ 195189 h 401313"/>
                    <a:gd name="connsiteX5" fmla="*/ 296750 w 369130"/>
                    <a:gd name="connsiteY5" fmla="*/ 395930 h 401313"/>
                    <a:gd name="connsiteX6" fmla="*/ 356357 w 369130"/>
                    <a:gd name="connsiteY6" fmla="*/ 401313 h 401313"/>
                    <a:gd name="connsiteX0" fmla="*/ 0 w 371901"/>
                    <a:gd name="connsiteY0" fmla="*/ 78107 h 401313"/>
                    <a:gd name="connsiteX1" fmla="*/ 35956 w 371901"/>
                    <a:gd name="connsiteY1" fmla="*/ 46940 h 401313"/>
                    <a:gd name="connsiteX2" fmla="*/ 170570 w 371901"/>
                    <a:gd name="connsiteY2" fmla="*/ 67388 h 401313"/>
                    <a:gd name="connsiteX3" fmla="*/ 349696 w 371901"/>
                    <a:gd name="connsiteY3" fmla="*/ 0 h 401313"/>
                    <a:gd name="connsiteX4" fmla="*/ 369130 w 371901"/>
                    <a:gd name="connsiteY4" fmla="*/ 195189 h 401313"/>
                    <a:gd name="connsiteX5" fmla="*/ 371901 w 371901"/>
                    <a:gd name="connsiteY5" fmla="*/ 382210 h 401313"/>
                    <a:gd name="connsiteX6" fmla="*/ 356357 w 371901"/>
                    <a:gd name="connsiteY6" fmla="*/ 401313 h 401313"/>
                    <a:gd name="connsiteX0" fmla="*/ 0 w 415054"/>
                    <a:gd name="connsiteY0" fmla="*/ 78107 h 387594"/>
                    <a:gd name="connsiteX1" fmla="*/ 35956 w 415054"/>
                    <a:gd name="connsiteY1" fmla="*/ 46940 h 387594"/>
                    <a:gd name="connsiteX2" fmla="*/ 170570 w 415054"/>
                    <a:gd name="connsiteY2" fmla="*/ 67388 h 387594"/>
                    <a:gd name="connsiteX3" fmla="*/ 349696 w 415054"/>
                    <a:gd name="connsiteY3" fmla="*/ 0 h 387594"/>
                    <a:gd name="connsiteX4" fmla="*/ 369130 w 415054"/>
                    <a:gd name="connsiteY4" fmla="*/ 195189 h 387594"/>
                    <a:gd name="connsiteX5" fmla="*/ 371901 w 415054"/>
                    <a:gd name="connsiteY5" fmla="*/ 382210 h 387594"/>
                    <a:gd name="connsiteX6" fmla="*/ 415054 w 415054"/>
                    <a:gd name="connsiteY6" fmla="*/ 387594 h 387594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71901 w 415054"/>
                    <a:gd name="connsiteY5" fmla="*/ 382210 h 384423"/>
                    <a:gd name="connsiteX6" fmla="*/ 415054 w 415054"/>
                    <a:gd name="connsiteY6" fmla="*/ 384423 h 384423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37914 w 415054"/>
                    <a:gd name="connsiteY5" fmla="*/ 375878 h 384423"/>
                    <a:gd name="connsiteX6" fmla="*/ 415054 w 415054"/>
                    <a:gd name="connsiteY6" fmla="*/ 384423 h 384423"/>
                    <a:gd name="connsiteX0" fmla="*/ 0 w 415054"/>
                    <a:gd name="connsiteY0" fmla="*/ 78107 h 384423"/>
                    <a:gd name="connsiteX1" fmla="*/ 35956 w 415054"/>
                    <a:gd name="connsiteY1" fmla="*/ 46940 h 384423"/>
                    <a:gd name="connsiteX2" fmla="*/ 170570 w 415054"/>
                    <a:gd name="connsiteY2" fmla="*/ 67388 h 384423"/>
                    <a:gd name="connsiteX3" fmla="*/ 349696 w 415054"/>
                    <a:gd name="connsiteY3" fmla="*/ 0 h 384423"/>
                    <a:gd name="connsiteX4" fmla="*/ 369130 w 415054"/>
                    <a:gd name="connsiteY4" fmla="*/ 195189 h 384423"/>
                    <a:gd name="connsiteX5" fmla="*/ 337914 w 415054"/>
                    <a:gd name="connsiteY5" fmla="*/ 375878 h 384423"/>
                    <a:gd name="connsiteX6" fmla="*/ 415054 w 415054"/>
                    <a:gd name="connsiteY6" fmla="*/ 384423 h 384423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170570 w 387246"/>
                    <a:gd name="connsiteY2" fmla="*/ 67388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0703 h 375878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170570 w 387246"/>
                    <a:gd name="connsiteY2" fmla="*/ 67388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387246"/>
                    <a:gd name="connsiteY0" fmla="*/ 78107 h 375878"/>
                    <a:gd name="connsiteX1" fmla="*/ 35956 w 387246"/>
                    <a:gd name="connsiteY1" fmla="*/ 46940 h 375878"/>
                    <a:gd name="connsiteX2" fmla="*/ 253628 w 387246"/>
                    <a:gd name="connsiteY2" fmla="*/ 189817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387246"/>
                    <a:gd name="connsiteY0" fmla="*/ 78107 h 375878"/>
                    <a:gd name="connsiteX1" fmla="*/ 256578 w 387246"/>
                    <a:gd name="connsiteY1" fmla="*/ 375878 h 375878"/>
                    <a:gd name="connsiteX2" fmla="*/ 253628 w 387246"/>
                    <a:gd name="connsiteY2" fmla="*/ 189817 h 375878"/>
                    <a:gd name="connsiteX3" fmla="*/ 349696 w 387246"/>
                    <a:gd name="connsiteY3" fmla="*/ 0 h 375878"/>
                    <a:gd name="connsiteX4" fmla="*/ 369130 w 387246"/>
                    <a:gd name="connsiteY4" fmla="*/ 195189 h 375878"/>
                    <a:gd name="connsiteX5" fmla="*/ 337914 w 387246"/>
                    <a:gd name="connsiteY5" fmla="*/ 375878 h 375878"/>
                    <a:gd name="connsiteX6" fmla="*/ 387246 w 387246"/>
                    <a:gd name="connsiteY6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71900 w 209450"/>
                    <a:gd name="connsiteY3" fmla="*/ 0 h 375878"/>
                    <a:gd name="connsiteX4" fmla="*/ 191334 w 209450"/>
                    <a:gd name="connsiteY4" fmla="*/ 195189 h 375878"/>
                    <a:gd name="connsiteX5" fmla="*/ 160118 w 209450"/>
                    <a:gd name="connsiteY5" fmla="*/ 375878 h 375878"/>
                    <a:gd name="connsiteX6" fmla="*/ 209450 w 209450"/>
                    <a:gd name="connsiteY6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45312 w 209450"/>
                    <a:gd name="connsiteY3" fmla="*/ 52396 h 375878"/>
                    <a:gd name="connsiteX4" fmla="*/ 171900 w 209450"/>
                    <a:gd name="connsiteY4" fmla="*/ 0 h 375878"/>
                    <a:gd name="connsiteX5" fmla="*/ 191334 w 209450"/>
                    <a:gd name="connsiteY5" fmla="*/ 195189 h 375878"/>
                    <a:gd name="connsiteX6" fmla="*/ 160118 w 209450"/>
                    <a:gd name="connsiteY6" fmla="*/ 375878 h 375878"/>
                    <a:gd name="connsiteX7" fmla="*/ 209450 w 209450"/>
                    <a:gd name="connsiteY7" fmla="*/ 375878 h 375878"/>
                    <a:gd name="connsiteX0" fmla="*/ 0 w 209450"/>
                    <a:gd name="connsiteY0" fmla="*/ 370873 h 375878"/>
                    <a:gd name="connsiteX1" fmla="*/ 78782 w 209450"/>
                    <a:gd name="connsiteY1" fmla="*/ 375878 h 375878"/>
                    <a:gd name="connsiteX2" fmla="*/ 75832 w 209450"/>
                    <a:gd name="connsiteY2" fmla="*/ 189817 h 375878"/>
                    <a:gd name="connsiteX3" fmla="*/ 119358 w 209450"/>
                    <a:gd name="connsiteY3" fmla="*/ 5819 h 375878"/>
                    <a:gd name="connsiteX4" fmla="*/ 171900 w 209450"/>
                    <a:gd name="connsiteY4" fmla="*/ 0 h 375878"/>
                    <a:gd name="connsiteX5" fmla="*/ 191334 w 209450"/>
                    <a:gd name="connsiteY5" fmla="*/ 195189 h 375878"/>
                    <a:gd name="connsiteX6" fmla="*/ 160118 w 209450"/>
                    <a:gd name="connsiteY6" fmla="*/ 375878 h 375878"/>
                    <a:gd name="connsiteX7" fmla="*/ 209450 w 209450"/>
                    <a:gd name="connsiteY7" fmla="*/ 375878 h 375878"/>
                    <a:gd name="connsiteX0" fmla="*/ 0 w 188891"/>
                    <a:gd name="connsiteY0" fmla="*/ 380013 h 380013"/>
                    <a:gd name="connsiteX1" fmla="*/ 58223 w 188891"/>
                    <a:gd name="connsiteY1" fmla="*/ 375878 h 380013"/>
                    <a:gd name="connsiteX2" fmla="*/ 55273 w 188891"/>
                    <a:gd name="connsiteY2" fmla="*/ 189817 h 380013"/>
                    <a:gd name="connsiteX3" fmla="*/ 98799 w 188891"/>
                    <a:gd name="connsiteY3" fmla="*/ 5819 h 380013"/>
                    <a:gd name="connsiteX4" fmla="*/ 151341 w 188891"/>
                    <a:gd name="connsiteY4" fmla="*/ 0 h 380013"/>
                    <a:gd name="connsiteX5" fmla="*/ 170775 w 188891"/>
                    <a:gd name="connsiteY5" fmla="*/ 195189 h 380013"/>
                    <a:gd name="connsiteX6" fmla="*/ 139559 w 188891"/>
                    <a:gd name="connsiteY6" fmla="*/ 375878 h 380013"/>
                    <a:gd name="connsiteX7" fmla="*/ 188891 w 188891"/>
                    <a:gd name="connsiteY7" fmla="*/ 375878 h 380013"/>
                    <a:gd name="connsiteX0" fmla="*/ 21415 w 210306"/>
                    <a:gd name="connsiteY0" fmla="*/ 463051 h 463051"/>
                    <a:gd name="connsiteX1" fmla="*/ 79638 w 210306"/>
                    <a:gd name="connsiteY1" fmla="*/ 458916 h 463051"/>
                    <a:gd name="connsiteX2" fmla="*/ 0 w 210306"/>
                    <a:gd name="connsiteY2" fmla="*/ 0 h 463051"/>
                    <a:gd name="connsiteX3" fmla="*/ 120214 w 210306"/>
                    <a:gd name="connsiteY3" fmla="*/ 88857 h 463051"/>
                    <a:gd name="connsiteX4" fmla="*/ 172756 w 210306"/>
                    <a:gd name="connsiteY4" fmla="*/ 83038 h 463051"/>
                    <a:gd name="connsiteX5" fmla="*/ 192190 w 210306"/>
                    <a:gd name="connsiteY5" fmla="*/ 278227 h 463051"/>
                    <a:gd name="connsiteX6" fmla="*/ 160974 w 210306"/>
                    <a:gd name="connsiteY6" fmla="*/ 458916 h 463051"/>
                    <a:gd name="connsiteX7" fmla="*/ 210306 w 210306"/>
                    <a:gd name="connsiteY7" fmla="*/ 458916 h 463051"/>
                    <a:gd name="connsiteX0" fmla="*/ 21415 w 210306"/>
                    <a:gd name="connsiteY0" fmla="*/ 463051 h 463051"/>
                    <a:gd name="connsiteX1" fmla="*/ 62109 w 210306"/>
                    <a:gd name="connsiteY1" fmla="*/ 261955 h 463051"/>
                    <a:gd name="connsiteX2" fmla="*/ 0 w 210306"/>
                    <a:gd name="connsiteY2" fmla="*/ 0 h 463051"/>
                    <a:gd name="connsiteX3" fmla="*/ 120214 w 210306"/>
                    <a:gd name="connsiteY3" fmla="*/ 88857 h 463051"/>
                    <a:gd name="connsiteX4" fmla="*/ 172756 w 210306"/>
                    <a:gd name="connsiteY4" fmla="*/ 83038 h 463051"/>
                    <a:gd name="connsiteX5" fmla="*/ 192190 w 210306"/>
                    <a:gd name="connsiteY5" fmla="*/ 278227 h 463051"/>
                    <a:gd name="connsiteX6" fmla="*/ 160974 w 210306"/>
                    <a:gd name="connsiteY6" fmla="*/ 458916 h 463051"/>
                    <a:gd name="connsiteX7" fmla="*/ 210306 w 210306"/>
                    <a:gd name="connsiteY7" fmla="*/ 458916 h 463051"/>
                    <a:gd name="connsiteX0" fmla="*/ 10460 w 210306"/>
                    <a:gd name="connsiteY0" fmla="*/ 282353 h 458916"/>
                    <a:gd name="connsiteX1" fmla="*/ 62109 w 210306"/>
                    <a:gd name="connsiteY1" fmla="*/ 261955 h 458916"/>
                    <a:gd name="connsiteX2" fmla="*/ 0 w 210306"/>
                    <a:gd name="connsiteY2" fmla="*/ 0 h 458916"/>
                    <a:gd name="connsiteX3" fmla="*/ 120214 w 210306"/>
                    <a:gd name="connsiteY3" fmla="*/ 88857 h 458916"/>
                    <a:gd name="connsiteX4" fmla="*/ 172756 w 210306"/>
                    <a:gd name="connsiteY4" fmla="*/ 83038 h 458916"/>
                    <a:gd name="connsiteX5" fmla="*/ 192190 w 210306"/>
                    <a:gd name="connsiteY5" fmla="*/ 278227 h 458916"/>
                    <a:gd name="connsiteX6" fmla="*/ 160974 w 210306"/>
                    <a:gd name="connsiteY6" fmla="*/ 458916 h 458916"/>
                    <a:gd name="connsiteX7" fmla="*/ 210306 w 210306"/>
                    <a:gd name="connsiteY7" fmla="*/ 458916 h 458916"/>
                    <a:gd name="connsiteX0" fmla="*/ 10460 w 210306"/>
                    <a:gd name="connsiteY0" fmla="*/ 282353 h 458916"/>
                    <a:gd name="connsiteX1" fmla="*/ 62109 w 210306"/>
                    <a:gd name="connsiteY1" fmla="*/ 261955 h 458916"/>
                    <a:gd name="connsiteX2" fmla="*/ 0 w 210306"/>
                    <a:gd name="connsiteY2" fmla="*/ 0 h 458916"/>
                    <a:gd name="connsiteX3" fmla="*/ 120214 w 210306"/>
                    <a:gd name="connsiteY3" fmla="*/ 88857 h 458916"/>
                    <a:gd name="connsiteX4" fmla="*/ 172756 w 210306"/>
                    <a:gd name="connsiteY4" fmla="*/ 83038 h 458916"/>
                    <a:gd name="connsiteX5" fmla="*/ 192190 w 210306"/>
                    <a:gd name="connsiteY5" fmla="*/ 278227 h 458916"/>
                    <a:gd name="connsiteX6" fmla="*/ 160974 w 210306"/>
                    <a:gd name="connsiteY6" fmla="*/ 458916 h 458916"/>
                    <a:gd name="connsiteX7" fmla="*/ 210306 w 210306"/>
                    <a:gd name="connsiteY7" fmla="*/ 458916 h 458916"/>
                    <a:gd name="connsiteX0" fmla="*/ 10460 w 305584"/>
                    <a:gd name="connsiteY0" fmla="*/ 282353 h 458916"/>
                    <a:gd name="connsiteX1" fmla="*/ 62109 w 305584"/>
                    <a:gd name="connsiteY1" fmla="*/ 261955 h 458916"/>
                    <a:gd name="connsiteX2" fmla="*/ 0 w 305584"/>
                    <a:gd name="connsiteY2" fmla="*/ 0 h 458916"/>
                    <a:gd name="connsiteX3" fmla="*/ 120214 w 305584"/>
                    <a:gd name="connsiteY3" fmla="*/ 88857 h 458916"/>
                    <a:gd name="connsiteX4" fmla="*/ 172756 w 305584"/>
                    <a:gd name="connsiteY4" fmla="*/ 83038 h 458916"/>
                    <a:gd name="connsiteX5" fmla="*/ 192190 w 305584"/>
                    <a:gd name="connsiteY5" fmla="*/ 278227 h 458916"/>
                    <a:gd name="connsiteX6" fmla="*/ 305584 w 305584"/>
                    <a:gd name="connsiteY6" fmla="*/ 328804 h 458916"/>
                    <a:gd name="connsiteX7" fmla="*/ 210306 w 305584"/>
                    <a:gd name="connsiteY7" fmla="*/ 458916 h 458916"/>
                    <a:gd name="connsiteX0" fmla="*/ 10460 w 305584"/>
                    <a:gd name="connsiteY0" fmla="*/ 282353 h 411930"/>
                    <a:gd name="connsiteX1" fmla="*/ 62109 w 305584"/>
                    <a:gd name="connsiteY1" fmla="*/ 261955 h 411930"/>
                    <a:gd name="connsiteX2" fmla="*/ 0 w 305584"/>
                    <a:gd name="connsiteY2" fmla="*/ 0 h 411930"/>
                    <a:gd name="connsiteX3" fmla="*/ 120214 w 305584"/>
                    <a:gd name="connsiteY3" fmla="*/ 88857 h 411930"/>
                    <a:gd name="connsiteX4" fmla="*/ 172756 w 305584"/>
                    <a:gd name="connsiteY4" fmla="*/ 83038 h 411930"/>
                    <a:gd name="connsiteX5" fmla="*/ 192190 w 305584"/>
                    <a:gd name="connsiteY5" fmla="*/ 278227 h 411930"/>
                    <a:gd name="connsiteX6" fmla="*/ 305584 w 305584"/>
                    <a:gd name="connsiteY6" fmla="*/ 328804 h 411930"/>
                    <a:gd name="connsiteX7" fmla="*/ 305584 w 305584"/>
                    <a:gd name="connsiteY7" fmla="*/ 411930 h 411930"/>
                    <a:gd name="connsiteX0" fmla="*/ 10460 w 305584"/>
                    <a:gd name="connsiteY0" fmla="*/ 282353 h 411930"/>
                    <a:gd name="connsiteX1" fmla="*/ 62109 w 305584"/>
                    <a:gd name="connsiteY1" fmla="*/ 261955 h 411930"/>
                    <a:gd name="connsiteX2" fmla="*/ 0 w 305584"/>
                    <a:gd name="connsiteY2" fmla="*/ 0 h 411930"/>
                    <a:gd name="connsiteX3" fmla="*/ 120214 w 305584"/>
                    <a:gd name="connsiteY3" fmla="*/ 88857 h 411930"/>
                    <a:gd name="connsiteX4" fmla="*/ 172756 w 305584"/>
                    <a:gd name="connsiteY4" fmla="*/ 83038 h 411930"/>
                    <a:gd name="connsiteX5" fmla="*/ 252497 w 305584"/>
                    <a:gd name="connsiteY5" fmla="*/ 213155 h 411930"/>
                    <a:gd name="connsiteX6" fmla="*/ 305584 w 305584"/>
                    <a:gd name="connsiteY6" fmla="*/ 328804 h 411930"/>
                    <a:gd name="connsiteX7" fmla="*/ 305584 w 305584"/>
                    <a:gd name="connsiteY7" fmla="*/ 411930 h 411930"/>
                    <a:gd name="connsiteX0" fmla="*/ 10460 w 345058"/>
                    <a:gd name="connsiteY0" fmla="*/ 282353 h 411930"/>
                    <a:gd name="connsiteX1" fmla="*/ 62109 w 345058"/>
                    <a:gd name="connsiteY1" fmla="*/ 261955 h 411930"/>
                    <a:gd name="connsiteX2" fmla="*/ 0 w 345058"/>
                    <a:gd name="connsiteY2" fmla="*/ 0 h 411930"/>
                    <a:gd name="connsiteX3" fmla="*/ 120214 w 345058"/>
                    <a:gd name="connsiteY3" fmla="*/ 88857 h 411930"/>
                    <a:gd name="connsiteX4" fmla="*/ 172756 w 345058"/>
                    <a:gd name="connsiteY4" fmla="*/ 83038 h 411930"/>
                    <a:gd name="connsiteX5" fmla="*/ 252497 w 345058"/>
                    <a:gd name="connsiteY5" fmla="*/ 213155 h 411930"/>
                    <a:gd name="connsiteX6" fmla="*/ 345058 w 345058"/>
                    <a:gd name="connsiteY6" fmla="*/ 115517 h 411930"/>
                    <a:gd name="connsiteX7" fmla="*/ 305584 w 345058"/>
                    <a:gd name="connsiteY7" fmla="*/ 411930 h 411930"/>
                    <a:gd name="connsiteX0" fmla="*/ 10460 w 366999"/>
                    <a:gd name="connsiteY0" fmla="*/ 282353 h 282353"/>
                    <a:gd name="connsiteX1" fmla="*/ 62109 w 366999"/>
                    <a:gd name="connsiteY1" fmla="*/ 261955 h 282353"/>
                    <a:gd name="connsiteX2" fmla="*/ 0 w 366999"/>
                    <a:gd name="connsiteY2" fmla="*/ 0 h 282353"/>
                    <a:gd name="connsiteX3" fmla="*/ 120214 w 366999"/>
                    <a:gd name="connsiteY3" fmla="*/ 88857 h 282353"/>
                    <a:gd name="connsiteX4" fmla="*/ 172756 w 366999"/>
                    <a:gd name="connsiteY4" fmla="*/ 83038 h 282353"/>
                    <a:gd name="connsiteX5" fmla="*/ 252497 w 366999"/>
                    <a:gd name="connsiteY5" fmla="*/ 213155 h 282353"/>
                    <a:gd name="connsiteX6" fmla="*/ 345058 w 366999"/>
                    <a:gd name="connsiteY6" fmla="*/ 115517 h 282353"/>
                    <a:gd name="connsiteX7" fmla="*/ 366999 w 366999"/>
                    <a:gd name="connsiteY7" fmla="*/ 195027 h 282353"/>
                    <a:gd name="connsiteX0" fmla="*/ 9363 w 365902"/>
                    <a:gd name="connsiteY0" fmla="*/ 302243 h 302243"/>
                    <a:gd name="connsiteX1" fmla="*/ 61012 w 365902"/>
                    <a:gd name="connsiteY1" fmla="*/ 281845 h 302243"/>
                    <a:gd name="connsiteX2" fmla="*/ 0 w 365902"/>
                    <a:gd name="connsiteY2" fmla="*/ 0 h 302243"/>
                    <a:gd name="connsiteX3" fmla="*/ 119117 w 365902"/>
                    <a:gd name="connsiteY3" fmla="*/ 108747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9363 w 365902"/>
                    <a:gd name="connsiteY0" fmla="*/ 302243 h 302243"/>
                    <a:gd name="connsiteX1" fmla="*/ 61012 w 365902"/>
                    <a:gd name="connsiteY1" fmla="*/ 281845 h 302243"/>
                    <a:gd name="connsiteX2" fmla="*/ 0 w 365902"/>
                    <a:gd name="connsiteY2" fmla="*/ 0 h 302243"/>
                    <a:gd name="connsiteX3" fmla="*/ 108205 w 365902"/>
                    <a:gd name="connsiteY3" fmla="*/ 121405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9363 w 365902"/>
                    <a:gd name="connsiteY0" fmla="*/ 302243 h 302243"/>
                    <a:gd name="connsiteX1" fmla="*/ 55530 w 365902"/>
                    <a:gd name="connsiteY1" fmla="*/ 245682 h 302243"/>
                    <a:gd name="connsiteX2" fmla="*/ 0 w 365902"/>
                    <a:gd name="connsiteY2" fmla="*/ 0 h 302243"/>
                    <a:gd name="connsiteX3" fmla="*/ 108205 w 365902"/>
                    <a:gd name="connsiteY3" fmla="*/ 121405 h 302243"/>
                    <a:gd name="connsiteX4" fmla="*/ 171659 w 365902"/>
                    <a:gd name="connsiteY4" fmla="*/ 102928 h 302243"/>
                    <a:gd name="connsiteX5" fmla="*/ 251400 w 365902"/>
                    <a:gd name="connsiteY5" fmla="*/ 233045 h 302243"/>
                    <a:gd name="connsiteX6" fmla="*/ 343961 w 365902"/>
                    <a:gd name="connsiteY6" fmla="*/ 135407 h 302243"/>
                    <a:gd name="connsiteX7" fmla="*/ 365902 w 365902"/>
                    <a:gd name="connsiteY7" fmla="*/ 214917 h 302243"/>
                    <a:gd name="connsiteX0" fmla="*/ 12652 w 369191"/>
                    <a:gd name="connsiteY0" fmla="*/ 327557 h 327557"/>
                    <a:gd name="connsiteX1" fmla="*/ 58819 w 369191"/>
                    <a:gd name="connsiteY1" fmla="*/ 270996 h 327557"/>
                    <a:gd name="connsiteX2" fmla="*/ 0 w 369191"/>
                    <a:gd name="connsiteY2" fmla="*/ 0 h 327557"/>
                    <a:gd name="connsiteX3" fmla="*/ 111494 w 369191"/>
                    <a:gd name="connsiteY3" fmla="*/ 146719 h 327557"/>
                    <a:gd name="connsiteX4" fmla="*/ 174948 w 369191"/>
                    <a:gd name="connsiteY4" fmla="*/ 128242 h 327557"/>
                    <a:gd name="connsiteX5" fmla="*/ 254689 w 369191"/>
                    <a:gd name="connsiteY5" fmla="*/ 258359 h 327557"/>
                    <a:gd name="connsiteX6" fmla="*/ 347250 w 369191"/>
                    <a:gd name="connsiteY6" fmla="*/ 160721 h 327557"/>
                    <a:gd name="connsiteX7" fmla="*/ 369191 w 369191"/>
                    <a:gd name="connsiteY7" fmla="*/ 240231 h 327557"/>
                    <a:gd name="connsiteX0" fmla="*/ 12652 w 369191"/>
                    <a:gd name="connsiteY0" fmla="*/ 327557 h 327557"/>
                    <a:gd name="connsiteX1" fmla="*/ 18248 w 369191"/>
                    <a:gd name="connsiteY1" fmla="*/ 205903 h 327557"/>
                    <a:gd name="connsiteX2" fmla="*/ 0 w 369191"/>
                    <a:gd name="connsiteY2" fmla="*/ 0 h 327557"/>
                    <a:gd name="connsiteX3" fmla="*/ 111494 w 369191"/>
                    <a:gd name="connsiteY3" fmla="*/ 146719 h 327557"/>
                    <a:gd name="connsiteX4" fmla="*/ 174948 w 369191"/>
                    <a:gd name="connsiteY4" fmla="*/ 128242 h 327557"/>
                    <a:gd name="connsiteX5" fmla="*/ 254689 w 369191"/>
                    <a:gd name="connsiteY5" fmla="*/ 258359 h 327557"/>
                    <a:gd name="connsiteX6" fmla="*/ 347250 w 369191"/>
                    <a:gd name="connsiteY6" fmla="*/ 160721 h 327557"/>
                    <a:gd name="connsiteX7" fmla="*/ 369191 w 369191"/>
                    <a:gd name="connsiteY7" fmla="*/ 240231 h 327557"/>
                    <a:gd name="connsiteX0" fmla="*/ 0 w 389435"/>
                    <a:gd name="connsiteY0" fmla="*/ 196544 h 258359"/>
                    <a:gd name="connsiteX1" fmla="*/ 38492 w 389435"/>
                    <a:gd name="connsiteY1" fmla="*/ 205903 h 258359"/>
                    <a:gd name="connsiteX2" fmla="*/ 20244 w 389435"/>
                    <a:gd name="connsiteY2" fmla="*/ 0 h 258359"/>
                    <a:gd name="connsiteX3" fmla="*/ 131738 w 389435"/>
                    <a:gd name="connsiteY3" fmla="*/ 146719 h 258359"/>
                    <a:gd name="connsiteX4" fmla="*/ 195192 w 389435"/>
                    <a:gd name="connsiteY4" fmla="*/ 128242 h 258359"/>
                    <a:gd name="connsiteX5" fmla="*/ 274933 w 389435"/>
                    <a:gd name="connsiteY5" fmla="*/ 258359 h 258359"/>
                    <a:gd name="connsiteX6" fmla="*/ 367494 w 389435"/>
                    <a:gd name="connsiteY6" fmla="*/ 160721 h 258359"/>
                    <a:gd name="connsiteX7" fmla="*/ 389435 w 389435"/>
                    <a:gd name="connsiteY7" fmla="*/ 240231 h 258359"/>
                    <a:gd name="connsiteX0" fmla="*/ 0 w 408076"/>
                    <a:gd name="connsiteY0" fmla="*/ 196544 h 298092"/>
                    <a:gd name="connsiteX1" fmla="*/ 38492 w 408076"/>
                    <a:gd name="connsiteY1" fmla="*/ 205903 h 298092"/>
                    <a:gd name="connsiteX2" fmla="*/ 20244 w 408076"/>
                    <a:gd name="connsiteY2" fmla="*/ 0 h 298092"/>
                    <a:gd name="connsiteX3" fmla="*/ 131738 w 408076"/>
                    <a:gd name="connsiteY3" fmla="*/ 146719 h 298092"/>
                    <a:gd name="connsiteX4" fmla="*/ 195192 w 408076"/>
                    <a:gd name="connsiteY4" fmla="*/ 128242 h 298092"/>
                    <a:gd name="connsiteX5" fmla="*/ 274933 w 408076"/>
                    <a:gd name="connsiteY5" fmla="*/ 258359 h 298092"/>
                    <a:gd name="connsiteX6" fmla="*/ 367494 w 408076"/>
                    <a:gd name="connsiteY6" fmla="*/ 160721 h 298092"/>
                    <a:gd name="connsiteX7" fmla="*/ 408076 w 408076"/>
                    <a:gd name="connsiteY7" fmla="*/ 298092 h 298092"/>
                    <a:gd name="connsiteX0" fmla="*/ 0 w 408076"/>
                    <a:gd name="connsiteY0" fmla="*/ 196544 h 298092"/>
                    <a:gd name="connsiteX1" fmla="*/ 38492 w 408076"/>
                    <a:gd name="connsiteY1" fmla="*/ 205903 h 298092"/>
                    <a:gd name="connsiteX2" fmla="*/ 20244 w 408076"/>
                    <a:gd name="connsiteY2" fmla="*/ 0 h 298092"/>
                    <a:gd name="connsiteX3" fmla="*/ 131738 w 408076"/>
                    <a:gd name="connsiteY3" fmla="*/ 146719 h 298092"/>
                    <a:gd name="connsiteX4" fmla="*/ 195192 w 408076"/>
                    <a:gd name="connsiteY4" fmla="*/ 128242 h 298092"/>
                    <a:gd name="connsiteX5" fmla="*/ 274933 w 408076"/>
                    <a:gd name="connsiteY5" fmla="*/ 258359 h 298092"/>
                    <a:gd name="connsiteX6" fmla="*/ 396314 w 408076"/>
                    <a:gd name="connsiteY6" fmla="*/ 224011 h 298092"/>
                    <a:gd name="connsiteX7" fmla="*/ 408076 w 408076"/>
                    <a:gd name="connsiteY7" fmla="*/ 298092 h 298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8076" h="298092">
                      <a:moveTo>
                        <a:pt x="0" y="196544"/>
                      </a:moveTo>
                      <a:lnTo>
                        <a:pt x="38492" y="205903"/>
                      </a:lnTo>
                      <a:lnTo>
                        <a:pt x="20244" y="0"/>
                      </a:lnTo>
                      <a:lnTo>
                        <a:pt x="131738" y="146719"/>
                      </a:lnTo>
                      <a:lnTo>
                        <a:pt x="195192" y="128242"/>
                      </a:lnTo>
                      <a:lnTo>
                        <a:pt x="274933" y="258359"/>
                      </a:lnTo>
                      <a:lnTo>
                        <a:pt x="396314" y="224011"/>
                      </a:lnTo>
                      <a:lnTo>
                        <a:pt x="408076" y="298092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1E9253C-956E-6548-7893-B4F9783ECB1E}"/>
                    </a:ext>
                  </a:extLst>
                </p:cNvPr>
                <p:cNvSpPr/>
                <p:nvPr/>
              </p:nvSpPr>
              <p:spPr>
                <a:xfrm>
                  <a:off x="292778" y="123823"/>
                  <a:ext cx="257536" cy="171842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0 w 698202"/>
                    <a:gd name="connsiteY0" fmla="*/ 27493 h 63749"/>
                    <a:gd name="connsiteX1" fmla="*/ 318870 w 698202"/>
                    <a:gd name="connsiteY1" fmla="*/ 63749 h 63749"/>
                    <a:gd name="connsiteX2" fmla="*/ 698202 w 698202"/>
                    <a:gd name="connsiteY2" fmla="*/ 49291 h 63749"/>
                    <a:gd name="connsiteX3" fmla="*/ 698202 w 698202"/>
                    <a:gd name="connsiteY3" fmla="*/ 0 h 63749"/>
                    <a:gd name="connsiteX0" fmla="*/ 0 w 379332"/>
                    <a:gd name="connsiteY0" fmla="*/ 63749 h 63749"/>
                    <a:gd name="connsiteX1" fmla="*/ 379332 w 379332"/>
                    <a:gd name="connsiteY1" fmla="*/ 49291 h 63749"/>
                    <a:gd name="connsiteX2" fmla="*/ 379332 w 379332"/>
                    <a:gd name="connsiteY2" fmla="*/ 0 h 63749"/>
                    <a:gd name="connsiteX0" fmla="*/ 0 w 379332"/>
                    <a:gd name="connsiteY0" fmla="*/ 14458 h 202073"/>
                    <a:gd name="connsiteX1" fmla="*/ 379332 w 379332"/>
                    <a:gd name="connsiteY1" fmla="*/ 0 h 202073"/>
                    <a:gd name="connsiteX2" fmla="*/ 6947 w 379332"/>
                    <a:gd name="connsiteY2" fmla="*/ 202073 h 202073"/>
                    <a:gd name="connsiteX0" fmla="*/ 0 w 84448"/>
                    <a:gd name="connsiteY0" fmla="*/ 0 h 187615"/>
                    <a:gd name="connsiteX1" fmla="*/ 84448 w 84448"/>
                    <a:gd name="connsiteY1" fmla="*/ 79299 h 187615"/>
                    <a:gd name="connsiteX2" fmla="*/ 6947 w 84448"/>
                    <a:gd name="connsiteY2" fmla="*/ 187615 h 187615"/>
                    <a:gd name="connsiteX0" fmla="*/ 161897 w 246345"/>
                    <a:gd name="connsiteY0" fmla="*/ 0 h 125423"/>
                    <a:gd name="connsiteX1" fmla="*/ 246345 w 246345"/>
                    <a:gd name="connsiteY1" fmla="*/ 79299 h 125423"/>
                    <a:gd name="connsiteX2" fmla="*/ 0 w 246345"/>
                    <a:gd name="connsiteY2" fmla="*/ 125423 h 125423"/>
                    <a:gd name="connsiteX0" fmla="*/ 161897 w 176975"/>
                    <a:gd name="connsiteY0" fmla="*/ 0 h 125423"/>
                    <a:gd name="connsiteX1" fmla="*/ 176975 w 176975"/>
                    <a:gd name="connsiteY1" fmla="*/ 99148 h 125423"/>
                    <a:gd name="connsiteX2" fmla="*/ 0 w 176975"/>
                    <a:gd name="connsiteY2" fmla="*/ 125423 h 125423"/>
                    <a:gd name="connsiteX0" fmla="*/ 161897 w 176975"/>
                    <a:gd name="connsiteY0" fmla="*/ 0 h 125423"/>
                    <a:gd name="connsiteX1" fmla="*/ 176975 w 176975"/>
                    <a:gd name="connsiteY1" fmla="*/ 99148 h 125423"/>
                    <a:gd name="connsiteX2" fmla="*/ 0 w 176975"/>
                    <a:gd name="connsiteY2" fmla="*/ 125423 h 125423"/>
                    <a:gd name="connsiteX0" fmla="*/ 131794 w 146872"/>
                    <a:gd name="connsiteY0" fmla="*/ 0 h 99148"/>
                    <a:gd name="connsiteX1" fmla="*/ 146872 w 146872"/>
                    <a:gd name="connsiteY1" fmla="*/ 99148 h 99148"/>
                    <a:gd name="connsiteX2" fmla="*/ 0 w 146872"/>
                    <a:gd name="connsiteY2" fmla="*/ 72494 h 99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6872" h="99148">
                      <a:moveTo>
                        <a:pt x="131794" y="0"/>
                      </a:moveTo>
                      <a:lnTo>
                        <a:pt x="146872" y="99148"/>
                      </a:lnTo>
                      <a:lnTo>
                        <a:pt x="0" y="72494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3F86D63-4F5D-4B0F-28F2-CC0E31695E8E}"/>
                    </a:ext>
                  </a:extLst>
                </p:cNvPr>
                <p:cNvSpPr/>
                <p:nvPr/>
              </p:nvSpPr>
              <p:spPr>
                <a:xfrm rot="227090">
                  <a:off x="320952" y="47626"/>
                  <a:ext cx="144858" cy="530859"/>
                </a:xfrm>
                <a:custGeom>
                  <a:avLst/>
                  <a:gdLst>
                    <a:gd name="connsiteX0" fmla="*/ 0 w 291281"/>
                    <a:gd name="connsiteY0" fmla="*/ 231058 h 231058"/>
                    <a:gd name="connsiteX1" fmla="*/ 258097 w 291281"/>
                    <a:gd name="connsiteY1" fmla="*/ 71284 h 231058"/>
                    <a:gd name="connsiteX2" fmla="*/ 291281 w 291281"/>
                    <a:gd name="connsiteY2" fmla="*/ 0 h 231058"/>
                    <a:gd name="connsiteX0" fmla="*/ 0 w 291281"/>
                    <a:gd name="connsiteY0" fmla="*/ 231058 h 231058"/>
                    <a:gd name="connsiteX1" fmla="*/ 158545 w 291281"/>
                    <a:gd name="connsiteY1" fmla="*/ 132735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54006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254006 w 291281"/>
                    <a:gd name="connsiteY2" fmla="*/ 180289 h 347038"/>
                    <a:gd name="connsiteX3" fmla="*/ 291281 w 291281"/>
                    <a:gd name="connsiteY3" fmla="*/ 115980 h 34703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119970 w 291281"/>
                    <a:gd name="connsiteY2" fmla="*/ 8968 h 347038"/>
                    <a:gd name="connsiteX3" fmla="*/ 291281 w 291281"/>
                    <a:gd name="connsiteY3" fmla="*/ 115980 h 347038"/>
                    <a:gd name="connsiteX0" fmla="*/ 0 w 119970"/>
                    <a:gd name="connsiteY0" fmla="*/ 347038 h 347038"/>
                    <a:gd name="connsiteX1" fmla="*/ 10057 w 119970"/>
                    <a:gd name="connsiteY1" fmla="*/ 0 h 347038"/>
                    <a:gd name="connsiteX2" fmla="*/ 119970 w 119970"/>
                    <a:gd name="connsiteY2" fmla="*/ 8968 h 347038"/>
                    <a:gd name="connsiteX3" fmla="*/ 113328 w 119970"/>
                    <a:gd name="connsiteY3" fmla="*/ 330132 h 347038"/>
                    <a:gd name="connsiteX0" fmla="*/ 1266 w 121236"/>
                    <a:gd name="connsiteY0" fmla="*/ 347038 h 347038"/>
                    <a:gd name="connsiteX1" fmla="*/ 11323 w 121236"/>
                    <a:gd name="connsiteY1" fmla="*/ 0 h 347038"/>
                    <a:gd name="connsiteX2" fmla="*/ 121236 w 121236"/>
                    <a:gd name="connsiteY2" fmla="*/ 8968 h 347038"/>
                    <a:gd name="connsiteX3" fmla="*/ 114594 w 121236"/>
                    <a:gd name="connsiteY3" fmla="*/ 330132 h 347038"/>
                    <a:gd name="connsiteX0" fmla="*/ 6833 w 126803"/>
                    <a:gd name="connsiteY0" fmla="*/ 347038 h 347038"/>
                    <a:gd name="connsiteX1" fmla="*/ 16890 w 126803"/>
                    <a:gd name="connsiteY1" fmla="*/ 0 h 347038"/>
                    <a:gd name="connsiteX2" fmla="*/ 126803 w 126803"/>
                    <a:gd name="connsiteY2" fmla="*/ 8968 h 347038"/>
                    <a:gd name="connsiteX3" fmla="*/ 120161 w 126803"/>
                    <a:gd name="connsiteY3" fmla="*/ 330132 h 347038"/>
                    <a:gd name="connsiteX0" fmla="*/ 37960 w 157930"/>
                    <a:gd name="connsiteY0" fmla="*/ 347038 h 347038"/>
                    <a:gd name="connsiteX1" fmla="*/ 48017 w 157930"/>
                    <a:gd name="connsiteY1" fmla="*/ 0 h 347038"/>
                    <a:gd name="connsiteX2" fmla="*/ 157930 w 157930"/>
                    <a:gd name="connsiteY2" fmla="*/ 8968 h 347038"/>
                    <a:gd name="connsiteX3" fmla="*/ 151288 w 157930"/>
                    <a:gd name="connsiteY3" fmla="*/ 330132 h 347038"/>
                    <a:gd name="connsiteX0" fmla="*/ 37960 w 151288"/>
                    <a:gd name="connsiteY0" fmla="*/ 347038 h 347038"/>
                    <a:gd name="connsiteX1" fmla="*/ 48017 w 151288"/>
                    <a:gd name="connsiteY1" fmla="*/ 0 h 347038"/>
                    <a:gd name="connsiteX2" fmla="*/ 150046 w 151288"/>
                    <a:gd name="connsiteY2" fmla="*/ 4684 h 347038"/>
                    <a:gd name="connsiteX3" fmla="*/ 151288 w 151288"/>
                    <a:gd name="connsiteY3" fmla="*/ 330132 h 347038"/>
                    <a:gd name="connsiteX0" fmla="*/ 37960 w 150046"/>
                    <a:gd name="connsiteY0" fmla="*/ 347038 h 347038"/>
                    <a:gd name="connsiteX1" fmla="*/ 48017 w 150046"/>
                    <a:gd name="connsiteY1" fmla="*/ 0 h 347038"/>
                    <a:gd name="connsiteX2" fmla="*/ 150046 w 150046"/>
                    <a:gd name="connsiteY2" fmla="*/ 4684 h 347038"/>
                    <a:gd name="connsiteX3" fmla="*/ 136395 w 150046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3" fmla="*/ 136395 w 136908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0" fmla="*/ 37960 w 48017"/>
                    <a:gd name="connsiteY0" fmla="*/ 347038 h 347038"/>
                    <a:gd name="connsiteX1" fmla="*/ 48017 w 48017"/>
                    <a:gd name="connsiteY1" fmla="*/ 0 h 347038"/>
                    <a:gd name="connsiteX0" fmla="*/ 47518 w 57575"/>
                    <a:gd name="connsiteY0" fmla="*/ 347038 h 347038"/>
                    <a:gd name="connsiteX1" fmla="*/ 57575 w 57575"/>
                    <a:gd name="connsiteY1" fmla="*/ 0 h 347038"/>
                    <a:gd name="connsiteX0" fmla="*/ 66751 w 76808"/>
                    <a:gd name="connsiteY0" fmla="*/ 347038 h 347038"/>
                    <a:gd name="connsiteX1" fmla="*/ 76808 w 76808"/>
                    <a:gd name="connsiteY1" fmla="*/ 0 h 34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808" h="347038">
                      <a:moveTo>
                        <a:pt x="66751" y="347038"/>
                      </a:moveTo>
                      <a:cubicBezTo>
                        <a:pt x="-52660" y="232394"/>
                        <a:pt x="11917" y="137427"/>
                        <a:pt x="76808" y="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70454A7-7F43-5577-F38A-4B18E8DD55C7}"/>
                    </a:ext>
                  </a:extLst>
                </p:cNvPr>
                <p:cNvSpPr/>
                <p:nvPr/>
              </p:nvSpPr>
              <p:spPr>
                <a:xfrm rot="443442" flipH="1">
                  <a:off x="556695" y="45065"/>
                  <a:ext cx="90643" cy="530859"/>
                </a:xfrm>
                <a:custGeom>
                  <a:avLst/>
                  <a:gdLst>
                    <a:gd name="connsiteX0" fmla="*/ 0 w 291281"/>
                    <a:gd name="connsiteY0" fmla="*/ 231058 h 231058"/>
                    <a:gd name="connsiteX1" fmla="*/ 258097 w 291281"/>
                    <a:gd name="connsiteY1" fmla="*/ 71284 h 231058"/>
                    <a:gd name="connsiteX2" fmla="*/ 291281 w 291281"/>
                    <a:gd name="connsiteY2" fmla="*/ 0 h 231058"/>
                    <a:gd name="connsiteX0" fmla="*/ 0 w 291281"/>
                    <a:gd name="connsiteY0" fmla="*/ 231058 h 231058"/>
                    <a:gd name="connsiteX1" fmla="*/ 158545 w 291281"/>
                    <a:gd name="connsiteY1" fmla="*/ 132735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58097 w 291281"/>
                    <a:gd name="connsiteY2" fmla="*/ 71284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73316 w 291281"/>
                    <a:gd name="connsiteY1" fmla="*/ 147519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45820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231058 h 231058"/>
                    <a:gd name="connsiteX1" fmla="*/ 152853 w 291281"/>
                    <a:gd name="connsiteY1" fmla="*/ 109593 h 231058"/>
                    <a:gd name="connsiteX2" fmla="*/ 254006 w 291281"/>
                    <a:gd name="connsiteY2" fmla="*/ 64309 h 231058"/>
                    <a:gd name="connsiteX3" fmla="*/ 291281 w 291281"/>
                    <a:gd name="connsiteY3" fmla="*/ 0 h 23105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254006 w 291281"/>
                    <a:gd name="connsiteY2" fmla="*/ 180289 h 347038"/>
                    <a:gd name="connsiteX3" fmla="*/ 291281 w 291281"/>
                    <a:gd name="connsiteY3" fmla="*/ 115980 h 347038"/>
                    <a:gd name="connsiteX0" fmla="*/ 0 w 291281"/>
                    <a:gd name="connsiteY0" fmla="*/ 347038 h 347038"/>
                    <a:gd name="connsiteX1" fmla="*/ 10057 w 291281"/>
                    <a:gd name="connsiteY1" fmla="*/ 0 h 347038"/>
                    <a:gd name="connsiteX2" fmla="*/ 119970 w 291281"/>
                    <a:gd name="connsiteY2" fmla="*/ 8968 h 347038"/>
                    <a:gd name="connsiteX3" fmla="*/ 291281 w 291281"/>
                    <a:gd name="connsiteY3" fmla="*/ 115980 h 347038"/>
                    <a:gd name="connsiteX0" fmla="*/ 0 w 119970"/>
                    <a:gd name="connsiteY0" fmla="*/ 347038 h 347038"/>
                    <a:gd name="connsiteX1" fmla="*/ 10057 w 119970"/>
                    <a:gd name="connsiteY1" fmla="*/ 0 h 347038"/>
                    <a:gd name="connsiteX2" fmla="*/ 119970 w 119970"/>
                    <a:gd name="connsiteY2" fmla="*/ 8968 h 347038"/>
                    <a:gd name="connsiteX3" fmla="*/ 113328 w 119970"/>
                    <a:gd name="connsiteY3" fmla="*/ 330132 h 347038"/>
                    <a:gd name="connsiteX0" fmla="*/ 1266 w 121236"/>
                    <a:gd name="connsiteY0" fmla="*/ 347038 h 347038"/>
                    <a:gd name="connsiteX1" fmla="*/ 11323 w 121236"/>
                    <a:gd name="connsiteY1" fmla="*/ 0 h 347038"/>
                    <a:gd name="connsiteX2" fmla="*/ 121236 w 121236"/>
                    <a:gd name="connsiteY2" fmla="*/ 8968 h 347038"/>
                    <a:gd name="connsiteX3" fmla="*/ 114594 w 121236"/>
                    <a:gd name="connsiteY3" fmla="*/ 330132 h 347038"/>
                    <a:gd name="connsiteX0" fmla="*/ 6833 w 126803"/>
                    <a:gd name="connsiteY0" fmla="*/ 347038 h 347038"/>
                    <a:gd name="connsiteX1" fmla="*/ 16890 w 126803"/>
                    <a:gd name="connsiteY1" fmla="*/ 0 h 347038"/>
                    <a:gd name="connsiteX2" fmla="*/ 126803 w 126803"/>
                    <a:gd name="connsiteY2" fmla="*/ 8968 h 347038"/>
                    <a:gd name="connsiteX3" fmla="*/ 120161 w 126803"/>
                    <a:gd name="connsiteY3" fmla="*/ 330132 h 347038"/>
                    <a:gd name="connsiteX0" fmla="*/ 37960 w 157930"/>
                    <a:gd name="connsiteY0" fmla="*/ 347038 h 347038"/>
                    <a:gd name="connsiteX1" fmla="*/ 48017 w 157930"/>
                    <a:gd name="connsiteY1" fmla="*/ 0 h 347038"/>
                    <a:gd name="connsiteX2" fmla="*/ 157930 w 157930"/>
                    <a:gd name="connsiteY2" fmla="*/ 8968 h 347038"/>
                    <a:gd name="connsiteX3" fmla="*/ 151288 w 157930"/>
                    <a:gd name="connsiteY3" fmla="*/ 330132 h 347038"/>
                    <a:gd name="connsiteX0" fmla="*/ 37960 w 151288"/>
                    <a:gd name="connsiteY0" fmla="*/ 347038 h 347038"/>
                    <a:gd name="connsiteX1" fmla="*/ 48017 w 151288"/>
                    <a:gd name="connsiteY1" fmla="*/ 0 h 347038"/>
                    <a:gd name="connsiteX2" fmla="*/ 150046 w 151288"/>
                    <a:gd name="connsiteY2" fmla="*/ 4684 h 347038"/>
                    <a:gd name="connsiteX3" fmla="*/ 151288 w 151288"/>
                    <a:gd name="connsiteY3" fmla="*/ 330132 h 347038"/>
                    <a:gd name="connsiteX0" fmla="*/ 37960 w 150046"/>
                    <a:gd name="connsiteY0" fmla="*/ 347038 h 347038"/>
                    <a:gd name="connsiteX1" fmla="*/ 48017 w 150046"/>
                    <a:gd name="connsiteY1" fmla="*/ 0 h 347038"/>
                    <a:gd name="connsiteX2" fmla="*/ 150046 w 150046"/>
                    <a:gd name="connsiteY2" fmla="*/ 4684 h 347038"/>
                    <a:gd name="connsiteX3" fmla="*/ 136395 w 150046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3" fmla="*/ 136395 w 136908"/>
                    <a:gd name="connsiteY3" fmla="*/ 347038 h 347038"/>
                    <a:gd name="connsiteX0" fmla="*/ 37960 w 136908"/>
                    <a:gd name="connsiteY0" fmla="*/ 347038 h 347038"/>
                    <a:gd name="connsiteX1" fmla="*/ 48017 w 136908"/>
                    <a:gd name="connsiteY1" fmla="*/ 0 h 347038"/>
                    <a:gd name="connsiteX2" fmla="*/ 136908 w 136908"/>
                    <a:gd name="connsiteY2" fmla="*/ 10395 h 347038"/>
                    <a:gd name="connsiteX0" fmla="*/ 37960 w 48017"/>
                    <a:gd name="connsiteY0" fmla="*/ 347038 h 347038"/>
                    <a:gd name="connsiteX1" fmla="*/ 48017 w 48017"/>
                    <a:gd name="connsiteY1" fmla="*/ 0 h 347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17" h="347038">
                      <a:moveTo>
                        <a:pt x="37960" y="347038"/>
                      </a:moveTo>
                      <a:cubicBezTo>
                        <a:pt x="-35778" y="235643"/>
                        <a:pt x="14882" y="132013"/>
                        <a:pt x="48017" y="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DB0FC76F-1975-30F1-4C57-AAAD1FDAD432}"/>
                    </a:ext>
                  </a:extLst>
                </p:cNvPr>
                <p:cNvSpPr/>
                <p:nvPr/>
              </p:nvSpPr>
              <p:spPr>
                <a:xfrm>
                  <a:off x="26064" y="-219440"/>
                  <a:ext cx="402069" cy="343261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99348 w 241949"/>
                    <a:gd name="connsiteY2" fmla="*/ 57389 h 63961"/>
                    <a:gd name="connsiteX3" fmla="*/ 241949 w 241949"/>
                    <a:gd name="connsiteY3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120290 w 241949"/>
                    <a:gd name="connsiteY2" fmla="*/ 32638 h 63961"/>
                    <a:gd name="connsiteX3" fmla="*/ 241949 w 241949"/>
                    <a:gd name="connsiteY3" fmla="*/ 63961 h 63961"/>
                    <a:gd name="connsiteX0" fmla="*/ 0 w 299455"/>
                    <a:gd name="connsiteY0" fmla="*/ 0 h 36842"/>
                    <a:gd name="connsiteX1" fmla="*/ 57506 w 299455"/>
                    <a:gd name="connsiteY1" fmla="*/ 29210 h 36842"/>
                    <a:gd name="connsiteX2" fmla="*/ 177796 w 299455"/>
                    <a:gd name="connsiteY2" fmla="*/ 5519 h 36842"/>
                    <a:gd name="connsiteX3" fmla="*/ 299455 w 299455"/>
                    <a:gd name="connsiteY3" fmla="*/ 36842 h 36842"/>
                    <a:gd name="connsiteX0" fmla="*/ 0 w 299455"/>
                    <a:gd name="connsiteY0" fmla="*/ 0 h 36842"/>
                    <a:gd name="connsiteX1" fmla="*/ 41075 w 299455"/>
                    <a:gd name="connsiteY1" fmla="*/ 29210 h 36842"/>
                    <a:gd name="connsiteX2" fmla="*/ 177796 w 299455"/>
                    <a:gd name="connsiteY2" fmla="*/ 5519 h 36842"/>
                    <a:gd name="connsiteX3" fmla="*/ 299455 w 299455"/>
                    <a:gd name="connsiteY3" fmla="*/ 36842 h 36842"/>
                    <a:gd name="connsiteX0" fmla="*/ 0 w 303246"/>
                    <a:gd name="connsiteY0" fmla="*/ 3442 h 31323"/>
                    <a:gd name="connsiteX1" fmla="*/ 44866 w 303246"/>
                    <a:gd name="connsiteY1" fmla="*/ 23691 h 31323"/>
                    <a:gd name="connsiteX2" fmla="*/ 181587 w 303246"/>
                    <a:gd name="connsiteY2" fmla="*/ 0 h 31323"/>
                    <a:gd name="connsiteX3" fmla="*/ 303246 w 303246"/>
                    <a:gd name="connsiteY3" fmla="*/ 31323 h 31323"/>
                    <a:gd name="connsiteX0" fmla="*/ 0 w 303246"/>
                    <a:gd name="connsiteY0" fmla="*/ 0 h 27881"/>
                    <a:gd name="connsiteX1" fmla="*/ 44866 w 303246"/>
                    <a:gd name="connsiteY1" fmla="*/ 20249 h 27881"/>
                    <a:gd name="connsiteX2" fmla="*/ 168944 w 303246"/>
                    <a:gd name="connsiteY2" fmla="*/ 4240 h 27881"/>
                    <a:gd name="connsiteX3" fmla="*/ 303246 w 303246"/>
                    <a:gd name="connsiteY3" fmla="*/ 27881 h 27881"/>
                    <a:gd name="connsiteX0" fmla="*/ 0 w 303246"/>
                    <a:gd name="connsiteY0" fmla="*/ 0 h 27881"/>
                    <a:gd name="connsiteX1" fmla="*/ 43400 w 303246"/>
                    <a:gd name="connsiteY1" fmla="*/ 0 h 27881"/>
                    <a:gd name="connsiteX2" fmla="*/ 168944 w 303246"/>
                    <a:gd name="connsiteY2" fmla="*/ 4240 h 27881"/>
                    <a:gd name="connsiteX3" fmla="*/ 303246 w 303246"/>
                    <a:gd name="connsiteY3" fmla="*/ 27881 h 27881"/>
                    <a:gd name="connsiteX0" fmla="*/ 0 w 305446"/>
                    <a:gd name="connsiteY0" fmla="*/ 9653 h 27881"/>
                    <a:gd name="connsiteX1" fmla="*/ 45600 w 305446"/>
                    <a:gd name="connsiteY1" fmla="*/ 0 h 27881"/>
                    <a:gd name="connsiteX2" fmla="*/ 171144 w 305446"/>
                    <a:gd name="connsiteY2" fmla="*/ 4240 h 27881"/>
                    <a:gd name="connsiteX3" fmla="*/ 305446 w 305446"/>
                    <a:gd name="connsiteY3" fmla="*/ 27881 h 27881"/>
                    <a:gd name="connsiteX0" fmla="*/ 0 w 305446"/>
                    <a:gd name="connsiteY0" fmla="*/ 9653 h 27881"/>
                    <a:gd name="connsiteX1" fmla="*/ 45600 w 305446"/>
                    <a:gd name="connsiteY1" fmla="*/ 0 h 27881"/>
                    <a:gd name="connsiteX2" fmla="*/ 166008 w 305446"/>
                    <a:gd name="connsiteY2" fmla="*/ 13150 h 27881"/>
                    <a:gd name="connsiteX3" fmla="*/ 305446 w 305446"/>
                    <a:gd name="connsiteY3" fmla="*/ 27881 h 27881"/>
                    <a:gd name="connsiteX0" fmla="*/ 0 w 305446"/>
                    <a:gd name="connsiteY0" fmla="*/ 12838 h 31066"/>
                    <a:gd name="connsiteX1" fmla="*/ 45600 w 305446"/>
                    <a:gd name="connsiteY1" fmla="*/ 3185 h 31066"/>
                    <a:gd name="connsiteX2" fmla="*/ 182885 w 305446"/>
                    <a:gd name="connsiteY2" fmla="*/ 0 h 31066"/>
                    <a:gd name="connsiteX3" fmla="*/ 305446 w 305446"/>
                    <a:gd name="connsiteY3" fmla="*/ 31066 h 31066"/>
                    <a:gd name="connsiteX0" fmla="*/ 0 w 305446"/>
                    <a:gd name="connsiteY0" fmla="*/ 144532 h 162760"/>
                    <a:gd name="connsiteX1" fmla="*/ 75765 w 305446"/>
                    <a:gd name="connsiteY1" fmla="*/ 0 h 162760"/>
                    <a:gd name="connsiteX2" fmla="*/ 182885 w 305446"/>
                    <a:gd name="connsiteY2" fmla="*/ 131694 h 162760"/>
                    <a:gd name="connsiteX3" fmla="*/ 305446 w 305446"/>
                    <a:gd name="connsiteY3" fmla="*/ 162760 h 162760"/>
                    <a:gd name="connsiteX0" fmla="*/ 301 w 229681"/>
                    <a:gd name="connsiteY0" fmla="*/ 0 h 198703"/>
                    <a:gd name="connsiteX1" fmla="*/ 0 w 229681"/>
                    <a:gd name="connsiteY1" fmla="*/ 35943 h 198703"/>
                    <a:gd name="connsiteX2" fmla="*/ 107120 w 229681"/>
                    <a:gd name="connsiteY2" fmla="*/ 167637 h 198703"/>
                    <a:gd name="connsiteX3" fmla="*/ 229681 w 229681"/>
                    <a:gd name="connsiteY3" fmla="*/ 198703 h 198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9681" h="198703">
                      <a:moveTo>
                        <a:pt x="301" y="0"/>
                      </a:moveTo>
                      <a:cubicBezTo>
                        <a:pt x="201" y="11981"/>
                        <a:pt x="100" y="23962"/>
                        <a:pt x="0" y="35943"/>
                      </a:cubicBezTo>
                      <a:lnTo>
                        <a:pt x="107120" y="167637"/>
                      </a:lnTo>
                      <a:lnTo>
                        <a:pt x="229681" y="198703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B9DC10E-04DE-4E6A-5CB6-EDD1B1A8928E}"/>
                  </a:ext>
                </a:extLst>
              </p:cNvPr>
              <p:cNvGrpSpPr/>
              <p:nvPr/>
            </p:nvGrpSpPr>
            <p:grpSpPr>
              <a:xfrm>
                <a:off x="206829" y="0"/>
                <a:ext cx="306752" cy="255584"/>
                <a:chOff x="0" y="0"/>
                <a:chExt cx="516740" cy="430226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129582A-8B06-01CD-13BE-D8670EF24CB8}"/>
                    </a:ext>
                  </a:extLst>
                </p:cNvPr>
                <p:cNvSpPr/>
                <p:nvPr/>
              </p:nvSpPr>
              <p:spPr>
                <a:xfrm>
                  <a:off x="61913" y="50006"/>
                  <a:ext cx="381053" cy="380220"/>
                </a:xfrm>
                <a:prstGeom prst="ellipse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AF20DE-E147-9C72-3EE8-3C5A80492E8F}"/>
                    </a:ext>
                  </a:extLst>
                </p:cNvPr>
                <p:cNvSpPr/>
                <p:nvPr/>
              </p:nvSpPr>
              <p:spPr>
                <a:xfrm>
                  <a:off x="114300" y="209550"/>
                  <a:ext cx="32126" cy="320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DA5F580-D6E8-38FB-3A6F-4DEA53B8373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16740" cy="142399"/>
                </a:xfrm>
                <a:custGeom>
                  <a:avLst/>
                  <a:gdLst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5" fmla="*/ 0 w 516835"/>
                    <a:gd name="connsiteY5" fmla="*/ 122583 h 14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6835" h="142461">
                      <a:moveTo>
                        <a:pt x="0" y="122583"/>
                      </a:moveTo>
                      <a:lnTo>
                        <a:pt x="442291" y="142461"/>
                      </a:lnTo>
                      <a:lnTo>
                        <a:pt x="516835" y="48039"/>
                      </a:lnTo>
                      <a:lnTo>
                        <a:pt x="26504" y="0"/>
                      </a:lnTo>
                      <a:lnTo>
                        <a:pt x="122582" y="87796"/>
                      </a:lnTo>
                      <a:lnTo>
                        <a:pt x="0" y="122583"/>
                      </a:lnTo>
                      <a:close/>
                    </a:path>
                  </a:pathLst>
                </a:custGeom>
                <a:solidFill>
                  <a:srgbClr val="0000B4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C92B3734-5195-98C5-CA6A-5582A5632F53}"/>
                    </a:ext>
                  </a:extLst>
                </p:cNvPr>
                <p:cNvSpPr/>
                <p:nvPr/>
              </p:nvSpPr>
              <p:spPr>
                <a:xfrm>
                  <a:off x="88107" y="321469"/>
                  <a:ext cx="106053" cy="5162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1916 w 258548"/>
                    <a:gd name="connsiteY0" fmla="*/ 0 h 63961"/>
                    <a:gd name="connsiteX1" fmla="*/ 16599 w 258548"/>
                    <a:gd name="connsiteY1" fmla="*/ 56329 h 63961"/>
                    <a:gd name="connsiteX2" fmla="*/ 258548 w 258548"/>
                    <a:gd name="connsiteY2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649"/>
                    <a:gd name="connsiteY0" fmla="*/ 0 h 29775"/>
                    <a:gd name="connsiteX1" fmla="*/ 60517 w 60649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517" h="29775">
                      <a:moveTo>
                        <a:pt x="0" y="0"/>
                      </a:moveTo>
                      <a:cubicBezTo>
                        <a:pt x="37567" y="4228"/>
                        <a:pt x="45760" y="-1470"/>
                        <a:pt x="60517" y="29775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E776612-BCCA-02F4-A3E5-C68A62E93999}"/>
                  </a:ext>
                </a:extLst>
              </p:cNvPr>
              <p:cNvSpPr/>
              <p:nvPr/>
            </p:nvSpPr>
            <p:spPr>
              <a:xfrm rot="1738746">
                <a:off x="261257" y="78921"/>
                <a:ext cx="45719" cy="45719"/>
              </a:xfrm>
              <a:custGeom>
                <a:avLst/>
                <a:gdLst>
                  <a:gd name="connsiteX0" fmla="*/ 0 w 679655"/>
                  <a:gd name="connsiteY0" fmla="*/ 308487 h 308487"/>
                  <a:gd name="connsiteX1" fmla="*/ 78658 w 679655"/>
                  <a:gd name="connsiteY1" fmla="*/ 162232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679655"/>
                  <a:gd name="connsiteY0" fmla="*/ 308487 h 308487"/>
                  <a:gd name="connsiteX1" fmla="*/ 82346 w 679655"/>
                  <a:gd name="connsiteY1" fmla="*/ 114221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771860"/>
                  <a:gd name="connsiteY0" fmla="*/ 210001 h 210001"/>
                  <a:gd name="connsiteX1" fmla="*/ 174551 w 771860"/>
                  <a:gd name="connsiteY1" fmla="*/ 114221 h 210001"/>
                  <a:gd name="connsiteX2" fmla="*/ 341699 w 771860"/>
                  <a:gd name="connsiteY2" fmla="*/ 87262 h 210001"/>
                  <a:gd name="connsiteX3" fmla="*/ 618231 w 771860"/>
                  <a:gd name="connsiteY3" fmla="*/ 16960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71860"/>
                  <a:gd name="connsiteY0" fmla="*/ 210001 h 210001"/>
                  <a:gd name="connsiteX1" fmla="*/ 148730 w 771860"/>
                  <a:gd name="connsiteY1" fmla="*/ 106831 h 210001"/>
                  <a:gd name="connsiteX2" fmla="*/ 341699 w 771860"/>
                  <a:gd name="connsiteY2" fmla="*/ 87262 h 210001"/>
                  <a:gd name="connsiteX3" fmla="*/ 618231 w 771860"/>
                  <a:gd name="connsiteY3" fmla="*/ 16960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71860"/>
                  <a:gd name="connsiteY0" fmla="*/ 210001 h 210001"/>
                  <a:gd name="connsiteX1" fmla="*/ 148730 w 771860"/>
                  <a:gd name="connsiteY1" fmla="*/ 106831 h 210001"/>
                  <a:gd name="connsiteX2" fmla="*/ 341699 w 771860"/>
                  <a:gd name="connsiteY2" fmla="*/ 87262 h 210001"/>
                  <a:gd name="connsiteX3" fmla="*/ 575196 w 771860"/>
                  <a:gd name="connsiteY3" fmla="*/ 125267 h 210001"/>
                  <a:gd name="connsiteX4" fmla="*/ 771860 w 771860"/>
                  <a:gd name="connsiteY4" fmla="*/ 36871 h 210001"/>
                  <a:gd name="connsiteX5" fmla="*/ 750967 w 771860"/>
                  <a:gd name="connsiteY5" fmla="*/ 0 h 210001"/>
                  <a:gd name="connsiteX0" fmla="*/ 0 w 782926"/>
                  <a:gd name="connsiteY0" fmla="*/ 210001 h 210001"/>
                  <a:gd name="connsiteX1" fmla="*/ 148730 w 782926"/>
                  <a:gd name="connsiteY1" fmla="*/ 106831 h 210001"/>
                  <a:gd name="connsiteX2" fmla="*/ 341699 w 782926"/>
                  <a:gd name="connsiteY2" fmla="*/ 87262 h 210001"/>
                  <a:gd name="connsiteX3" fmla="*/ 575196 w 782926"/>
                  <a:gd name="connsiteY3" fmla="*/ 125267 h 210001"/>
                  <a:gd name="connsiteX4" fmla="*/ 782926 w 782926"/>
                  <a:gd name="connsiteY4" fmla="*/ 200685 h 210001"/>
                  <a:gd name="connsiteX5" fmla="*/ 750967 w 782926"/>
                  <a:gd name="connsiteY5" fmla="*/ 0 h 210001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461244 w 782926"/>
                  <a:gd name="connsiteY3" fmla="*/ 12344 h 168373"/>
                  <a:gd name="connsiteX4" fmla="*/ 575196 w 782926"/>
                  <a:gd name="connsiteY4" fmla="*/ 38005 h 168373"/>
                  <a:gd name="connsiteX5" fmla="*/ 782926 w 782926"/>
                  <a:gd name="connsiteY5" fmla="*/ 113423 h 168373"/>
                  <a:gd name="connsiteX6" fmla="*/ 776797 w 782926"/>
                  <a:gd name="connsiteY6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453864 w 782926"/>
                  <a:gd name="connsiteY3" fmla="*/ 65424 h 168373"/>
                  <a:gd name="connsiteX4" fmla="*/ 575196 w 782926"/>
                  <a:gd name="connsiteY4" fmla="*/ 38005 h 168373"/>
                  <a:gd name="connsiteX5" fmla="*/ 782926 w 782926"/>
                  <a:gd name="connsiteY5" fmla="*/ 113423 h 168373"/>
                  <a:gd name="connsiteX6" fmla="*/ 776797 w 782926"/>
                  <a:gd name="connsiteY6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22739 h 168373"/>
                  <a:gd name="connsiteX1" fmla="*/ 148730 w 782926"/>
                  <a:gd name="connsiteY1" fmla="*/ 19569 h 168373"/>
                  <a:gd name="connsiteX2" fmla="*/ 341699 w 782926"/>
                  <a:gd name="connsiteY2" fmla="*/ 0 h 168373"/>
                  <a:gd name="connsiteX3" fmla="*/ 575196 w 782926"/>
                  <a:gd name="connsiteY3" fmla="*/ 38005 h 168373"/>
                  <a:gd name="connsiteX4" fmla="*/ 782926 w 782926"/>
                  <a:gd name="connsiteY4" fmla="*/ 113423 h 168373"/>
                  <a:gd name="connsiteX5" fmla="*/ 776797 w 782926"/>
                  <a:gd name="connsiteY5" fmla="*/ 168373 h 168373"/>
                  <a:gd name="connsiteX0" fmla="*/ 0 w 782926"/>
                  <a:gd name="connsiteY0" fmla="*/ 103170 h 148804"/>
                  <a:gd name="connsiteX1" fmla="*/ 148730 w 782926"/>
                  <a:gd name="connsiteY1" fmla="*/ 0 h 148804"/>
                  <a:gd name="connsiteX2" fmla="*/ 346619 w 782926"/>
                  <a:gd name="connsiteY2" fmla="*/ 182 h 148804"/>
                  <a:gd name="connsiteX3" fmla="*/ 575196 w 782926"/>
                  <a:gd name="connsiteY3" fmla="*/ 18436 h 148804"/>
                  <a:gd name="connsiteX4" fmla="*/ 782926 w 782926"/>
                  <a:gd name="connsiteY4" fmla="*/ 93854 h 148804"/>
                  <a:gd name="connsiteX5" fmla="*/ 776797 w 782926"/>
                  <a:gd name="connsiteY5" fmla="*/ 148804 h 148804"/>
                  <a:gd name="connsiteX0" fmla="*/ 0 w 782926"/>
                  <a:gd name="connsiteY0" fmla="*/ 136543 h 182177"/>
                  <a:gd name="connsiteX1" fmla="*/ 159800 w 782926"/>
                  <a:gd name="connsiteY1" fmla="*/ 0 h 182177"/>
                  <a:gd name="connsiteX2" fmla="*/ 346619 w 782926"/>
                  <a:gd name="connsiteY2" fmla="*/ 33555 h 182177"/>
                  <a:gd name="connsiteX3" fmla="*/ 575196 w 782926"/>
                  <a:gd name="connsiteY3" fmla="*/ 51809 h 182177"/>
                  <a:gd name="connsiteX4" fmla="*/ 782926 w 782926"/>
                  <a:gd name="connsiteY4" fmla="*/ 127227 h 182177"/>
                  <a:gd name="connsiteX5" fmla="*/ 776797 w 782926"/>
                  <a:gd name="connsiteY5" fmla="*/ 182177 h 182177"/>
                  <a:gd name="connsiteX0" fmla="*/ 0 w 785386"/>
                  <a:gd name="connsiteY0" fmla="*/ 61074 h 182177"/>
                  <a:gd name="connsiteX1" fmla="*/ 162260 w 785386"/>
                  <a:gd name="connsiteY1" fmla="*/ 0 h 182177"/>
                  <a:gd name="connsiteX2" fmla="*/ 349079 w 785386"/>
                  <a:gd name="connsiteY2" fmla="*/ 33555 h 182177"/>
                  <a:gd name="connsiteX3" fmla="*/ 577656 w 785386"/>
                  <a:gd name="connsiteY3" fmla="*/ 51809 h 182177"/>
                  <a:gd name="connsiteX4" fmla="*/ 785386 w 785386"/>
                  <a:gd name="connsiteY4" fmla="*/ 127227 h 182177"/>
                  <a:gd name="connsiteX5" fmla="*/ 779257 w 785386"/>
                  <a:gd name="connsiteY5" fmla="*/ 182177 h 182177"/>
                  <a:gd name="connsiteX0" fmla="*/ 0 w 785386"/>
                  <a:gd name="connsiteY0" fmla="*/ 61074 h 182177"/>
                  <a:gd name="connsiteX1" fmla="*/ 162260 w 785386"/>
                  <a:gd name="connsiteY1" fmla="*/ 0 h 182177"/>
                  <a:gd name="connsiteX2" fmla="*/ 349079 w 785386"/>
                  <a:gd name="connsiteY2" fmla="*/ 33555 h 182177"/>
                  <a:gd name="connsiteX3" fmla="*/ 559194 w 785386"/>
                  <a:gd name="connsiteY3" fmla="*/ 51809 h 182177"/>
                  <a:gd name="connsiteX4" fmla="*/ 785386 w 785386"/>
                  <a:gd name="connsiteY4" fmla="*/ 127227 h 182177"/>
                  <a:gd name="connsiteX5" fmla="*/ 779257 w 785386"/>
                  <a:gd name="connsiteY5" fmla="*/ 182177 h 182177"/>
                  <a:gd name="connsiteX0" fmla="*/ 0 w 779257"/>
                  <a:gd name="connsiteY0" fmla="*/ 61074 h 182177"/>
                  <a:gd name="connsiteX1" fmla="*/ 162260 w 779257"/>
                  <a:gd name="connsiteY1" fmla="*/ 0 h 182177"/>
                  <a:gd name="connsiteX2" fmla="*/ 349079 w 779257"/>
                  <a:gd name="connsiteY2" fmla="*/ 33555 h 182177"/>
                  <a:gd name="connsiteX3" fmla="*/ 559194 w 779257"/>
                  <a:gd name="connsiteY3" fmla="*/ 51809 h 182177"/>
                  <a:gd name="connsiteX4" fmla="*/ 748461 w 779257"/>
                  <a:gd name="connsiteY4" fmla="*/ 115597 h 182177"/>
                  <a:gd name="connsiteX5" fmla="*/ 779257 w 779257"/>
                  <a:gd name="connsiteY5" fmla="*/ 182177 h 182177"/>
                  <a:gd name="connsiteX0" fmla="*/ 0 w 748461"/>
                  <a:gd name="connsiteY0" fmla="*/ 61074 h 138875"/>
                  <a:gd name="connsiteX1" fmla="*/ 162260 w 748461"/>
                  <a:gd name="connsiteY1" fmla="*/ 0 h 138875"/>
                  <a:gd name="connsiteX2" fmla="*/ 349079 w 748461"/>
                  <a:gd name="connsiteY2" fmla="*/ 33555 h 138875"/>
                  <a:gd name="connsiteX3" fmla="*/ 559194 w 748461"/>
                  <a:gd name="connsiteY3" fmla="*/ 51809 h 138875"/>
                  <a:gd name="connsiteX4" fmla="*/ 748461 w 748461"/>
                  <a:gd name="connsiteY4" fmla="*/ 115597 h 138875"/>
                  <a:gd name="connsiteX5" fmla="*/ 716517 w 748461"/>
                  <a:gd name="connsiteY5" fmla="*/ 138875 h 138875"/>
                  <a:gd name="connsiteX0" fmla="*/ 0 w 748461"/>
                  <a:gd name="connsiteY0" fmla="*/ 61074 h 138875"/>
                  <a:gd name="connsiteX1" fmla="*/ 162260 w 748461"/>
                  <a:gd name="connsiteY1" fmla="*/ 0 h 138875"/>
                  <a:gd name="connsiteX2" fmla="*/ 349079 w 748461"/>
                  <a:gd name="connsiteY2" fmla="*/ 33555 h 138875"/>
                  <a:gd name="connsiteX3" fmla="*/ 534579 w 748461"/>
                  <a:gd name="connsiteY3" fmla="*/ 54830 h 138875"/>
                  <a:gd name="connsiteX4" fmla="*/ 748461 w 748461"/>
                  <a:gd name="connsiteY4" fmla="*/ 115597 h 138875"/>
                  <a:gd name="connsiteX5" fmla="*/ 716517 w 748461"/>
                  <a:gd name="connsiteY5" fmla="*/ 138875 h 138875"/>
                  <a:gd name="connsiteX0" fmla="*/ 0 w 716517"/>
                  <a:gd name="connsiteY0" fmla="*/ 61074 h 138875"/>
                  <a:gd name="connsiteX1" fmla="*/ 162260 w 716517"/>
                  <a:gd name="connsiteY1" fmla="*/ 0 h 138875"/>
                  <a:gd name="connsiteX2" fmla="*/ 349079 w 716517"/>
                  <a:gd name="connsiteY2" fmla="*/ 33555 h 138875"/>
                  <a:gd name="connsiteX3" fmla="*/ 534579 w 716517"/>
                  <a:gd name="connsiteY3" fmla="*/ 54830 h 138875"/>
                  <a:gd name="connsiteX4" fmla="*/ 712769 w 716517"/>
                  <a:gd name="connsiteY4" fmla="*/ 109403 h 138875"/>
                  <a:gd name="connsiteX5" fmla="*/ 716517 w 716517"/>
                  <a:gd name="connsiteY5" fmla="*/ 138875 h 138875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34579 w 730064"/>
                  <a:gd name="connsiteY3" fmla="*/ 54830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25962 w 730064"/>
                  <a:gd name="connsiteY3" fmla="*/ 95757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30064"/>
                  <a:gd name="connsiteY0" fmla="*/ 61074 h 133920"/>
                  <a:gd name="connsiteX1" fmla="*/ 162260 w 730064"/>
                  <a:gd name="connsiteY1" fmla="*/ 0 h 133920"/>
                  <a:gd name="connsiteX2" fmla="*/ 349079 w 730064"/>
                  <a:gd name="connsiteY2" fmla="*/ 33555 h 133920"/>
                  <a:gd name="connsiteX3" fmla="*/ 538271 w 730064"/>
                  <a:gd name="connsiteY3" fmla="*/ 52350 h 133920"/>
                  <a:gd name="connsiteX4" fmla="*/ 712769 w 730064"/>
                  <a:gd name="connsiteY4" fmla="*/ 109403 h 133920"/>
                  <a:gd name="connsiteX5" fmla="*/ 730064 w 730064"/>
                  <a:gd name="connsiteY5" fmla="*/ 133920 h 133920"/>
                  <a:gd name="connsiteX0" fmla="*/ 0 w 712769"/>
                  <a:gd name="connsiteY0" fmla="*/ 61074 h 109403"/>
                  <a:gd name="connsiteX1" fmla="*/ 162260 w 712769"/>
                  <a:gd name="connsiteY1" fmla="*/ 0 h 109403"/>
                  <a:gd name="connsiteX2" fmla="*/ 349079 w 712769"/>
                  <a:gd name="connsiteY2" fmla="*/ 33555 h 109403"/>
                  <a:gd name="connsiteX3" fmla="*/ 538271 w 712769"/>
                  <a:gd name="connsiteY3" fmla="*/ 52350 h 109403"/>
                  <a:gd name="connsiteX4" fmla="*/ 712769 w 712769"/>
                  <a:gd name="connsiteY4" fmla="*/ 109403 h 109403"/>
                  <a:gd name="connsiteX0" fmla="*/ 0 w 538271"/>
                  <a:gd name="connsiteY0" fmla="*/ 61074 h 135560"/>
                  <a:gd name="connsiteX1" fmla="*/ 162260 w 538271"/>
                  <a:gd name="connsiteY1" fmla="*/ 0 h 135560"/>
                  <a:gd name="connsiteX2" fmla="*/ 349079 w 538271"/>
                  <a:gd name="connsiteY2" fmla="*/ 33555 h 135560"/>
                  <a:gd name="connsiteX3" fmla="*/ 538271 w 538271"/>
                  <a:gd name="connsiteY3" fmla="*/ 52350 h 135560"/>
                  <a:gd name="connsiteX4" fmla="*/ 523080 w 538271"/>
                  <a:gd name="connsiteY4" fmla="*/ 135560 h 135560"/>
                  <a:gd name="connsiteX0" fmla="*/ 0 w 538271"/>
                  <a:gd name="connsiteY0" fmla="*/ 61074 h 115665"/>
                  <a:gd name="connsiteX1" fmla="*/ 162260 w 538271"/>
                  <a:gd name="connsiteY1" fmla="*/ 0 h 115665"/>
                  <a:gd name="connsiteX2" fmla="*/ 349079 w 538271"/>
                  <a:gd name="connsiteY2" fmla="*/ 33555 h 115665"/>
                  <a:gd name="connsiteX3" fmla="*/ 538271 w 538271"/>
                  <a:gd name="connsiteY3" fmla="*/ 52350 h 115665"/>
                  <a:gd name="connsiteX4" fmla="*/ 430721 w 538271"/>
                  <a:gd name="connsiteY4" fmla="*/ 115665 h 115665"/>
                  <a:gd name="connsiteX0" fmla="*/ 0 w 669624"/>
                  <a:gd name="connsiteY0" fmla="*/ 78485 h 78485"/>
                  <a:gd name="connsiteX1" fmla="*/ 162260 w 669624"/>
                  <a:gd name="connsiteY1" fmla="*/ 17411 h 78485"/>
                  <a:gd name="connsiteX2" fmla="*/ 349079 w 669624"/>
                  <a:gd name="connsiteY2" fmla="*/ 50966 h 78485"/>
                  <a:gd name="connsiteX3" fmla="*/ 538271 w 669624"/>
                  <a:gd name="connsiteY3" fmla="*/ 69761 h 78485"/>
                  <a:gd name="connsiteX4" fmla="*/ 669624 w 669624"/>
                  <a:gd name="connsiteY4" fmla="*/ 0 h 78485"/>
                  <a:gd name="connsiteX0" fmla="*/ 0 w 648681"/>
                  <a:gd name="connsiteY0" fmla="*/ 61074 h 139477"/>
                  <a:gd name="connsiteX1" fmla="*/ 162260 w 648681"/>
                  <a:gd name="connsiteY1" fmla="*/ 0 h 139477"/>
                  <a:gd name="connsiteX2" fmla="*/ 349079 w 648681"/>
                  <a:gd name="connsiteY2" fmla="*/ 33555 h 139477"/>
                  <a:gd name="connsiteX3" fmla="*/ 538271 w 648681"/>
                  <a:gd name="connsiteY3" fmla="*/ 52350 h 139477"/>
                  <a:gd name="connsiteX4" fmla="*/ 648681 w 648681"/>
                  <a:gd name="connsiteY4" fmla="*/ 139476 h 139477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8271 w 706532"/>
                  <a:gd name="connsiteY3" fmla="*/ 52350 h 73542"/>
                  <a:gd name="connsiteX4" fmla="*/ 706532 w 706532"/>
                  <a:gd name="connsiteY4" fmla="*/ 73542 h 73542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9503 w 706532"/>
                  <a:gd name="connsiteY3" fmla="*/ 29575 h 73542"/>
                  <a:gd name="connsiteX4" fmla="*/ 706532 w 706532"/>
                  <a:gd name="connsiteY4" fmla="*/ 73542 h 73542"/>
                  <a:gd name="connsiteX0" fmla="*/ 0 w 706532"/>
                  <a:gd name="connsiteY0" fmla="*/ 61074 h 73542"/>
                  <a:gd name="connsiteX1" fmla="*/ 162260 w 706532"/>
                  <a:gd name="connsiteY1" fmla="*/ 0 h 73542"/>
                  <a:gd name="connsiteX2" fmla="*/ 349079 w 706532"/>
                  <a:gd name="connsiteY2" fmla="*/ 33555 h 73542"/>
                  <a:gd name="connsiteX3" fmla="*/ 539503 w 706532"/>
                  <a:gd name="connsiteY3" fmla="*/ 29575 h 73542"/>
                  <a:gd name="connsiteX4" fmla="*/ 667125 w 706532"/>
                  <a:gd name="connsiteY4" fmla="*/ 62010 h 73542"/>
                  <a:gd name="connsiteX5" fmla="*/ 706532 w 706532"/>
                  <a:gd name="connsiteY5" fmla="*/ 73542 h 73542"/>
                  <a:gd name="connsiteX0" fmla="*/ 0 w 702836"/>
                  <a:gd name="connsiteY0" fmla="*/ 61074 h 195904"/>
                  <a:gd name="connsiteX1" fmla="*/ 162260 w 702836"/>
                  <a:gd name="connsiteY1" fmla="*/ 0 h 195904"/>
                  <a:gd name="connsiteX2" fmla="*/ 349079 w 702836"/>
                  <a:gd name="connsiteY2" fmla="*/ 33555 h 195904"/>
                  <a:gd name="connsiteX3" fmla="*/ 539503 w 702836"/>
                  <a:gd name="connsiteY3" fmla="*/ 29575 h 195904"/>
                  <a:gd name="connsiteX4" fmla="*/ 667125 w 702836"/>
                  <a:gd name="connsiteY4" fmla="*/ 62010 h 195904"/>
                  <a:gd name="connsiteX5" fmla="*/ 702836 w 702836"/>
                  <a:gd name="connsiteY5" fmla="*/ 195904 h 195904"/>
                  <a:gd name="connsiteX0" fmla="*/ 0 w 702836"/>
                  <a:gd name="connsiteY0" fmla="*/ 61074 h 195904"/>
                  <a:gd name="connsiteX1" fmla="*/ 162260 w 702836"/>
                  <a:gd name="connsiteY1" fmla="*/ 0 h 195904"/>
                  <a:gd name="connsiteX2" fmla="*/ 349079 w 702836"/>
                  <a:gd name="connsiteY2" fmla="*/ 33555 h 195904"/>
                  <a:gd name="connsiteX3" fmla="*/ 539503 w 702836"/>
                  <a:gd name="connsiteY3" fmla="*/ 29575 h 195904"/>
                  <a:gd name="connsiteX4" fmla="*/ 699133 w 702836"/>
                  <a:gd name="connsiteY4" fmla="*/ 73558 h 195904"/>
                  <a:gd name="connsiteX5" fmla="*/ 702836 w 702836"/>
                  <a:gd name="connsiteY5" fmla="*/ 195904 h 195904"/>
                  <a:gd name="connsiteX0" fmla="*/ 0 w 711454"/>
                  <a:gd name="connsiteY0" fmla="*/ 61074 h 117584"/>
                  <a:gd name="connsiteX1" fmla="*/ 162260 w 711454"/>
                  <a:gd name="connsiteY1" fmla="*/ 0 h 117584"/>
                  <a:gd name="connsiteX2" fmla="*/ 349079 w 711454"/>
                  <a:gd name="connsiteY2" fmla="*/ 33555 h 117584"/>
                  <a:gd name="connsiteX3" fmla="*/ 539503 w 711454"/>
                  <a:gd name="connsiteY3" fmla="*/ 29575 h 117584"/>
                  <a:gd name="connsiteX4" fmla="*/ 699133 w 711454"/>
                  <a:gd name="connsiteY4" fmla="*/ 73558 h 117584"/>
                  <a:gd name="connsiteX5" fmla="*/ 711454 w 711454"/>
                  <a:gd name="connsiteY5" fmla="*/ 117584 h 117584"/>
                  <a:gd name="connsiteX0" fmla="*/ 0 w 699133"/>
                  <a:gd name="connsiteY0" fmla="*/ 61074 h 73558"/>
                  <a:gd name="connsiteX1" fmla="*/ 162260 w 699133"/>
                  <a:gd name="connsiteY1" fmla="*/ 0 h 73558"/>
                  <a:gd name="connsiteX2" fmla="*/ 349079 w 699133"/>
                  <a:gd name="connsiteY2" fmla="*/ 33555 h 73558"/>
                  <a:gd name="connsiteX3" fmla="*/ 539503 w 699133"/>
                  <a:gd name="connsiteY3" fmla="*/ 29575 h 73558"/>
                  <a:gd name="connsiteX4" fmla="*/ 699133 w 699133"/>
                  <a:gd name="connsiteY4" fmla="*/ 73558 h 73558"/>
                  <a:gd name="connsiteX0" fmla="*/ 0 w 699133"/>
                  <a:gd name="connsiteY0" fmla="*/ 61074 h 73558"/>
                  <a:gd name="connsiteX1" fmla="*/ 26847 w 699133"/>
                  <a:gd name="connsiteY1" fmla="*/ 47942 h 73558"/>
                  <a:gd name="connsiteX2" fmla="*/ 162260 w 699133"/>
                  <a:gd name="connsiteY2" fmla="*/ 0 h 73558"/>
                  <a:gd name="connsiteX3" fmla="*/ 349079 w 699133"/>
                  <a:gd name="connsiteY3" fmla="*/ 33555 h 73558"/>
                  <a:gd name="connsiteX4" fmla="*/ 539503 w 699133"/>
                  <a:gd name="connsiteY4" fmla="*/ 29575 h 73558"/>
                  <a:gd name="connsiteX5" fmla="*/ 699133 w 699133"/>
                  <a:gd name="connsiteY5" fmla="*/ 73558 h 73558"/>
                  <a:gd name="connsiteX0" fmla="*/ 3362 w 672286"/>
                  <a:gd name="connsiteY0" fmla="*/ 0 h 76259"/>
                  <a:gd name="connsiteX1" fmla="*/ 0 w 672286"/>
                  <a:gd name="connsiteY1" fmla="*/ 50643 h 76259"/>
                  <a:gd name="connsiteX2" fmla="*/ 135413 w 672286"/>
                  <a:gd name="connsiteY2" fmla="*/ 2701 h 76259"/>
                  <a:gd name="connsiteX3" fmla="*/ 322232 w 672286"/>
                  <a:gd name="connsiteY3" fmla="*/ 36256 h 76259"/>
                  <a:gd name="connsiteX4" fmla="*/ 512656 w 672286"/>
                  <a:gd name="connsiteY4" fmla="*/ 32276 h 76259"/>
                  <a:gd name="connsiteX5" fmla="*/ 672286 w 672286"/>
                  <a:gd name="connsiteY5" fmla="*/ 76259 h 76259"/>
                  <a:gd name="connsiteX0" fmla="*/ 3362 w 672286"/>
                  <a:gd name="connsiteY0" fmla="*/ 0 h 76259"/>
                  <a:gd name="connsiteX1" fmla="*/ 0 w 672286"/>
                  <a:gd name="connsiteY1" fmla="*/ 50643 h 76259"/>
                  <a:gd name="connsiteX2" fmla="*/ 322232 w 672286"/>
                  <a:gd name="connsiteY2" fmla="*/ 36256 h 76259"/>
                  <a:gd name="connsiteX3" fmla="*/ 512656 w 672286"/>
                  <a:gd name="connsiteY3" fmla="*/ 32276 h 76259"/>
                  <a:gd name="connsiteX4" fmla="*/ 672286 w 672286"/>
                  <a:gd name="connsiteY4" fmla="*/ 76259 h 76259"/>
                  <a:gd name="connsiteX0" fmla="*/ 3362 w 701564"/>
                  <a:gd name="connsiteY0" fmla="*/ 27493 h 78136"/>
                  <a:gd name="connsiteX1" fmla="*/ 0 w 701564"/>
                  <a:gd name="connsiteY1" fmla="*/ 78136 h 78136"/>
                  <a:gd name="connsiteX2" fmla="*/ 322232 w 701564"/>
                  <a:gd name="connsiteY2" fmla="*/ 63749 h 78136"/>
                  <a:gd name="connsiteX3" fmla="*/ 512656 w 701564"/>
                  <a:gd name="connsiteY3" fmla="*/ 59769 h 78136"/>
                  <a:gd name="connsiteX4" fmla="*/ 701564 w 701564"/>
                  <a:gd name="connsiteY4" fmla="*/ 0 h 78136"/>
                  <a:gd name="connsiteX0" fmla="*/ 3362 w 701564"/>
                  <a:gd name="connsiteY0" fmla="*/ 27493 h 78136"/>
                  <a:gd name="connsiteX1" fmla="*/ 0 w 701564"/>
                  <a:gd name="connsiteY1" fmla="*/ 78136 h 78136"/>
                  <a:gd name="connsiteX2" fmla="*/ 322232 w 701564"/>
                  <a:gd name="connsiteY2" fmla="*/ 63749 h 78136"/>
                  <a:gd name="connsiteX3" fmla="*/ 701564 w 701564"/>
                  <a:gd name="connsiteY3" fmla="*/ 49291 h 78136"/>
                  <a:gd name="connsiteX4" fmla="*/ 701564 w 701564"/>
                  <a:gd name="connsiteY4" fmla="*/ 0 h 78136"/>
                  <a:gd name="connsiteX0" fmla="*/ 3362 w 701564"/>
                  <a:gd name="connsiteY0" fmla="*/ 0 h 50643"/>
                  <a:gd name="connsiteX1" fmla="*/ 0 w 701564"/>
                  <a:gd name="connsiteY1" fmla="*/ 50643 h 50643"/>
                  <a:gd name="connsiteX2" fmla="*/ 322232 w 701564"/>
                  <a:gd name="connsiteY2" fmla="*/ 36256 h 50643"/>
                  <a:gd name="connsiteX3" fmla="*/ 701564 w 701564"/>
                  <a:gd name="connsiteY3" fmla="*/ 21798 h 50643"/>
                  <a:gd name="connsiteX0" fmla="*/ 3362 w 322232"/>
                  <a:gd name="connsiteY0" fmla="*/ 0 h 50643"/>
                  <a:gd name="connsiteX1" fmla="*/ 0 w 322232"/>
                  <a:gd name="connsiteY1" fmla="*/ 50643 h 50643"/>
                  <a:gd name="connsiteX2" fmla="*/ 322232 w 322232"/>
                  <a:gd name="connsiteY2" fmla="*/ 36256 h 50643"/>
                  <a:gd name="connsiteX0" fmla="*/ 0 w 318870"/>
                  <a:gd name="connsiteY0" fmla="*/ 0 h 36256"/>
                  <a:gd name="connsiteX1" fmla="*/ 76921 w 318870"/>
                  <a:gd name="connsiteY1" fmla="*/ 28624 h 36256"/>
                  <a:gd name="connsiteX2" fmla="*/ 318870 w 318870"/>
                  <a:gd name="connsiteY2" fmla="*/ 36256 h 36256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241949 w 241949"/>
                  <a:gd name="connsiteY2" fmla="*/ 63961 h 63961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99348 w 241949"/>
                  <a:gd name="connsiteY2" fmla="*/ 57389 h 63961"/>
                  <a:gd name="connsiteX3" fmla="*/ 241949 w 241949"/>
                  <a:gd name="connsiteY3" fmla="*/ 63961 h 63961"/>
                  <a:gd name="connsiteX0" fmla="*/ 5317 w 241949"/>
                  <a:gd name="connsiteY0" fmla="*/ 0 h 63961"/>
                  <a:gd name="connsiteX1" fmla="*/ 0 w 241949"/>
                  <a:gd name="connsiteY1" fmla="*/ 56329 h 63961"/>
                  <a:gd name="connsiteX2" fmla="*/ 120290 w 241949"/>
                  <a:gd name="connsiteY2" fmla="*/ 32638 h 63961"/>
                  <a:gd name="connsiteX3" fmla="*/ 241949 w 241949"/>
                  <a:gd name="connsiteY3" fmla="*/ 63961 h 63961"/>
                  <a:gd name="connsiteX0" fmla="*/ 0 w 299455"/>
                  <a:gd name="connsiteY0" fmla="*/ 0 h 36842"/>
                  <a:gd name="connsiteX1" fmla="*/ 57506 w 299455"/>
                  <a:gd name="connsiteY1" fmla="*/ 29210 h 36842"/>
                  <a:gd name="connsiteX2" fmla="*/ 177796 w 299455"/>
                  <a:gd name="connsiteY2" fmla="*/ 5519 h 36842"/>
                  <a:gd name="connsiteX3" fmla="*/ 299455 w 299455"/>
                  <a:gd name="connsiteY3" fmla="*/ 36842 h 36842"/>
                  <a:gd name="connsiteX0" fmla="*/ 0 w 299455"/>
                  <a:gd name="connsiteY0" fmla="*/ 0 h 36842"/>
                  <a:gd name="connsiteX1" fmla="*/ 41075 w 299455"/>
                  <a:gd name="connsiteY1" fmla="*/ 29210 h 36842"/>
                  <a:gd name="connsiteX2" fmla="*/ 177796 w 299455"/>
                  <a:gd name="connsiteY2" fmla="*/ 5519 h 36842"/>
                  <a:gd name="connsiteX3" fmla="*/ 299455 w 299455"/>
                  <a:gd name="connsiteY3" fmla="*/ 36842 h 36842"/>
                  <a:gd name="connsiteX0" fmla="*/ 0 w 303246"/>
                  <a:gd name="connsiteY0" fmla="*/ 3442 h 31323"/>
                  <a:gd name="connsiteX1" fmla="*/ 44866 w 303246"/>
                  <a:gd name="connsiteY1" fmla="*/ 23691 h 31323"/>
                  <a:gd name="connsiteX2" fmla="*/ 181587 w 303246"/>
                  <a:gd name="connsiteY2" fmla="*/ 0 h 31323"/>
                  <a:gd name="connsiteX3" fmla="*/ 303246 w 303246"/>
                  <a:gd name="connsiteY3" fmla="*/ 31323 h 31323"/>
                  <a:gd name="connsiteX0" fmla="*/ 0 w 303246"/>
                  <a:gd name="connsiteY0" fmla="*/ 0 h 27881"/>
                  <a:gd name="connsiteX1" fmla="*/ 44866 w 303246"/>
                  <a:gd name="connsiteY1" fmla="*/ 20249 h 27881"/>
                  <a:gd name="connsiteX2" fmla="*/ 168944 w 303246"/>
                  <a:gd name="connsiteY2" fmla="*/ 4240 h 27881"/>
                  <a:gd name="connsiteX3" fmla="*/ 303246 w 303246"/>
                  <a:gd name="connsiteY3" fmla="*/ 27881 h 27881"/>
                  <a:gd name="connsiteX0" fmla="*/ 0 w 258380"/>
                  <a:gd name="connsiteY0" fmla="*/ 16009 h 23641"/>
                  <a:gd name="connsiteX1" fmla="*/ 124078 w 258380"/>
                  <a:gd name="connsiteY1" fmla="*/ 0 h 23641"/>
                  <a:gd name="connsiteX2" fmla="*/ 258380 w 258380"/>
                  <a:gd name="connsiteY2" fmla="*/ 23641 h 23641"/>
                  <a:gd name="connsiteX0" fmla="*/ 0 w 267114"/>
                  <a:gd name="connsiteY0" fmla="*/ 16009 h 16009"/>
                  <a:gd name="connsiteX1" fmla="*/ 124078 w 267114"/>
                  <a:gd name="connsiteY1" fmla="*/ 0 h 16009"/>
                  <a:gd name="connsiteX2" fmla="*/ 267115 w 267114"/>
                  <a:gd name="connsiteY2" fmla="*/ 8018 h 16009"/>
                  <a:gd name="connsiteX0" fmla="*/ -1 w 251250"/>
                  <a:gd name="connsiteY0" fmla="*/ 13195 h 13195"/>
                  <a:gd name="connsiteX1" fmla="*/ 108214 w 251250"/>
                  <a:gd name="connsiteY1" fmla="*/ 0 h 13195"/>
                  <a:gd name="connsiteX2" fmla="*/ 251251 w 251250"/>
                  <a:gd name="connsiteY2" fmla="*/ 8018 h 13195"/>
                  <a:gd name="connsiteX0" fmla="*/ 0 w 222177"/>
                  <a:gd name="connsiteY0" fmla="*/ 10111 h 10111"/>
                  <a:gd name="connsiteX1" fmla="*/ 79141 w 222177"/>
                  <a:gd name="connsiteY1" fmla="*/ 0 h 10111"/>
                  <a:gd name="connsiteX2" fmla="*/ 222178 w 222177"/>
                  <a:gd name="connsiteY2" fmla="*/ 8018 h 10111"/>
                  <a:gd name="connsiteX0" fmla="*/ 0 w 222177"/>
                  <a:gd name="connsiteY0" fmla="*/ 2093 h 2093"/>
                  <a:gd name="connsiteX1" fmla="*/ 222178 w 222177"/>
                  <a:gd name="connsiteY1" fmla="*/ 0 h 2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2177" h="2093">
                    <a:moveTo>
                      <a:pt x="0" y="2093"/>
                    </a:moveTo>
                    <a:lnTo>
                      <a:pt x="222178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BB73E5-23B6-FDD2-739E-4350DADD65F1}"/>
                </a:ext>
              </a:extLst>
            </p:cNvPr>
            <p:cNvCxnSpPr/>
            <p:nvPr/>
          </p:nvCxnSpPr>
          <p:spPr>
            <a:xfrm flipH="1">
              <a:off x="0" y="0"/>
              <a:ext cx="97972" cy="164091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thin cop">
            <a:extLst>
              <a:ext uri="{FF2B5EF4-FFF2-40B4-BE49-F238E27FC236}">
                <a16:creationId xmlns:a16="http://schemas.microsoft.com/office/drawing/2014/main" id="{8E56BB01-869A-2BCB-DD20-0A375C4F922F}"/>
              </a:ext>
            </a:extLst>
          </p:cNvPr>
          <p:cNvGrpSpPr/>
          <p:nvPr/>
        </p:nvGrpSpPr>
        <p:grpSpPr>
          <a:xfrm>
            <a:off x="4982909" y="5154098"/>
            <a:ext cx="672465" cy="883285"/>
            <a:chOff x="0" y="-43574"/>
            <a:chExt cx="672881" cy="884282"/>
          </a:xfrm>
        </p:grpSpPr>
        <p:grpSp>
          <p:nvGrpSpPr>
            <p:cNvPr id="5" name="thin cop">
              <a:extLst>
                <a:ext uri="{FF2B5EF4-FFF2-40B4-BE49-F238E27FC236}">
                  <a16:creationId xmlns:a16="http://schemas.microsoft.com/office/drawing/2014/main" id="{E07F21B7-DBBC-EE23-60B1-B96C543AC356}"/>
                </a:ext>
              </a:extLst>
            </p:cNvPr>
            <p:cNvGrpSpPr/>
            <p:nvPr/>
          </p:nvGrpSpPr>
          <p:grpSpPr>
            <a:xfrm>
              <a:off x="2721" y="42172"/>
              <a:ext cx="670160" cy="798536"/>
              <a:chOff x="-224533" y="-16339"/>
              <a:chExt cx="670160" cy="798536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A06F4A5-C322-2104-1D03-39DA905723F2}"/>
                  </a:ext>
                </a:extLst>
              </p:cNvPr>
              <p:cNvSpPr/>
              <p:nvPr/>
            </p:nvSpPr>
            <p:spPr>
              <a:xfrm flipH="1">
                <a:off x="-91362" y="558760"/>
                <a:ext cx="536989" cy="223437"/>
              </a:xfrm>
              <a:custGeom>
                <a:avLst/>
                <a:gdLst>
                  <a:gd name="connsiteX0" fmla="*/ 0 w 679655"/>
                  <a:gd name="connsiteY0" fmla="*/ 308487 h 308487"/>
                  <a:gd name="connsiteX1" fmla="*/ 78658 w 679655"/>
                  <a:gd name="connsiteY1" fmla="*/ 162232 h 308487"/>
                  <a:gd name="connsiteX2" fmla="*/ 249494 w 679655"/>
                  <a:gd name="connsiteY2" fmla="*/ 87262 h 308487"/>
                  <a:gd name="connsiteX3" fmla="*/ 526026 w 679655"/>
                  <a:gd name="connsiteY3" fmla="*/ 169607 h 308487"/>
                  <a:gd name="connsiteX4" fmla="*/ 679655 w 679655"/>
                  <a:gd name="connsiteY4" fmla="*/ 36871 h 308487"/>
                  <a:gd name="connsiteX5" fmla="*/ 658762 w 679655"/>
                  <a:gd name="connsiteY5" fmla="*/ 0 h 308487"/>
                  <a:gd name="connsiteX0" fmla="*/ 0 w 679655"/>
                  <a:gd name="connsiteY0" fmla="*/ 308487 h 308487"/>
                  <a:gd name="connsiteX1" fmla="*/ 38100 w 679655"/>
                  <a:gd name="connsiteY1" fmla="*/ 237203 h 308487"/>
                  <a:gd name="connsiteX2" fmla="*/ 78658 w 679655"/>
                  <a:gd name="connsiteY2" fmla="*/ 162232 h 308487"/>
                  <a:gd name="connsiteX3" fmla="*/ 249494 w 679655"/>
                  <a:gd name="connsiteY3" fmla="*/ 87262 h 308487"/>
                  <a:gd name="connsiteX4" fmla="*/ 526026 w 679655"/>
                  <a:gd name="connsiteY4" fmla="*/ 169607 h 308487"/>
                  <a:gd name="connsiteX5" fmla="*/ 679655 w 679655"/>
                  <a:gd name="connsiteY5" fmla="*/ 36871 h 308487"/>
                  <a:gd name="connsiteX6" fmla="*/ 658762 w 679655"/>
                  <a:gd name="connsiteY6" fmla="*/ 0 h 308487"/>
                  <a:gd name="connsiteX0" fmla="*/ 38123 w 641555"/>
                  <a:gd name="connsiteY0" fmla="*/ 278941 h 278941"/>
                  <a:gd name="connsiteX1" fmla="*/ 0 w 641555"/>
                  <a:gd name="connsiteY1" fmla="*/ 237203 h 278941"/>
                  <a:gd name="connsiteX2" fmla="*/ 40558 w 641555"/>
                  <a:gd name="connsiteY2" fmla="*/ 162232 h 278941"/>
                  <a:gd name="connsiteX3" fmla="*/ 211394 w 641555"/>
                  <a:gd name="connsiteY3" fmla="*/ 87262 h 278941"/>
                  <a:gd name="connsiteX4" fmla="*/ 487926 w 641555"/>
                  <a:gd name="connsiteY4" fmla="*/ 169607 h 278941"/>
                  <a:gd name="connsiteX5" fmla="*/ 641555 w 641555"/>
                  <a:gd name="connsiteY5" fmla="*/ 36871 h 278941"/>
                  <a:gd name="connsiteX6" fmla="*/ 620662 w 641555"/>
                  <a:gd name="connsiteY6" fmla="*/ 0 h 278941"/>
                  <a:gd name="connsiteX0" fmla="*/ 38123 w 641555"/>
                  <a:gd name="connsiteY0" fmla="*/ 278941 h 278941"/>
                  <a:gd name="connsiteX1" fmla="*/ 0 w 641555"/>
                  <a:gd name="connsiteY1" fmla="*/ 237203 h 278941"/>
                  <a:gd name="connsiteX2" fmla="*/ 181942 w 641555"/>
                  <a:gd name="connsiteY2" fmla="*/ 173325 h 278941"/>
                  <a:gd name="connsiteX3" fmla="*/ 211394 w 641555"/>
                  <a:gd name="connsiteY3" fmla="*/ 87262 h 278941"/>
                  <a:gd name="connsiteX4" fmla="*/ 487926 w 641555"/>
                  <a:gd name="connsiteY4" fmla="*/ 169607 h 278941"/>
                  <a:gd name="connsiteX5" fmla="*/ 641555 w 641555"/>
                  <a:gd name="connsiteY5" fmla="*/ 36871 h 278941"/>
                  <a:gd name="connsiteX6" fmla="*/ 620662 w 641555"/>
                  <a:gd name="connsiteY6" fmla="*/ 0 h 278941"/>
                  <a:gd name="connsiteX0" fmla="*/ 38123 w 641555"/>
                  <a:gd name="connsiteY0" fmla="*/ 296452 h 296452"/>
                  <a:gd name="connsiteX1" fmla="*/ 0 w 641555"/>
                  <a:gd name="connsiteY1" fmla="*/ 254714 h 296452"/>
                  <a:gd name="connsiteX2" fmla="*/ 181942 w 641555"/>
                  <a:gd name="connsiteY2" fmla="*/ 190836 h 296452"/>
                  <a:gd name="connsiteX3" fmla="*/ 239671 w 641555"/>
                  <a:gd name="connsiteY3" fmla="*/ 0 h 296452"/>
                  <a:gd name="connsiteX4" fmla="*/ 487926 w 641555"/>
                  <a:gd name="connsiteY4" fmla="*/ 187118 h 296452"/>
                  <a:gd name="connsiteX5" fmla="*/ 641555 w 641555"/>
                  <a:gd name="connsiteY5" fmla="*/ 54382 h 296452"/>
                  <a:gd name="connsiteX6" fmla="*/ 620662 w 641555"/>
                  <a:gd name="connsiteY6" fmla="*/ 17511 h 296452"/>
                  <a:gd name="connsiteX0" fmla="*/ 38123 w 641555"/>
                  <a:gd name="connsiteY0" fmla="*/ 296452 h 296452"/>
                  <a:gd name="connsiteX1" fmla="*/ 0 w 641555"/>
                  <a:gd name="connsiteY1" fmla="*/ 254714 h 296452"/>
                  <a:gd name="connsiteX2" fmla="*/ 181942 w 641555"/>
                  <a:gd name="connsiteY2" fmla="*/ 190836 h 296452"/>
                  <a:gd name="connsiteX3" fmla="*/ 239671 w 641555"/>
                  <a:gd name="connsiteY3" fmla="*/ 0 h 296452"/>
                  <a:gd name="connsiteX4" fmla="*/ 334248 w 641555"/>
                  <a:gd name="connsiteY4" fmla="*/ 184656 h 296452"/>
                  <a:gd name="connsiteX5" fmla="*/ 641555 w 641555"/>
                  <a:gd name="connsiteY5" fmla="*/ 54382 h 296452"/>
                  <a:gd name="connsiteX6" fmla="*/ 620662 w 641555"/>
                  <a:gd name="connsiteY6" fmla="*/ 17511 h 296452"/>
                  <a:gd name="connsiteX0" fmla="*/ 38123 w 620662"/>
                  <a:gd name="connsiteY0" fmla="*/ 296452 h 340040"/>
                  <a:gd name="connsiteX1" fmla="*/ 0 w 620662"/>
                  <a:gd name="connsiteY1" fmla="*/ 254714 h 340040"/>
                  <a:gd name="connsiteX2" fmla="*/ 181942 w 620662"/>
                  <a:gd name="connsiteY2" fmla="*/ 190836 h 340040"/>
                  <a:gd name="connsiteX3" fmla="*/ 239671 w 620662"/>
                  <a:gd name="connsiteY3" fmla="*/ 0 h 340040"/>
                  <a:gd name="connsiteX4" fmla="*/ 334248 w 620662"/>
                  <a:gd name="connsiteY4" fmla="*/ 184656 h 340040"/>
                  <a:gd name="connsiteX5" fmla="*/ 269039 w 620662"/>
                  <a:gd name="connsiteY5" fmla="*/ 340040 h 340040"/>
                  <a:gd name="connsiteX6" fmla="*/ 620662 w 620662"/>
                  <a:gd name="connsiteY6" fmla="*/ 17511 h 340040"/>
                  <a:gd name="connsiteX0" fmla="*/ 38123 w 334248"/>
                  <a:gd name="connsiteY0" fmla="*/ 296452 h 360139"/>
                  <a:gd name="connsiteX1" fmla="*/ 0 w 334248"/>
                  <a:gd name="connsiteY1" fmla="*/ 254714 h 360139"/>
                  <a:gd name="connsiteX2" fmla="*/ 181942 w 334248"/>
                  <a:gd name="connsiteY2" fmla="*/ 190836 h 360139"/>
                  <a:gd name="connsiteX3" fmla="*/ 239671 w 334248"/>
                  <a:gd name="connsiteY3" fmla="*/ 0 h 360139"/>
                  <a:gd name="connsiteX4" fmla="*/ 334248 w 334248"/>
                  <a:gd name="connsiteY4" fmla="*/ 184656 h 360139"/>
                  <a:gd name="connsiteX5" fmla="*/ 269039 w 334248"/>
                  <a:gd name="connsiteY5" fmla="*/ 340040 h 360139"/>
                  <a:gd name="connsiteX6" fmla="*/ 325567 w 334248"/>
                  <a:gd name="connsiteY6" fmla="*/ 360139 h 360139"/>
                  <a:gd name="connsiteX0" fmla="*/ 38123 w 334248"/>
                  <a:gd name="connsiteY0" fmla="*/ 296452 h 360139"/>
                  <a:gd name="connsiteX1" fmla="*/ 0 w 334248"/>
                  <a:gd name="connsiteY1" fmla="*/ 254714 h 360139"/>
                  <a:gd name="connsiteX2" fmla="*/ 129488 w 334248"/>
                  <a:gd name="connsiteY2" fmla="*/ 156037 h 360139"/>
                  <a:gd name="connsiteX3" fmla="*/ 239671 w 334248"/>
                  <a:gd name="connsiteY3" fmla="*/ 0 h 360139"/>
                  <a:gd name="connsiteX4" fmla="*/ 334248 w 334248"/>
                  <a:gd name="connsiteY4" fmla="*/ 184656 h 360139"/>
                  <a:gd name="connsiteX5" fmla="*/ 269039 w 334248"/>
                  <a:gd name="connsiteY5" fmla="*/ 340040 h 360139"/>
                  <a:gd name="connsiteX6" fmla="*/ 325567 w 334248"/>
                  <a:gd name="connsiteY6" fmla="*/ 360139 h 360139"/>
                  <a:gd name="connsiteX0" fmla="*/ 84405 w 380530"/>
                  <a:gd name="connsiteY0" fmla="*/ 296452 h 360139"/>
                  <a:gd name="connsiteX1" fmla="*/ 0 w 380530"/>
                  <a:gd name="connsiteY1" fmla="*/ 88098 h 360139"/>
                  <a:gd name="connsiteX2" fmla="*/ 175770 w 380530"/>
                  <a:gd name="connsiteY2" fmla="*/ 156037 h 360139"/>
                  <a:gd name="connsiteX3" fmla="*/ 285953 w 380530"/>
                  <a:gd name="connsiteY3" fmla="*/ 0 h 360139"/>
                  <a:gd name="connsiteX4" fmla="*/ 380530 w 380530"/>
                  <a:gd name="connsiteY4" fmla="*/ 184656 h 360139"/>
                  <a:gd name="connsiteX5" fmla="*/ 315321 w 380530"/>
                  <a:gd name="connsiteY5" fmla="*/ 340040 h 360139"/>
                  <a:gd name="connsiteX6" fmla="*/ 371849 w 380530"/>
                  <a:gd name="connsiteY6" fmla="*/ 360139 h 360139"/>
                  <a:gd name="connsiteX0" fmla="*/ 0 w 402076"/>
                  <a:gd name="connsiteY0" fmla="*/ 151981 h 360139"/>
                  <a:gd name="connsiteX1" fmla="*/ 21546 w 402076"/>
                  <a:gd name="connsiteY1" fmla="*/ 88098 h 360139"/>
                  <a:gd name="connsiteX2" fmla="*/ 197316 w 402076"/>
                  <a:gd name="connsiteY2" fmla="*/ 156037 h 360139"/>
                  <a:gd name="connsiteX3" fmla="*/ 307499 w 402076"/>
                  <a:gd name="connsiteY3" fmla="*/ 0 h 360139"/>
                  <a:gd name="connsiteX4" fmla="*/ 402076 w 402076"/>
                  <a:gd name="connsiteY4" fmla="*/ 184656 h 360139"/>
                  <a:gd name="connsiteX5" fmla="*/ 336867 w 402076"/>
                  <a:gd name="connsiteY5" fmla="*/ 340040 h 360139"/>
                  <a:gd name="connsiteX6" fmla="*/ 393395 w 402076"/>
                  <a:gd name="connsiteY6" fmla="*/ 360139 h 360139"/>
                  <a:gd name="connsiteX0" fmla="*/ 0 w 393395"/>
                  <a:gd name="connsiteY0" fmla="*/ 151981 h 360139"/>
                  <a:gd name="connsiteX1" fmla="*/ 21546 w 393395"/>
                  <a:gd name="connsiteY1" fmla="*/ 88098 h 360139"/>
                  <a:gd name="connsiteX2" fmla="*/ 197316 w 393395"/>
                  <a:gd name="connsiteY2" fmla="*/ 156037 h 360139"/>
                  <a:gd name="connsiteX3" fmla="*/ 307499 w 393395"/>
                  <a:gd name="connsiteY3" fmla="*/ 0 h 360139"/>
                  <a:gd name="connsiteX4" fmla="*/ 296050 w 393395"/>
                  <a:gd name="connsiteY4" fmla="*/ 211019 h 360139"/>
                  <a:gd name="connsiteX5" fmla="*/ 336867 w 393395"/>
                  <a:gd name="connsiteY5" fmla="*/ 340040 h 360139"/>
                  <a:gd name="connsiteX6" fmla="*/ 393395 w 393395"/>
                  <a:gd name="connsiteY6" fmla="*/ 360139 h 360139"/>
                  <a:gd name="connsiteX0" fmla="*/ 0 w 393395"/>
                  <a:gd name="connsiteY0" fmla="*/ 151981 h 395930"/>
                  <a:gd name="connsiteX1" fmla="*/ 21546 w 393395"/>
                  <a:gd name="connsiteY1" fmla="*/ 88098 h 395930"/>
                  <a:gd name="connsiteX2" fmla="*/ 197316 w 393395"/>
                  <a:gd name="connsiteY2" fmla="*/ 156037 h 395930"/>
                  <a:gd name="connsiteX3" fmla="*/ 307499 w 393395"/>
                  <a:gd name="connsiteY3" fmla="*/ 0 h 395930"/>
                  <a:gd name="connsiteX4" fmla="*/ 296050 w 393395"/>
                  <a:gd name="connsiteY4" fmla="*/ 211019 h 395930"/>
                  <a:gd name="connsiteX5" fmla="*/ 254553 w 393395"/>
                  <a:gd name="connsiteY5" fmla="*/ 395930 h 395930"/>
                  <a:gd name="connsiteX6" fmla="*/ 393395 w 393395"/>
                  <a:gd name="connsiteY6" fmla="*/ 360139 h 395930"/>
                  <a:gd name="connsiteX0" fmla="*/ 0 w 319311"/>
                  <a:gd name="connsiteY0" fmla="*/ 151981 h 420305"/>
                  <a:gd name="connsiteX1" fmla="*/ 21546 w 319311"/>
                  <a:gd name="connsiteY1" fmla="*/ 88098 h 420305"/>
                  <a:gd name="connsiteX2" fmla="*/ 197316 w 319311"/>
                  <a:gd name="connsiteY2" fmla="*/ 156037 h 420305"/>
                  <a:gd name="connsiteX3" fmla="*/ 307499 w 319311"/>
                  <a:gd name="connsiteY3" fmla="*/ 0 h 420305"/>
                  <a:gd name="connsiteX4" fmla="*/ 296050 w 319311"/>
                  <a:gd name="connsiteY4" fmla="*/ 211019 h 420305"/>
                  <a:gd name="connsiteX5" fmla="*/ 254553 w 319311"/>
                  <a:gd name="connsiteY5" fmla="*/ 395930 h 420305"/>
                  <a:gd name="connsiteX6" fmla="*/ 319311 w 319311"/>
                  <a:gd name="connsiteY6" fmla="*/ 420305 h 420305"/>
                  <a:gd name="connsiteX0" fmla="*/ 0 w 314160"/>
                  <a:gd name="connsiteY0" fmla="*/ 151981 h 401313"/>
                  <a:gd name="connsiteX1" fmla="*/ 21546 w 314160"/>
                  <a:gd name="connsiteY1" fmla="*/ 88098 h 401313"/>
                  <a:gd name="connsiteX2" fmla="*/ 197316 w 314160"/>
                  <a:gd name="connsiteY2" fmla="*/ 156037 h 401313"/>
                  <a:gd name="connsiteX3" fmla="*/ 307499 w 314160"/>
                  <a:gd name="connsiteY3" fmla="*/ 0 h 401313"/>
                  <a:gd name="connsiteX4" fmla="*/ 296050 w 314160"/>
                  <a:gd name="connsiteY4" fmla="*/ 211019 h 401313"/>
                  <a:gd name="connsiteX5" fmla="*/ 254553 w 314160"/>
                  <a:gd name="connsiteY5" fmla="*/ 395930 h 401313"/>
                  <a:gd name="connsiteX6" fmla="*/ 314160 w 314160"/>
                  <a:gd name="connsiteY6" fmla="*/ 401313 h 401313"/>
                  <a:gd name="connsiteX0" fmla="*/ 0 w 314160"/>
                  <a:gd name="connsiteY0" fmla="*/ 151981 h 401313"/>
                  <a:gd name="connsiteX1" fmla="*/ 21546 w 314160"/>
                  <a:gd name="connsiteY1" fmla="*/ 88098 h 401313"/>
                  <a:gd name="connsiteX2" fmla="*/ 164393 w 314160"/>
                  <a:gd name="connsiteY2" fmla="*/ 127542 h 401313"/>
                  <a:gd name="connsiteX3" fmla="*/ 307499 w 314160"/>
                  <a:gd name="connsiteY3" fmla="*/ 0 h 401313"/>
                  <a:gd name="connsiteX4" fmla="*/ 296050 w 314160"/>
                  <a:gd name="connsiteY4" fmla="*/ 211019 h 401313"/>
                  <a:gd name="connsiteX5" fmla="*/ 254553 w 314160"/>
                  <a:gd name="connsiteY5" fmla="*/ 395930 h 401313"/>
                  <a:gd name="connsiteX6" fmla="*/ 314160 w 314160"/>
                  <a:gd name="connsiteY6" fmla="*/ 401313 h 401313"/>
                  <a:gd name="connsiteX0" fmla="*/ 0 w 321362"/>
                  <a:gd name="connsiteY0" fmla="*/ 118209 h 401313"/>
                  <a:gd name="connsiteX1" fmla="*/ 28748 w 321362"/>
                  <a:gd name="connsiteY1" fmla="*/ 88098 h 401313"/>
                  <a:gd name="connsiteX2" fmla="*/ 171595 w 321362"/>
                  <a:gd name="connsiteY2" fmla="*/ 127542 h 401313"/>
                  <a:gd name="connsiteX3" fmla="*/ 314701 w 321362"/>
                  <a:gd name="connsiteY3" fmla="*/ 0 h 401313"/>
                  <a:gd name="connsiteX4" fmla="*/ 303252 w 321362"/>
                  <a:gd name="connsiteY4" fmla="*/ 211019 h 401313"/>
                  <a:gd name="connsiteX5" fmla="*/ 261755 w 321362"/>
                  <a:gd name="connsiteY5" fmla="*/ 395930 h 401313"/>
                  <a:gd name="connsiteX6" fmla="*/ 321362 w 321362"/>
                  <a:gd name="connsiteY6" fmla="*/ 401313 h 401313"/>
                  <a:gd name="connsiteX0" fmla="*/ 0 w 327541"/>
                  <a:gd name="connsiteY0" fmla="*/ 108712 h 401313"/>
                  <a:gd name="connsiteX1" fmla="*/ 34927 w 327541"/>
                  <a:gd name="connsiteY1" fmla="*/ 88098 h 401313"/>
                  <a:gd name="connsiteX2" fmla="*/ 177774 w 327541"/>
                  <a:gd name="connsiteY2" fmla="*/ 127542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27541"/>
                  <a:gd name="connsiteY0" fmla="*/ 108712 h 401313"/>
                  <a:gd name="connsiteX1" fmla="*/ 34927 w 327541"/>
                  <a:gd name="connsiteY1" fmla="*/ 88098 h 401313"/>
                  <a:gd name="connsiteX2" fmla="*/ 141754 w 327541"/>
                  <a:gd name="connsiteY2" fmla="*/ 67388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27541"/>
                  <a:gd name="connsiteY0" fmla="*/ 108712 h 401313"/>
                  <a:gd name="connsiteX1" fmla="*/ 7140 w 327541"/>
                  <a:gd name="connsiteY1" fmla="*/ 46940 h 401313"/>
                  <a:gd name="connsiteX2" fmla="*/ 141754 w 327541"/>
                  <a:gd name="connsiteY2" fmla="*/ 67388 h 401313"/>
                  <a:gd name="connsiteX3" fmla="*/ 320880 w 327541"/>
                  <a:gd name="connsiteY3" fmla="*/ 0 h 401313"/>
                  <a:gd name="connsiteX4" fmla="*/ 309431 w 327541"/>
                  <a:gd name="connsiteY4" fmla="*/ 211019 h 401313"/>
                  <a:gd name="connsiteX5" fmla="*/ 267934 w 327541"/>
                  <a:gd name="connsiteY5" fmla="*/ 395930 h 401313"/>
                  <a:gd name="connsiteX6" fmla="*/ 327541 w 327541"/>
                  <a:gd name="connsiteY6" fmla="*/ 401313 h 401313"/>
                  <a:gd name="connsiteX0" fmla="*/ 0 w 356357"/>
                  <a:gd name="connsiteY0" fmla="*/ 78107 h 401313"/>
                  <a:gd name="connsiteX1" fmla="*/ 35956 w 356357"/>
                  <a:gd name="connsiteY1" fmla="*/ 46940 h 401313"/>
                  <a:gd name="connsiteX2" fmla="*/ 170570 w 356357"/>
                  <a:gd name="connsiteY2" fmla="*/ 67388 h 401313"/>
                  <a:gd name="connsiteX3" fmla="*/ 349696 w 356357"/>
                  <a:gd name="connsiteY3" fmla="*/ 0 h 401313"/>
                  <a:gd name="connsiteX4" fmla="*/ 338247 w 356357"/>
                  <a:gd name="connsiteY4" fmla="*/ 211019 h 401313"/>
                  <a:gd name="connsiteX5" fmla="*/ 296750 w 356357"/>
                  <a:gd name="connsiteY5" fmla="*/ 395930 h 401313"/>
                  <a:gd name="connsiteX6" fmla="*/ 356357 w 356357"/>
                  <a:gd name="connsiteY6" fmla="*/ 401313 h 401313"/>
                  <a:gd name="connsiteX0" fmla="*/ 0 w 369130"/>
                  <a:gd name="connsiteY0" fmla="*/ 78107 h 401313"/>
                  <a:gd name="connsiteX1" fmla="*/ 35956 w 369130"/>
                  <a:gd name="connsiteY1" fmla="*/ 46940 h 401313"/>
                  <a:gd name="connsiteX2" fmla="*/ 170570 w 369130"/>
                  <a:gd name="connsiteY2" fmla="*/ 67388 h 401313"/>
                  <a:gd name="connsiteX3" fmla="*/ 349696 w 369130"/>
                  <a:gd name="connsiteY3" fmla="*/ 0 h 401313"/>
                  <a:gd name="connsiteX4" fmla="*/ 369130 w 369130"/>
                  <a:gd name="connsiteY4" fmla="*/ 195189 h 401313"/>
                  <a:gd name="connsiteX5" fmla="*/ 296750 w 369130"/>
                  <a:gd name="connsiteY5" fmla="*/ 395930 h 401313"/>
                  <a:gd name="connsiteX6" fmla="*/ 356357 w 369130"/>
                  <a:gd name="connsiteY6" fmla="*/ 401313 h 401313"/>
                  <a:gd name="connsiteX0" fmla="*/ 0 w 371901"/>
                  <a:gd name="connsiteY0" fmla="*/ 78107 h 401313"/>
                  <a:gd name="connsiteX1" fmla="*/ 35956 w 371901"/>
                  <a:gd name="connsiteY1" fmla="*/ 46940 h 401313"/>
                  <a:gd name="connsiteX2" fmla="*/ 170570 w 371901"/>
                  <a:gd name="connsiteY2" fmla="*/ 67388 h 401313"/>
                  <a:gd name="connsiteX3" fmla="*/ 349696 w 371901"/>
                  <a:gd name="connsiteY3" fmla="*/ 0 h 401313"/>
                  <a:gd name="connsiteX4" fmla="*/ 369130 w 371901"/>
                  <a:gd name="connsiteY4" fmla="*/ 195189 h 401313"/>
                  <a:gd name="connsiteX5" fmla="*/ 371901 w 371901"/>
                  <a:gd name="connsiteY5" fmla="*/ 382210 h 401313"/>
                  <a:gd name="connsiteX6" fmla="*/ 356357 w 371901"/>
                  <a:gd name="connsiteY6" fmla="*/ 401313 h 401313"/>
                  <a:gd name="connsiteX0" fmla="*/ 0 w 415054"/>
                  <a:gd name="connsiteY0" fmla="*/ 78107 h 387594"/>
                  <a:gd name="connsiteX1" fmla="*/ 35956 w 415054"/>
                  <a:gd name="connsiteY1" fmla="*/ 46940 h 387594"/>
                  <a:gd name="connsiteX2" fmla="*/ 170570 w 415054"/>
                  <a:gd name="connsiteY2" fmla="*/ 67388 h 387594"/>
                  <a:gd name="connsiteX3" fmla="*/ 349696 w 415054"/>
                  <a:gd name="connsiteY3" fmla="*/ 0 h 387594"/>
                  <a:gd name="connsiteX4" fmla="*/ 369130 w 415054"/>
                  <a:gd name="connsiteY4" fmla="*/ 195189 h 387594"/>
                  <a:gd name="connsiteX5" fmla="*/ 371901 w 415054"/>
                  <a:gd name="connsiteY5" fmla="*/ 382210 h 387594"/>
                  <a:gd name="connsiteX6" fmla="*/ 415054 w 415054"/>
                  <a:gd name="connsiteY6" fmla="*/ 387594 h 387594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71901 w 415054"/>
                  <a:gd name="connsiteY5" fmla="*/ 382210 h 384423"/>
                  <a:gd name="connsiteX6" fmla="*/ 415054 w 415054"/>
                  <a:gd name="connsiteY6" fmla="*/ 384423 h 384423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37914 w 415054"/>
                  <a:gd name="connsiteY5" fmla="*/ 375878 h 384423"/>
                  <a:gd name="connsiteX6" fmla="*/ 415054 w 415054"/>
                  <a:gd name="connsiteY6" fmla="*/ 384423 h 384423"/>
                  <a:gd name="connsiteX0" fmla="*/ 0 w 415054"/>
                  <a:gd name="connsiteY0" fmla="*/ 78107 h 384423"/>
                  <a:gd name="connsiteX1" fmla="*/ 35956 w 415054"/>
                  <a:gd name="connsiteY1" fmla="*/ 46940 h 384423"/>
                  <a:gd name="connsiteX2" fmla="*/ 170570 w 415054"/>
                  <a:gd name="connsiteY2" fmla="*/ 67388 h 384423"/>
                  <a:gd name="connsiteX3" fmla="*/ 349696 w 415054"/>
                  <a:gd name="connsiteY3" fmla="*/ 0 h 384423"/>
                  <a:gd name="connsiteX4" fmla="*/ 369130 w 415054"/>
                  <a:gd name="connsiteY4" fmla="*/ 195189 h 384423"/>
                  <a:gd name="connsiteX5" fmla="*/ 337914 w 415054"/>
                  <a:gd name="connsiteY5" fmla="*/ 375878 h 384423"/>
                  <a:gd name="connsiteX6" fmla="*/ 415054 w 415054"/>
                  <a:gd name="connsiteY6" fmla="*/ 384423 h 384423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170570 w 387246"/>
                  <a:gd name="connsiteY2" fmla="*/ 67388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0703 h 375878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170570 w 387246"/>
                  <a:gd name="connsiteY2" fmla="*/ 67388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387246"/>
                  <a:gd name="connsiteY0" fmla="*/ 78107 h 375878"/>
                  <a:gd name="connsiteX1" fmla="*/ 35956 w 387246"/>
                  <a:gd name="connsiteY1" fmla="*/ 46940 h 375878"/>
                  <a:gd name="connsiteX2" fmla="*/ 253628 w 387246"/>
                  <a:gd name="connsiteY2" fmla="*/ 189817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387246"/>
                  <a:gd name="connsiteY0" fmla="*/ 78107 h 375878"/>
                  <a:gd name="connsiteX1" fmla="*/ 256578 w 387246"/>
                  <a:gd name="connsiteY1" fmla="*/ 375878 h 375878"/>
                  <a:gd name="connsiteX2" fmla="*/ 253628 w 387246"/>
                  <a:gd name="connsiteY2" fmla="*/ 189817 h 375878"/>
                  <a:gd name="connsiteX3" fmla="*/ 349696 w 387246"/>
                  <a:gd name="connsiteY3" fmla="*/ 0 h 375878"/>
                  <a:gd name="connsiteX4" fmla="*/ 369130 w 387246"/>
                  <a:gd name="connsiteY4" fmla="*/ 195189 h 375878"/>
                  <a:gd name="connsiteX5" fmla="*/ 337914 w 387246"/>
                  <a:gd name="connsiteY5" fmla="*/ 375878 h 375878"/>
                  <a:gd name="connsiteX6" fmla="*/ 387246 w 387246"/>
                  <a:gd name="connsiteY6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71900 w 209450"/>
                  <a:gd name="connsiteY3" fmla="*/ 0 h 375878"/>
                  <a:gd name="connsiteX4" fmla="*/ 191334 w 209450"/>
                  <a:gd name="connsiteY4" fmla="*/ 195189 h 375878"/>
                  <a:gd name="connsiteX5" fmla="*/ 160118 w 209450"/>
                  <a:gd name="connsiteY5" fmla="*/ 375878 h 375878"/>
                  <a:gd name="connsiteX6" fmla="*/ 209450 w 209450"/>
                  <a:gd name="connsiteY6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45312 w 209450"/>
                  <a:gd name="connsiteY3" fmla="*/ 52396 h 375878"/>
                  <a:gd name="connsiteX4" fmla="*/ 171900 w 209450"/>
                  <a:gd name="connsiteY4" fmla="*/ 0 h 375878"/>
                  <a:gd name="connsiteX5" fmla="*/ 191334 w 209450"/>
                  <a:gd name="connsiteY5" fmla="*/ 195189 h 375878"/>
                  <a:gd name="connsiteX6" fmla="*/ 160118 w 209450"/>
                  <a:gd name="connsiteY6" fmla="*/ 375878 h 375878"/>
                  <a:gd name="connsiteX7" fmla="*/ 209450 w 209450"/>
                  <a:gd name="connsiteY7" fmla="*/ 375878 h 375878"/>
                  <a:gd name="connsiteX0" fmla="*/ 0 w 209450"/>
                  <a:gd name="connsiteY0" fmla="*/ 370873 h 375878"/>
                  <a:gd name="connsiteX1" fmla="*/ 78782 w 209450"/>
                  <a:gd name="connsiteY1" fmla="*/ 375878 h 375878"/>
                  <a:gd name="connsiteX2" fmla="*/ 75832 w 209450"/>
                  <a:gd name="connsiteY2" fmla="*/ 189817 h 375878"/>
                  <a:gd name="connsiteX3" fmla="*/ 119358 w 209450"/>
                  <a:gd name="connsiteY3" fmla="*/ 5819 h 375878"/>
                  <a:gd name="connsiteX4" fmla="*/ 171900 w 209450"/>
                  <a:gd name="connsiteY4" fmla="*/ 0 h 375878"/>
                  <a:gd name="connsiteX5" fmla="*/ 191334 w 209450"/>
                  <a:gd name="connsiteY5" fmla="*/ 195189 h 375878"/>
                  <a:gd name="connsiteX6" fmla="*/ 160118 w 209450"/>
                  <a:gd name="connsiteY6" fmla="*/ 375878 h 375878"/>
                  <a:gd name="connsiteX7" fmla="*/ 209450 w 209450"/>
                  <a:gd name="connsiteY7" fmla="*/ 375878 h 375878"/>
                  <a:gd name="connsiteX0" fmla="*/ 0 w 188891"/>
                  <a:gd name="connsiteY0" fmla="*/ 380013 h 380013"/>
                  <a:gd name="connsiteX1" fmla="*/ 58223 w 188891"/>
                  <a:gd name="connsiteY1" fmla="*/ 375878 h 380013"/>
                  <a:gd name="connsiteX2" fmla="*/ 55273 w 188891"/>
                  <a:gd name="connsiteY2" fmla="*/ 189817 h 380013"/>
                  <a:gd name="connsiteX3" fmla="*/ 98799 w 188891"/>
                  <a:gd name="connsiteY3" fmla="*/ 5819 h 380013"/>
                  <a:gd name="connsiteX4" fmla="*/ 151341 w 188891"/>
                  <a:gd name="connsiteY4" fmla="*/ 0 h 380013"/>
                  <a:gd name="connsiteX5" fmla="*/ 170775 w 188891"/>
                  <a:gd name="connsiteY5" fmla="*/ 195189 h 380013"/>
                  <a:gd name="connsiteX6" fmla="*/ 139559 w 188891"/>
                  <a:gd name="connsiteY6" fmla="*/ 375878 h 380013"/>
                  <a:gd name="connsiteX7" fmla="*/ 188891 w 188891"/>
                  <a:gd name="connsiteY7" fmla="*/ 375878 h 380013"/>
                  <a:gd name="connsiteX0" fmla="*/ 0 w 188891"/>
                  <a:gd name="connsiteY0" fmla="*/ 374194 h 374194"/>
                  <a:gd name="connsiteX1" fmla="*/ 58223 w 188891"/>
                  <a:gd name="connsiteY1" fmla="*/ 370059 h 374194"/>
                  <a:gd name="connsiteX2" fmla="*/ 55273 w 188891"/>
                  <a:gd name="connsiteY2" fmla="*/ 183998 h 374194"/>
                  <a:gd name="connsiteX3" fmla="*/ 98799 w 188891"/>
                  <a:gd name="connsiteY3" fmla="*/ 0 h 374194"/>
                  <a:gd name="connsiteX4" fmla="*/ 170775 w 188891"/>
                  <a:gd name="connsiteY4" fmla="*/ 189370 h 374194"/>
                  <a:gd name="connsiteX5" fmla="*/ 139559 w 188891"/>
                  <a:gd name="connsiteY5" fmla="*/ 370059 h 374194"/>
                  <a:gd name="connsiteX6" fmla="*/ 188891 w 188891"/>
                  <a:gd name="connsiteY6" fmla="*/ 370059 h 374194"/>
                  <a:gd name="connsiteX0" fmla="*/ 0 w 188891"/>
                  <a:gd name="connsiteY0" fmla="*/ 372918 h 372918"/>
                  <a:gd name="connsiteX1" fmla="*/ 58223 w 188891"/>
                  <a:gd name="connsiteY1" fmla="*/ 368783 h 372918"/>
                  <a:gd name="connsiteX2" fmla="*/ 55273 w 188891"/>
                  <a:gd name="connsiteY2" fmla="*/ 182722 h 372918"/>
                  <a:gd name="connsiteX3" fmla="*/ 117782 w 188891"/>
                  <a:gd name="connsiteY3" fmla="*/ 0 h 372918"/>
                  <a:gd name="connsiteX4" fmla="*/ 170775 w 188891"/>
                  <a:gd name="connsiteY4" fmla="*/ 188094 h 372918"/>
                  <a:gd name="connsiteX5" fmla="*/ 139559 w 188891"/>
                  <a:gd name="connsiteY5" fmla="*/ 368783 h 372918"/>
                  <a:gd name="connsiteX6" fmla="*/ 188891 w 188891"/>
                  <a:gd name="connsiteY6" fmla="*/ 368783 h 372918"/>
                  <a:gd name="connsiteX0" fmla="*/ 60996 w 133618"/>
                  <a:gd name="connsiteY0" fmla="*/ 378021 h 378021"/>
                  <a:gd name="connsiteX1" fmla="*/ 2950 w 133618"/>
                  <a:gd name="connsiteY1" fmla="*/ 368783 h 378021"/>
                  <a:gd name="connsiteX2" fmla="*/ 0 w 133618"/>
                  <a:gd name="connsiteY2" fmla="*/ 182722 h 378021"/>
                  <a:gd name="connsiteX3" fmla="*/ 62509 w 133618"/>
                  <a:gd name="connsiteY3" fmla="*/ 0 h 378021"/>
                  <a:gd name="connsiteX4" fmla="*/ 115502 w 133618"/>
                  <a:gd name="connsiteY4" fmla="*/ 188094 h 378021"/>
                  <a:gd name="connsiteX5" fmla="*/ 84286 w 133618"/>
                  <a:gd name="connsiteY5" fmla="*/ 368783 h 378021"/>
                  <a:gd name="connsiteX6" fmla="*/ 133618 w 133618"/>
                  <a:gd name="connsiteY6" fmla="*/ 368783 h 378021"/>
                  <a:gd name="connsiteX0" fmla="*/ 47823 w 133618"/>
                  <a:gd name="connsiteY0" fmla="*/ 376358 h 376358"/>
                  <a:gd name="connsiteX1" fmla="*/ 2950 w 133618"/>
                  <a:gd name="connsiteY1" fmla="*/ 368783 h 376358"/>
                  <a:gd name="connsiteX2" fmla="*/ 0 w 133618"/>
                  <a:gd name="connsiteY2" fmla="*/ 182722 h 376358"/>
                  <a:gd name="connsiteX3" fmla="*/ 62509 w 133618"/>
                  <a:gd name="connsiteY3" fmla="*/ 0 h 376358"/>
                  <a:gd name="connsiteX4" fmla="*/ 115502 w 133618"/>
                  <a:gd name="connsiteY4" fmla="*/ 188094 h 376358"/>
                  <a:gd name="connsiteX5" fmla="*/ 84286 w 133618"/>
                  <a:gd name="connsiteY5" fmla="*/ 368783 h 376358"/>
                  <a:gd name="connsiteX6" fmla="*/ 133618 w 133618"/>
                  <a:gd name="connsiteY6" fmla="*/ 368783 h 376358"/>
                  <a:gd name="connsiteX0" fmla="*/ 47823 w 262437"/>
                  <a:gd name="connsiteY0" fmla="*/ 446884 h 446884"/>
                  <a:gd name="connsiteX1" fmla="*/ 2950 w 262437"/>
                  <a:gd name="connsiteY1" fmla="*/ 439309 h 446884"/>
                  <a:gd name="connsiteX2" fmla="*/ 0 w 262437"/>
                  <a:gd name="connsiteY2" fmla="*/ 253248 h 446884"/>
                  <a:gd name="connsiteX3" fmla="*/ 62509 w 262437"/>
                  <a:gd name="connsiteY3" fmla="*/ 70526 h 446884"/>
                  <a:gd name="connsiteX4" fmla="*/ 262437 w 262437"/>
                  <a:gd name="connsiteY4" fmla="*/ 0 h 446884"/>
                  <a:gd name="connsiteX5" fmla="*/ 84286 w 262437"/>
                  <a:gd name="connsiteY5" fmla="*/ 439309 h 446884"/>
                  <a:gd name="connsiteX6" fmla="*/ 133618 w 262437"/>
                  <a:gd name="connsiteY6" fmla="*/ 439309 h 446884"/>
                  <a:gd name="connsiteX0" fmla="*/ 47823 w 262437"/>
                  <a:gd name="connsiteY0" fmla="*/ 446884 h 446884"/>
                  <a:gd name="connsiteX1" fmla="*/ 2950 w 262437"/>
                  <a:gd name="connsiteY1" fmla="*/ 439309 h 446884"/>
                  <a:gd name="connsiteX2" fmla="*/ 0 w 262437"/>
                  <a:gd name="connsiteY2" fmla="*/ 253248 h 446884"/>
                  <a:gd name="connsiteX3" fmla="*/ 62509 w 262437"/>
                  <a:gd name="connsiteY3" fmla="*/ 70526 h 446884"/>
                  <a:gd name="connsiteX4" fmla="*/ 262437 w 262437"/>
                  <a:gd name="connsiteY4" fmla="*/ 0 h 446884"/>
                  <a:gd name="connsiteX5" fmla="*/ 196310 w 262437"/>
                  <a:gd name="connsiteY5" fmla="*/ 173793 h 446884"/>
                  <a:gd name="connsiteX6" fmla="*/ 133618 w 262437"/>
                  <a:gd name="connsiteY6" fmla="*/ 439309 h 446884"/>
                  <a:gd name="connsiteX0" fmla="*/ 47823 w 275049"/>
                  <a:gd name="connsiteY0" fmla="*/ 446884 h 446884"/>
                  <a:gd name="connsiteX1" fmla="*/ 2950 w 275049"/>
                  <a:gd name="connsiteY1" fmla="*/ 439309 h 446884"/>
                  <a:gd name="connsiteX2" fmla="*/ 0 w 275049"/>
                  <a:gd name="connsiteY2" fmla="*/ 253248 h 446884"/>
                  <a:gd name="connsiteX3" fmla="*/ 62509 w 275049"/>
                  <a:gd name="connsiteY3" fmla="*/ 70526 h 446884"/>
                  <a:gd name="connsiteX4" fmla="*/ 262437 w 275049"/>
                  <a:gd name="connsiteY4" fmla="*/ 0 h 446884"/>
                  <a:gd name="connsiteX5" fmla="*/ 196310 w 275049"/>
                  <a:gd name="connsiteY5" fmla="*/ 173793 h 446884"/>
                  <a:gd name="connsiteX6" fmla="*/ 275049 w 275049"/>
                  <a:gd name="connsiteY6" fmla="*/ 165966 h 446884"/>
                  <a:gd name="connsiteX0" fmla="*/ 264509 w 491735"/>
                  <a:gd name="connsiteY0" fmla="*/ 446884 h 446884"/>
                  <a:gd name="connsiteX1" fmla="*/ 3 w 491735"/>
                  <a:gd name="connsiteY1" fmla="*/ 238160 h 446884"/>
                  <a:gd name="connsiteX2" fmla="*/ 216686 w 491735"/>
                  <a:gd name="connsiteY2" fmla="*/ 253248 h 446884"/>
                  <a:gd name="connsiteX3" fmla="*/ 279195 w 491735"/>
                  <a:gd name="connsiteY3" fmla="*/ 70526 h 446884"/>
                  <a:gd name="connsiteX4" fmla="*/ 479123 w 491735"/>
                  <a:gd name="connsiteY4" fmla="*/ 0 h 446884"/>
                  <a:gd name="connsiteX5" fmla="*/ 412996 w 491735"/>
                  <a:gd name="connsiteY5" fmla="*/ 173793 h 446884"/>
                  <a:gd name="connsiteX6" fmla="*/ 491735 w 491735"/>
                  <a:gd name="connsiteY6" fmla="*/ 165966 h 446884"/>
                  <a:gd name="connsiteX0" fmla="*/ 264765 w 491991"/>
                  <a:gd name="connsiteY0" fmla="*/ 446884 h 446884"/>
                  <a:gd name="connsiteX1" fmla="*/ 259 w 491991"/>
                  <a:gd name="connsiteY1" fmla="*/ 238160 h 446884"/>
                  <a:gd name="connsiteX2" fmla="*/ 216942 w 491991"/>
                  <a:gd name="connsiteY2" fmla="*/ 253248 h 446884"/>
                  <a:gd name="connsiteX3" fmla="*/ 279451 w 491991"/>
                  <a:gd name="connsiteY3" fmla="*/ 70526 h 446884"/>
                  <a:gd name="connsiteX4" fmla="*/ 479379 w 491991"/>
                  <a:gd name="connsiteY4" fmla="*/ 0 h 446884"/>
                  <a:gd name="connsiteX5" fmla="*/ 413252 w 491991"/>
                  <a:gd name="connsiteY5" fmla="*/ 173793 h 446884"/>
                  <a:gd name="connsiteX6" fmla="*/ 491991 w 491991"/>
                  <a:gd name="connsiteY6" fmla="*/ 165966 h 446884"/>
                  <a:gd name="connsiteX0" fmla="*/ 264506 w 491732"/>
                  <a:gd name="connsiteY0" fmla="*/ 446884 h 446884"/>
                  <a:gd name="connsiteX1" fmla="*/ 0 w 491732"/>
                  <a:gd name="connsiteY1" fmla="*/ 238160 h 446884"/>
                  <a:gd name="connsiteX2" fmla="*/ 216683 w 491732"/>
                  <a:gd name="connsiteY2" fmla="*/ 253248 h 446884"/>
                  <a:gd name="connsiteX3" fmla="*/ 279192 w 491732"/>
                  <a:gd name="connsiteY3" fmla="*/ 70526 h 446884"/>
                  <a:gd name="connsiteX4" fmla="*/ 479120 w 491732"/>
                  <a:gd name="connsiteY4" fmla="*/ 0 h 446884"/>
                  <a:gd name="connsiteX5" fmla="*/ 412993 w 491732"/>
                  <a:gd name="connsiteY5" fmla="*/ 173793 h 446884"/>
                  <a:gd name="connsiteX6" fmla="*/ 491732 w 491732"/>
                  <a:gd name="connsiteY6" fmla="*/ 165966 h 446884"/>
                  <a:gd name="connsiteX0" fmla="*/ 264506 w 491732"/>
                  <a:gd name="connsiteY0" fmla="*/ 446884 h 446884"/>
                  <a:gd name="connsiteX1" fmla="*/ 0 w 491732"/>
                  <a:gd name="connsiteY1" fmla="*/ 238160 h 446884"/>
                  <a:gd name="connsiteX2" fmla="*/ 216683 w 491732"/>
                  <a:gd name="connsiteY2" fmla="*/ 253248 h 446884"/>
                  <a:gd name="connsiteX3" fmla="*/ 279192 w 491732"/>
                  <a:gd name="connsiteY3" fmla="*/ 70526 h 446884"/>
                  <a:gd name="connsiteX4" fmla="*/ 479120 w 491732"/>
                  <a:gd name="connsiteY4" fmla="*/ 0 h 446884"/>
                  <a:gd name="connsiteX5" fmla="*/ 412993 w 491732"/>
                  <a:gd name="connsiteY5" fmla="*/ 173793 h 446884"/>
                  <a:gd name="connsiteX6" fmla="*/ 491732 w 491732"/>
                  <a:gd name="connsiteY6" fmla="*/ 165966 h 446884"/>
                  <a:gd name="connsiteX0" fmla="*/ 13003 w 508905"/>
                  <a:gd name="connsiteY0" fmla="*/ 298726 h 298726"/>
                  <a:gd name="connsiteX1" fmla="*/ 17173 w 508905"/>
                  <a:gd name="connsiteY1" fmla="*/ 238160 h 298726"/>
                  <a:gd name="connsiteX2" fmla="*/ 233856 w 508905"/>
                  <a:gd name="connsiteY2" fmla="*/ 253248 h 298726"/>
                  <a:gd name="connsiteX3" fmla="*/ 296365 w 508905"/>
                  <a:gd name="connsiteY3" fmla="*/ 70526 h 298726"/>
                  <a:gd name="connsiteX4" fmla="*/ 496293 w 508905"/>
                  <a:gd name="connsiteY4" fmla="*/ 0 h 298726"/>
                  <a:gd name="connsiteX5" fmla="*/ 430166 w 508905"/>
                  <a:gd name="connsiteY5" fmla="*/ 173793 h 298726"/>
                  <a:gd name="connsiteX6" fmla="*/ 508905 w 508905"/>
                  <a:gd name="connsiteY6" fmla="*/ 165966 h 298726"/>
                  <a:gd name="connsiteX0" fmla="*/ 13003 w 508905"/>
                  <a:gd name="connsiteY0" fmla="*/ 298726 h 298726"/>
                  <a:gd name="connsiteX1" fmla="*/ 17173 w 508905"/>
                  <a:gd name="connsiteY1" fmla="*/ 238160 h 298726"/>
                  <a:gd name="connsiteX2" fmla="*/ 233856 w 508905"/>
                  <a:gd name="connsiteY2" fmla="*/ 253248 h 298726"/>
                  <a:gd name="connsiteX3" fmla="*/ 296365 w 508905"/>
                  <a:gd name="connsiteY3" fmla="*/ 70526 h 298726"/>
                  <a:gd name="connsiteX4" fmla="*/ 496293 w 508905"/>
                  <a:gd name="connsiteY4" fmla="*/ 0 h 298726"/>
                  <a:gd name="connsiteX5" fmla="*/ 430166 w 508905"/>
                  <a:gd name="connsiteY5" fmla="*/ 173793 h 298726"/>
                  <a:gd name="connsiteX6" fmla="*/ 508905 w 508905"/>
                  <a:gd name="connsiteY6" fmla="*/ 165966 h 298726"/>
                  <a:gd name="connsiteX0" fmla="*/ 0 w 495902"/>
                  <a:gd name="connsiteY0" fmla="*/ 298726 h 298726"/>
                  <a:gd name="connsiteX1" fmla="*/ 4170 w 495902"/>
                  <a:gd name="connsiteY1" fmla="*/ 238160 h 298726"/>
                  <a:gd name="connsiteX2" fmla="*/ 220853 w 495902"/>
                  <a:gd name="connsiteY2" fmla="*/ 253248 h 298726"/>
                  <a:gd name="connsiteX3" fmla="*/ 283362 w 495902"/>
                  <a:gd name="connsiteY3" fmla="*/ 70526 h 298726"/>
                  <a:gd name="connsiteX4" fmla="*/ 483290 w 495902"/>
                  <a:gd name="connsiteY4" fmla="*/ 0 h 298726"/>
                  <a:gd name="connsiteX5" fmla="*/ 417163 w 495902"/>
                  <a:gd name="connsiteY5" fmla="*/ 173793 h 298726"/>
                  <a:gd name="connsiteX6" fmla="*/ 495902 w 495902"/>
                  <a:gd name="connsiteY6" fmla="*/ 165966 h 298726"/>
                  <a:gd name="connsiteX0" fmla="*/ 7432 w 503334"/>
                  <a:gd name="connsiteY0" fmla="*/ 298726 h 298726"/>
                  <a:gd name="connsiteX1" fmla="*/ 11602 w 503334"/>
                  <a:gd name="connsiteY1" fmla="*/ 238160 h 298726"/>
                  <a:gd name="connsiteX2" fmla="*/ 152757 w 503334"/>
                  <a:gd name="connsiteY2" fmla="*/ 188729 h 298726"/>
                  <a:gd name="connsiteX3" fmla="*/ 290794 w 503334"/>
                  <a:gd name="connsiteY3" fmla="*/ 70526 h 298726"/>
                  <a:gd name="connsiteX4" fmla="*/ 490722 w 503334"/>
                  <a:gd name="connsiteY4" fmla="*/ 0 h 298726"/>
                  <a:gd name="connsiteX5" fmla="*/ 424595 w 503334"/>
                  <a:gd name="connsiteY5" fmla="*/ 173793 h 298726"/>
                  <a:gd name="connsiteX6" fmla="*/ 503334 w 503334"/>
                  <a:gd name="connsiteY6" fmla="*/ 165966 h 298726"/>
                  <a:gd name="connsiteX0" fmla="*/ 29253 w 525155"/>
                  <a:gd name="connsiteY0" fmla="*/ 298726 h 298726"/>
                  <a:gd name="connsiteX1" fmla="*/ 6836 w 525155"/>
                  <a:gd name="connsiteY1" fmla="*/ 126605 h 298726"/>
                  <a:gd name="connsiteX2" fmla="*/ 174578 w 525155"/>
                  <a:gd name="connsiteY2" fmla="*/ 188729 h 298726"/>
                  <a:gd name="connsiteX3" fmla="*/ 312615 w 525155"/>
                  <a:gd name="connsiteY3" fmla="*/ 70526 h 298726"/>
                  <a:gd name="connsiteX4" fmla="*/ 512543 w 525155"/>
                  <a:gd name="connsiteY4" fmla="*/ 0 h 298726"/>
                  <a:gd name="connsiteX5" fmla="*/ 446416 w 525155"/>
                  <a:gd name="connsiteY5" fmla="*/ 173793 h 298726"/>
                  <a:gd name="connsiteX6" fmla="*/ 525155 w 525155"/>
                  <a:gd name="connsiteY6" fmla="*/ 165966 h 298726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82604"/>
                  <a:gd name="connsiteY0" fmla="*/ 206722 h 206722"/>
                  <a:gd name="connsiteX1" fmla="*/ 64285 w 582604"/>
                  <a:gd name="connsiteY1" fmla="*/ 126605 h 206722"/>
                  <a:gd name="connsiteX2" fmla="*/ 232027 w 582604"/>
                  <a:gd name="connsiteY2" fmla="*/ 188729 h 206722"/>
                  <a:gd name="connsiteX3" fmla="*/ 370064 w 582604"/>
                  <a:gd name="connsiteY3" fmla="*/ 70526 h 206722"/>
                  <a:gd name="connsiteX4" fmla="*/ 569992 w 582604"/>
                  <a:gd name="connsiteY4" fmla="*/ 0 h 206722"/>
                  <a:gd name="connsiteX5" fmla="*/ 503865 w 582604"/>
                  <a:gd name="connsiteY5" fmla="*/ 173793 h 206722"/>
                  <a:gd name="connsiteX6" fmla="*/ 582604 w 582604"/>
                  <a:gd name="connsiteY6" fmla="*/ 165966 h 206722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  <a:gd name="connsiteX0" fmla="*/ 0 w 551839"/>
                  <a:gd name="connsiteY0" fmla="*/ 179130 h 188729"/>
                  <a:gd name="connsiteX1" fmla="*/ 33520 w 551839"/>
                  <a:gd name="connsiteY1" fmla="*/ 126605 h 188729"/>
                  <a:gd name="connsiteX2" fmla="*/ 201262 w 551839"/>
                  <a:gd name="connsiteY2" fmla="*/ 188729 h 188729"/>
                  <a:gd name="connsiteX3" fmla="*/ 339299 w 551839"/>
                  <a:gd name="connsiteY3" fmla="*/ 70526 h 188729"/>
                  <a:gd name="connsiteX4" fmla="*/ 539227 w 551839"/>
                  <a:gd name="connsiteY4" fmla="*/ 0 h 188729"/>
                  <a:gd name="connsiteX5" fmla="*/ 473100 w 551839"/>
                  <a:gd name="connsiteY5" fmla="*/ 173793 h 188729"/>
                  <a:gd name="connsiteX6" fmla="*/ 551839 w 551839"/>
                  <a:gd name="connsiteY6" fmla="*/ 165966 h 188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39" h="188729">
                    <a:moveTo>
                      <a:pt x="0" y="179130"/>
                    </a:moveTo>
                    <a:lnTo>
                      <a:pt x="33520" y="126605"/>
                    </a:lnTo>
                    <a:lnTo>
                      <a:pt x="201262" y="188729"/>
                    </a:lnTo>
                    <a:lnTo>
                      <a:pt x="339299" y="70526"/>
                    </a:lnTo>
                    <a:lnTo>
                      <a:pt x="539227" y="0"/>
                    </a:lnTo>
                    <a:lnTo>
                      <a:pt x="473100" y="173793"/>
                    </a:lnTo>
                    <a:lnTo>
                      <a:pt x="551839" y="16596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DC0F889-0C62-742D-76CF-8C57F8C07FAE}"/>
                  </a:ext>
                </a:extLst>
              </p:cNvPr>
              <p:cNvGrpSpPr/>
              <p:nvPr/>
            </p:nvGrpSpPr>
            <p:grpSpPr>
              <a:xfrm flipH="1">
                <a:off x="20796" y="-16339"/>
                <a:ext cx="370258" cy="259849"/>
                <a:chOff x="-245172" y="-27498"/>
                <a:chExt cx="622673" cy="437349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1A1B1B8-8929-0DAD-E1BF-742762782D32}"/>
                    </a:ext>
                  </a:extLst>
                </p:cNvPr>
                <p:cNvCxnSpPr/>
                <p:nvPr/>
              </p:nvCxnSpPr>
              <p:spPr>
                <a:xfrm flipH="1">
                  <a:off x="-245172" y="182106"/>
                  <a:ext cx="297987" cy="743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7B5F0F5-94C5-33F4-1878-897F2694559E}"/>
                    </a:ext>
                  </a:extLst>
                </p:cNvPr>
                <p:cNvSpPr/>
                <p:nvPr/>
              </p:nvSpPr>
              <p:spPr>
                <a:xfrm>
                  <a:off x="28161" y="59635"/>
                  <a:ext cx="349340" cy="350216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43BBF29-68FD-D972-AAD2-757E29EE77F5}"/>
                    </a:ext>
                  </a:extLst>
                </p:cNvPr>
                <p:cNvSpPr/>
                <p:nvPr/>
              </p:nvSpPr>
              <p:spPr>
                <a:xfrm>
                  <a:off x="286578" y="202096"/>
                  <a:ext cx="45720" cy="4572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9A049014-9C66-05CA-24AB-5BE1D1E742D0}"/>
                    </a:ext>
                  </a:extLst>
                </p:cNvPr>
                <p:cNvSpPr/>
                <p:nvPr/>
              </p:nvSpPr>
              <p:spPr>
                <a:xfrm flipH="1">
                  <a:off x="248478" y="309770"/>
                  <a:ext cx="106053" cy="51627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1916 w 258548"/>
                    <a:gd name="connsiteY0" fmla="*/ 0 h 63961"/>
                    <a:gd name="connsiteX1" fmla="*/ 16599 w 258548"/>
                    <a:gd name="connsiteY1" fmla="*/ 56329 h 63961"/>
                    <a:gd name="connsiteX2" fmla="*/ 258548 w 258548"/>
                    <a:gd name="connsiteY2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236632"/>
                    <a:gd name="connsiteY0" fmla="*/ 0 h 63961"/>
                    <a:gd name="connsiteX1" fmla="*/ 236632 w 236632"/>
                    <a:gd name="connsiteY1" fmla="*/ 63961 h 63961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649"/>
                    <a:gd name="connsiteY0" fmla="*/ 0 h 29775"/>
                    <a:gd name="connsiteX1" fmla="*/ 60517 w 60649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  <a:gd name="connsiteX0" fmla="*/ 0 w 60517"/>
                    <a:gd name="connsiteY0" fmla="*/ 0 h 29775"/>
                    <a:gd name="connsiteX1" fmla="*/ 60517 w 60517"/>
                    <a:gd name="connsiteY1" fmla="*/ 29775 h 29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0517" h="29775">
                      <a:moveTo>
                        <a:pt x="0" y="0"/>
                      </a:moveTo>
                      <a:cubicBezTo>
                        <a:pt x="37567" y="4228"/>
                        <a:pt x="45760" y="-1470"/>
                        <a:pt x="60517" y="29775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D3349C2-4569-5AF3-B2BA-9DBF810AFE19}"/>
                    </a:ext>
                  </a:extLst>
                </p:cNvPr>
                <p:cNvSpPr/>
                <p:nvPr/>
              </p:nvSpPr>
              <p:spPr>
                <a:xfrm rot="20590957" flipH="1">
                  <a:off x="-54945" y="-27498"/>
                  <a:ext cx="412471" cy="142400"/>
                </a:xfrm>
                <a:custGeom>
                  <a:avLst/>
                  <a:gdLst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0" fmla="*/ 0 w 516835"/>
                    <a:gd name="connsiteY0" fmla="*/ 122583 h 142461"/>
                    <a:gd name="connsiteX1" fmla="*/ 442291 w 516835"/>
                    <a:gd name="connsiteY1" fmla="*/ 142461 h 142461"/>
                    <a:gd name="connsiteX2" fmla="*/ 516835 w 516835"/>
                    <a:gd name="connsiteY2" fmla="*/ 48039 h 142461"/>
                    <a:gd name="connsiteX3" fmla="*/ 26504 w 516835"/>
                    <a:gd name="connsiteY3" fmla="*/ 0 h 142461"/>
                    <a:gd name="connsiteX4" fmla="*/ 122582 w 516835"/>
                    <a:gd name="connsiteY4" fmla="*/ 87796 h 142461"/>
                    <a:gd name="connsiteX5" fmla="*/ 0 w 516835"/>
                    <a:gd name="connsiteY5" fmla="*/ 122583 h 142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6835" h="142461">
                      <a:moveTo>
                        <a:pt x="0" y="122583"/>
                      </a:moveTo>
                      <a:lnTo>
                        <a:pt x="442291" y="142461"/>
                      </a:lnTo>
                      <a:lnTo>
                        <a:pt x="516835" y="48039"/>
                      </a:lnTo>
                      <a:lnTo>
                        <a:pt x="26504" y="0"/>
                      </a:lnTo>
                      <a:lnTo>
                        <a:pt x="122582" y="87796"/>
                      </a:lnTo>
                      <a:lnTo>
                        <a:pt x="0" y="122583"/>
                      </a:lnTo>
                      <a:close/>
                    </a:path>
                  </a:pathLst>
                </a:custGeom>
                <a:solidFill>
                  <a:srgbClr val="0000B4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C29C391-A8A4-6A82-1297-35330B46BC42}"/>
                    </a:ext>
                  </a:extLst>
                </p:cNvPr>
                <p:cNvCxnSpPr/>
                <p:nvPr/>
              </p:nvCxnSpPr>
              <p:spPr>
                <a:xfrm flipH="1">
                  <a:off x="-223659" y="202086"/>
                  <a:ext cx="319777" cy="155823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1C4101-2946-B9DE-495B-462485AF29D1}"/>
                    </a:ext>
                  </a:extLst>
                </p:cNvPr>
                <p:cNvCxnSpPr/>
                <p:nvPr/>
              </p:nvCxnSpPr>
              <p:spPr>
                <a:xfrm flipH="1">
                  <a:off x="-157298" y="235660"/>
                  <a:ext cx="276121" cy="15367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C5EDFD-4BF9-6F48-035F-4A3EE4148CE5}"/>
                  </a:ext>
                </a:extLst>
              </p:cNvPr>
              <p:cNvGrpSpPr/>
              <p:nvPr/>
            </p:nvGrpSpPr>
            <p:grpSpPr>
              <a:xfrm>
                <a:off x="-224533" y="23186"/>
                <a:ext cx="388963" cy="614091"/>
                <a:chOff x="-424681" y="-117417"/>
                <a:chExt cx="654806" cy="1033681"/>
              </a:xfrm>
            </p:grpSpPr>
            <p:sp>
              <p:nvSpPr>
                <p:cNvPr id="10" name="Freeform 55">
                  <a:extLst>
                    <a:ext uri="{FF2B5EF4-FFF2-40B4-BE49-F238E27FC236}">
                      <a16:creationId xmlns:a16="http://schemas.microsoft.com/office/drawing/2014/main" id="{D16EE0D4-288E-BAC2-3C71-DB398C145B31}"/>
                    </a:ext>
                  </a:extLst>
                </p:cNvPr>
                <p:cNvSpPr/>
                <p:nvPr/>
              </p:nvSpPr>
              <p:spPr>
                <a:xfrm rot="744751">
                  <a:off x="-1759" y="242486"/>
                  <a:ext cx="220719" cy="673778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388620 w 388620"/>
                    <a:gd name="connsiteY1" fmla="*/ 720090 h 720090"/>
                    <a:gd name="connsiteX0" fmla="*/ 0 w 158404"/>
                    <a:gd name="connsiteY0" fmla="*/ -1 h 749815"/>
                    <a:gd name="connsiteX1" fmla="*/ 158404 w 158404"/>
                    <a:gd name="connsiteY1" fmla="*/ 749815 h 749815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0 w 158404"/>
                    <a:gd name="connsiteY0" fmla="*/ 0 h 749816"/>
                    <a:gd name="connsiteX1" fmla="*/ 158404 w 158404"/>
                    <a:gd name="connsiteY1" fmla="*/ 749816 h 749816"/>
                    <a:gd name="connsiteX0" fmla="*/ 85703 w 244107"/>
                    <a:gd name="connsiteY0" fmla="*/ 0 h 749816"/>
                    <a:gd name="connsiteX1" fmla="*/ 244107 w 244107"/>
                    <a:gd name="connsiteY1" fmla="*/ 749816 h 749816"/>
                    <a:gd name="connsiteX0" fmla="*/ 65590 w 223994"/>
                    <a:gd name="connsiteY0" fmla="*/ 0 h 749816"/>
                    <a:gd name="connsiteX1" fmla="*/ 223994 w 223994"/>
                    <a:gd name="connsiteY1" fmla="*/ 749816 h 749816"/>
                    <a:gd name="connsiteX0" fmla="*/ 88093 w 246497"/>
                    <a:gd name="connsiteY0" fmla="*/ 0 h 749816"/>
                    <a:gd name="connsiteX1" fmla="*/ 246497 w 246497"/>
                    <a:gd name="connsiteY1" fmla="*/ 749816 h 749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46497" h="749816">
                      <a:moveTo>
                        <a:pt x="88093" y="0"/>
                      </a:moveTo>
                      <a:cubicBezTo>
                        <a:pt x="-91051" y="223123"/>
                        <a:pt x="23780" y="550849"/>
                        <a:pt x="246497" y="749816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7ED9907-BC7B-7C04-CF83-9BB1B1335B77}"/>
                    </a:ext>
                  </a:extLst>
                </p:cNvPr>
                <p:cNvSpPr/>
                <p:nvPr/>
              </p:nvSpPr>
              <p:spPr>
                <a:xfrm>
                  <a:off x="-424681" y="-117417"/>
                  <a:ext cx="508644" cy="446329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0 w 236632"/>
                    <a:gd name="connsiteY0" fmla="*/ 0 h 199211"/>
                    <a:gd name="connsiteX1" fmla="*/ 34427 w 236632"/>
                    <a:gd name="connsiteY1" fmla="*/ 199211 h 199211"/>
                    <a:gd name="connsiteX2" fmla="*/ 236632 w 236632"/>
                    <a:gd name="connsiteY2" fmla="*/ 63961 h 199211"/>
                    <a:gd name="connsiteX0" fmla="*/ 0 w 236632"/>
                    <a:gd name="connsiteY0" fmla="*/ 0 h 222266"/>
                    <a:gd name="connsiteX1" fmla="*/ 160479 w 236632"/>
                    <a:gd name="connsiteY1" fmla="*/ 222266 h 222266"/>
                    <a:gd name="connsiteX2" fmla="*/ 236632 w 236632"/>
                    <a:gd name="connsiteY2" fmla="*/ 63961 h 222266"/>
                    <a:gd name="connsiteX0" fmla="*/ 0 w 85147"/>
                    <a:gd name="connsiteY0" fmla="*/ 345666 h 345666"/>
                    <a:gd name="connsiteX1" fmla="*/ 8994 w 85147"/>
                    <a:gd name="connsiteY1" fmla="*/ 158305 h 345666"/>
                    <a:gd name="connsiteX2" fmla="*/ 85147 w 85147"/>
                    <a:gd name="connsiteY2" fmla="*/ 0 h 345666"/>
                    <a:gd name="connsiteX0" fmla="*/ 135202 w 220349"/>
                    <a:gd name="connsiteY0" fmla="*/ 443731 h 443731"/>
                    <a:gd name="connsiteX1" fmla="*/ 0 w 220349"/>
                    <a:gd name="connsiteY1" fmla="*/ 9173 h 443731"/>
                    <a:gd name="connsiteX2" fmla="*/ 220349 w 220349"/>
                    <a:gd name="connsiteY2" fmla="*/ 98065 h 443731"/>
                    <a:gd name="connsiteX0" fmla="*/ 135202 w 220349"/>
                    <a:gd name="connsiteY0" fmla="*/ 434558 h 434558"/>
                    <a:gd name="connsiteX1" fmla="*/ 0 w 220349"/>
                    <a:gd name="connsiteY1" fmla="*/ 0 h 434558"/>
                    <a:gd name="connsiteX2" fmla="*/ 220349 w 220349"/>
                    <a:gd name="connsiteY2" fmla="*/ 88892 h 434558"/>
                    <a:gd name="connsiteX0" fmla="*/ 0 w 290713"/>
                    <a:gd name="connsiteY0" fmla="*/ 0 h 258819"/>
                    <a:gd name="connsiteX1" fmla="*/ 70364 w 290713"/>
                    <a:gd name="connsiteY1" fmla="*/ 169928 h 258819"/>
                    <a:gd name="connsiteX2" fmla="*/ 290713 w 290713"/>
                    <a:gd name="connsiteY2" fmla="*/ 258820 h 258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0713" h="258819">
                      <a:moveTo>
                        <a:pt x="0" y="0"/>
                      </a:moveTo>
                      <a:lnTo>
                        <a:pt x="70364" y="169928"/>
                      </a:lnTo>
                      <a:lnTo>
                        <a:pt x="290713" y="25882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4F07EF4-C36E-801B-9A34-573B305CAF34}"/>
                    </a:ext>
                  </a:extLst>
                </p:cNvPr>
                <p:cNvSpPr/>
                <p:nvPr/>
              </p:nvSpPr>
              <p:spPr>
                <a:xfrm>
                  <a:off x="-129096" y="326155"/>
                  <a:ext cx="359221" cy="195099"/>
                </a:xfrm>
                <a:custGeom>
                  <a:avLst/>
                  <a:gdLst>
                    <a:gd name="connsiteX0" fmla="*/ 0 w 679655"/>
                    <a:gd name="connsiteY0" fmla="*/ 308487 h 308487"/>
                    <a:gd name="connsiteX1" fmla="*/ 78658 w 679655"/>
                    <a:gd name="connsiteY1" fmla="*/ 162232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679655"/>
                    <a:gd name="connsiteY0" fmla="*/ 308487 h 308487"/>
                    <a:gd name="connsiteX1" fmla="*/ 82346 w 679655"/>
                    <a:gd name="connsiteY1" fmla="*/ 114221 h 308487"/>
                    <a:gd name="connsiteX2" fmla="*/ 249494 w 679655"/>
                    <a:gd name="connsiteY2" fmla="*/ 87262 h 308487"/>
                    <a:gd name="connsiteX3" fmla="*/ 526026 w 679655"/>
                    <a:gd name="connsiteY3" fmla="*/ 169607 h 308487"/>
                    <a:gd name="connsiteX4" fmla="*/ 679655 w 679655"/>
                    <a:gd name="connsiteY4" fmla="*/ 36871 h 308487"/>
                    <a:gd name="connsiteX5" fmla="*/ 658762 w 679655"/>
                    <a:gd name="connsiteY5" fmla="*/ 0 h 308487"/>
                    <a:gd name="connsiteX0" fmla="*/ 0 w 771860"/>
                    <a:gd name="connsiteY0" fmla="*/ 210001 h 210001"/>
                    <a:gd name="connsiteX1" fmla="*/ 174551 w 771860"/>
                    <a:gd name="connsiteY1" fmla="*/ 11422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618231 w 771860"/>
                    <a:gd name="connsiteY3" fmla="*/ 16960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71860"/>
                    <a:gd name="connsiteY0" fmla="*/ 210001 h 210001"/>
                    <a:gd name="connsiteX1" fmla="*/ 148730 w 771860"/>
                    <a:gd name="connsiteY1" fmla="*/ 106831 h 210001"/>
                    <a:gd name="connsiteX2" fmla="*/ 341699 w 771860"/>
                    <a:gd name="connsiteY2" fmla="*/ 87262 h 210001"/>
                    <a:gd name="connsiteX3" fmla="*/ 575196 w 771860"/>
                    <a:gd name="connsiteY3" fmla="*/ 125267 h 210001"/>
                    <a:gd name="connsiteX4" fmla="*/ 771860 w 771860"/>
                    <a:gd name="connsiteY4" fmla="*/ 36871 h 210001"/>
                    <a:gd name="connsiteX5" fmla="*/ 750967 w 771860"/>
                    <a:gd name="connsiteY5" fmla="*/ 0 h 210001"/>
                    <a:gd name="connsiteX0" fmla="*/ 0 w 782926"/>
                    <a:gd name="connsiteY0" fmla="*/ 210001 h 210001"/>
                    <a:gd name="connsiteX1" fmla="*/ 148730 w 782926"/>
                    <a:gd name="connsiteY1" fmla="*/ 106831 h 210001"/>
                    <a:gd name="connsiteX2" fmla="*/ 341699 w 782926"/>
                    <a:gd name="connsiteY2" fmla="*/ 87262 h 210001"/>
                    <a:gd name="connsiteX3" fmla="*/ 575196 w 782926"/>
                    <a:gd name="connsiteY3" fmla="*/ 125267 h 210001"/>
                    <a:gd name="connsiteX4" fmla="*/ 782926 w 782926"/>
                    <a:gd name="connsiteY4" fmla="*/ 200685 h 210001"/>
                    <a:gd name="connsiteX5" fmla="*/ 750967 w 782926"/>
                    <a:gd name="connsiteY5" fmla="*/ 0 h 210001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61244 w 782926"/>
                    <a:gd name="connsiteY3" fmla="*/ 1234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453864 w 782926"/>
                    <a:gd name="connsiteY3" fmla="*/ 65424 h 168373"/>
                    <a:gd name="connsiteX4" fmla="*/ 575196 w 782926"/>
                    <a:gd name="connsiteY4" fmla="*/ 38005 h 168373"/>
                    <a:gd name="connsiteX5" fmla="*/ 782926 w 782926"/>
                    <a:gd name="connsiteY5" fmla="*/ 113423 h 168373"/>
                    <a:gd name="connsiteX6" fmla="*/ 776797 w 782926"/>
                    <a:gd name="connsiteY6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22739 h 168373"/>
                    <a:gd name="connsiteX1" fmla="*/ 148730 w 782926"/>
                    <a:gd name="connsiteY1" fmla="*/ 19569 h 168373"/>
                    <a:gd name="connsiteX2" fmla="*/ 341699 w 782926"/>
                    <a:gd name="connsiteY2" fmla="*/ 0 h 168373"/>
                    <a:gd name="connsiteX3" fmla="*/ 575196 w 782926"/>
                    <a:gd name="connsiteY3" fmla="*/ 38005 h 168373"/>
                    <a:gd name="connsiteX4" fmla="*/ 782926 w 782926"/>
                    <a:gd name="connsiteY4" fmla="*/ 113423 h 168373"/>
                    <a:gd name="connsiteX5" fmla="*/ 776797 w 782926"/>
                    <a:gd name="connsiteY5" fmla="*/ 168373 h 168373"/>
                    <a:gd name="connsiteX0" fmla="*/ 0 w 782926"/>
                    <a:gd name="connsiteY0" fmla="*/ 103170 h 148804"/>
                    <a:gd name="connsiteX1" fmla="*/ 148730 w 782926"/>
                    <a:gd name="connsiteY1" fmla="*/ 0 h 148804"/>
                    <a:gd name="connsiteX2" fmla="*/ 346619 w 782926"/>
                    <a:gd name="connsiteY2" fmla="*/ 182 h 148804"/>
                    <a:gd name="connsiteX3" fmla="*/ 575196 w 782926"/>
                    <a:gd name="connsiteY3" fmla="*/ 18436 h 148804"/>
                    <a:gd name="connsiteX4" fmla="*/ 782926 w 782926"/>
                    <a:gd name="connsiteY4" fmla="*/ 93854 h 148804"/>
                    <a:gd name="connsiteX5" fmla="*/ 776797 w 782926"/>
                    <a:gd name="connsiteY5" fmla="*/ 148804 h 148804"/>
                    <a:gd name="connsiteX0" fmla="*/ 0 w 782926"/>
                    <a:gd name="connsiteY0" fmla="*/ 136543 h 182177"/>
                    <a:gd name="connsiteX1" fmla="*/ 159800 w 782926"/>
                    <a:gd name="connsiteY1" fmla="*/ 0 h 182177"/>
                    <a:gd name="connsiteX2" fmla="*/ 346619 w 782926"/>
                    <a:gd name="connsiteY2" fmla="*/ 33555 h 182177"/>
                    <a:gd name="connsiteX3" fmla="*/ 575196 w 782926"/>
                    <a:gd name="connsiteY3" fmla="*/ 51809 h 182177"/>
                    <a:gd name="connsiteX4" fmla="*/ 782926 w 782926"/>
                    <a:gd name="connsiteY4" fmla="*/ 127227 h 182177"/>
                    <a:gd name="connsiteX5" fmla="*/ 776797 w 78292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77656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85386"/>
                    <a:gd name="connsiteY0" fmla="*/ 61074 h 182177"/>
                    <a:gd name="connsiteX1" fmla="*/ 162260 w 785386"/>
                    <a:gd name="connsiteY1" fmla="*/ 0 h 182177"/>
                    <a:gd name="connsiteX2" fmla="*/ 349079 w 785386"/>
                    <a:gd name="connsiteY2" fmla="*/ 33555 h 182177"/>
                    <a:gd name="connsiteX3" fmla="*/ 559194 w 785386"/>
                    <a:gd name="connsiteY3" fmla="*/ 51809 h 182177"/>
                    <a:gd name="connsiteX4" fmla="*/ 785386 w 785386"/>
                    <a:gd name="connsiteY4" fmla="*/ 127227 h 182177"/>
                    <a:gd name="connsiteX5" fmla="*/ 779257 w 785386"/>
                    <a:gd name="connsiteY5" fmla="*/ 182177 h 182177"/>
                    <a:gd name="connsiteX0" fmla="*/ 0 w 779257"/>
                    <a:gd name="connsiteY0" fmla="*/ 61074 h 182177"/>
                    <a:gd name="connsiteX1" fmla="*/ 162260 w 779257"/>
                    <a:gd name="connsiteY1" fmla="*/ 0 h 182177"/>
                    <a:gd name="connsiteX2" fmla="*/ 349079 w 779257"/>
                    <a:gd name="connsiteY2" fmla="*/ 33555 h 182177"/>
                    <a:gd name="connsiteX3" fmla="*/ 559194 w 779257"/>
                    <a:gd name="connsiteY3" fmla="*/ 51809 h 182177"/>
                    <a:gd name="connsiteX4" fmla="*/ 748461 w 779257"/>
                    <a:gd name="connsiteY4" fmla="*/ 115597 h 182177"/>
                    <a:gd name="connsiteX5" fmla="*/ 779257 w 779257"/>
                    <a:gd name="connsiteY5" fmla="*/ 182177 h 182177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59194 w 748461"/>
                    <a:gd name="connsiteY3" fmla="*/ 51809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48461"/>
                    <a:gd name="connsiteY0" fmla="*/ 61074 h 138875"/>
                    <a:gd name="connsiteX1" fmla="*/ 162260 w 748461"/>
                    <a:gd name="connsiteY1" fmla="*/ 0 h 138875"/>
                    <a:gd name="connsiteX2" fmla="*/ 349079 w 748461"/>
                    <a:gd name="connsiteY2" fmla="*/ 33555 h 138875"/>
                    <a:gd name="connsiteX3" fmla="*/ 534579 w 748461"/>
                    <a:gd name="connsiteY3" fmla="*/ 54830 h 138875"/>
                    <a:gd name="connsiteX4" fmla="*/ 748461 w 748461"/>
                    <a:gd name="connsiteY4" fmla="*/ 115597 h 138875"/>
                    <a:gd name="connsiteX5" fmla="*/ 716517 w 748461"/>
                    <a:gd name="connsiteY5" fmla="*/ 138875 h 138875"/>
                    <a:gd name="connsiteX0" fmla="*/ 0 w 716517"/>
                    <a:gd name="connsiteY0" fmla="*/ 61074 h 138875"/>
                    <a:gd name="connsiteX1" fmla="*/ 162260 w 716517"/>
                    <a:gd name="connsiteY1" fmla="*/ 0 h 138875"/>
                    <a:gd name="connsiteX2" fmla="*/ 349079 w 716517"/>
                    <a:gd name="connsiteY2" fmla="*/ 33555 h 138875"/>
                    <a:gd name="connsiteX3" fmla="*/ 534579 w 716517"/>
                    <a:gd name="connsiteY3" fmla="*/ 54830 h 138875"/>
                    <a:gd name="connsiteX4" fmla="*/ 712769 w 716517"/>
                    <a:gd name="connsiteY4" fmla="*/ 109403 h 138875"/>
                    <a:gd name="connsiteX5" fmla="*/ 716517 w 716517"/>
                    <a:gd name="connsiteY5" fmla="*/ 138875 h 138875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4579 w 730064"/>
                    <a:gd name="connsiteY3" fmla="*/ 5483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25962 w 730064"/>
                    <a:gd name="connsiteY3" fmla="*/ 95757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30064"/>
                    <a:gd name="connsiteY0" fmla="*/ 61074 h 133920"/>
                    <a:gd name="connsiteX1" fmla="*/ 162260 w 730064"/>
                    <a:gd name="connsiteY1" fmla="*/ 0 h 133920"/>
                    <a:gd name="connsiteX2" fmla="*/ 349079 w 730064"/>
                    <a:gd name="connsiteY2" fmla="*/ 33555 h 133920"/>
                    <a:gd name="connsiteX3" fmla="*/ 538271 w 730064"/>
                    <a:gd name="connsiteY3" fmla="*/ 52350 h 133920"/>
                    <a:gd name="connsiteX4" fmla="*/ 712769 w 730064"/>
                    <a:gd name="connsiteY4" fmla="*/ 109403 h 133920"/>
                    <a:gd name="connsiteX5" fmla="*/ 730064 w 730064"/>
                    <a:gd name="connsiteY5" fmla="*/ 133920 h 133920"/>
                    <a:gd name="connsiteX0" fmla="*/ 0 w 712769"/>
                    <a:gd name="connsiteY0" fmla="*/ 61074 h 109403"/>
                    <a:gd name="connsiteX1" fmla="*/ 162260 w 712769"/>
                    <a:gd name="connsiteY1" fmla="*/ 0 h 109403"/>
                    <a:gd name="connsiteX2" fmla="*/ 349079 w 712769"/>
                    <a:gd name="connsiteY2" fmla="*/ 33555 h 109403"/>
                    <a:gd name="connsiteX3" fmla="*/ 538271 w 712769"/>
                    <a:gd name="connsiteY3" fmla="*/ 52350 h 109403"/>
                    <a:gd name="connsiteX4" fmla="*/ 712769 w 712769"/>
                    <a:gd name="connsiteY4" fmla="*/ 109403 h 109403"/>
                    <a:gd name="connsiteX0" fmla="*/ 0 w 538271"/>
                    <a:gd name="connsiteY0" fmla="*/ 61074 h 135560"/>
                    <a:gd name="connsiteX1" fmla="*/ 162260 w 538271"/>
                    <a:gd name="connsiteY1" fmla="*/ 0 h 135560"/>
                    <a:gd name="connsiteX2" fmla="*/ 349079 w 538271"/>
                    <a:gd name="connsiteY2" fmla="*/ 33555 h 135560"/>
                    <a:gd name="connsiteX3" fmla="*/ 538271 w 538271"/>
                    <a:gd name="connsiteY3" fmla="*/ 52350 h 135560"/>
                    <a:gd name="connsiteX4" fmla="*/ 523080 w 538271"/>
                    <a:gd name="connsiteY4" fmla="*/ 135560 h 135560"/>
                    <a:gd name="connsiteX0" fmla="*/ 0 w 538271"/>
                    <a:gd name="connsiteY0" fmla="*/ 61074 h 115665"/>
                    <a:gd name="connsiteX1" fmla="*/ 162260 w 538271"/>
                    <a:gd name="connsiteY1" fmla="*/ 0 h 115665"/>
                    <a:gd name="connsiteX2" fmla="*/ 349079 w 538271"/>
                    <a:gd name="connsiteY2" fmla="*/ 33555 h 115665"/>
                    <a:gd name="connsiteX3" fmla="*/ 538271 w 538271"/>
                    <a:gd name="connsiteY3" fmla="*/ 52350 h 115665"/>
                    <a:gd name="connsiteX4" fmla="*/ 430721 w 538271"/>
                    <a:gd name="connsiteY4" fmla="*/ 115665 h 115665"/>
                    <a:gd name="connsiteX0" fmla="*/ 0 w 669624"/>
                    <a:gd name="connsiteY0" fmla="*/ 78485 h 78485"/>
                    <a:gd name="connsiteX1" fmla="*/ 162260 w 669624"/>
                    <a:gd name="connsiteY1" fmla="*/ 17411 h 78485"/>
                    <a:gd name="connsiteX2" fmla="*/ 349079 w 669624"/>
                    <a:gd name="connsiteY2" fmla="*/ 50966 h 78485"/>
                    <a:gd name="connsiteX3" fmla="*/ 538271 w 669624"/>
                    <a:gd name="connsiteY3" fmla="*/ 69761 h 78485"/>
                    <a:gd name="connsiteX4" fmla="*/ 669624 w 669624"/>
                    <a:gd name="connsiteY4" fmla="*/ 0 h 78485"/>
                    <a:gd name="connsiteX0" fmla="*/ 0 w 648681"/>
                    <a:gd name="connsiteY0" fmla="*/ 61074 h 139477"/>
                    <a:gd name="connsiteX1" fmla="*/ 162260 w 648681"/>
                    <a:gd name="connsiteY1" fmla="*/ 0 h 139477"/>
                    <a:gd name="connsiteX2" fmla="*/ 349079 w 648681"/>
                    <a:gd name="connsiteY2" fmla="*/ 33555 h 139477"/>
                    <a:gd name="connsiteX3" fmla="*/ 538271 w 648681"/>
                    <a:gd name="connsiteY3" fmla="*/ 52350 h 139477"/>
                    <a:gd name="connsiteX4" fmla="*/ 648681 w 648681"/>
                    <a:gd name="connsiteY4" fmla="*/ 139476 h 139477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8271 w 706532"/>
                    <a:gd name="connsiteY3" fmla="*/ 52350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706532 w 706532"/>
                    <a:gd name="connsiteY4" fmla="*/ 73542 h 73542"/>
                    <a:gd name="connsiteX0" fmla="*/ 0 w 706532"/>
                    <a:gd name="connsiteY0" fmla="*/ 61074 h 73542"/>
                    <a:gd name="connsiteX1" fmla="*/ 162260 w 706532"/>
                    <a:gd name="connsiteY1" fmla="*/ 0 h 73542"/>
                    <a:gd name="connsiteX2" fmla="*/ 349079 w 706532"/>
                    <a:gd name="connsiteY2" fmla="*/ 33555 h 73542"/>
                    <a:gd name="connsiteX3" fmla="*/ 539503 w 706532"/>
                    <a:gd name="connsiteY3" fmla="*/ 29575 h 73542"/>
                    <a:gd name="connsiteX4" fmla="*/ 667125 w 706532"/>
                    <a:gd name="connsiteY4" fmla="*/ 62010 h 73542"/>
                    <a:gd name="connsiteX5" fmla="*/ 706532 w 706532"/>
                    <a:gd name="connsiteY5" fmla="*/ 73542 h 73542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67125 w 702836"/>
                    <a:gd name="connsiteY4" fmla="*/ 62010 h 195904"/>
                    <a:gd name="connsiteX5" fmla="*/ 702836 w 702836"/>
                    <a:gd name="connsiteY5" fmla="*/ 195904 h 195904"/>
                    <a:gd name="connsiteX0" fmla="*/ 0 w 702836"/>
                    <a:gd name="connsiteY0" fmla="*/ 61074 h 195904"/>
                    <a:gd name="connsiteX1" fmla="*/ 162260 w 702836"/>
                    <a:gd name="connsiteY1" fmla="*/ 0 h 195904"/>
                    <a:gd name="connsiteX2" fmla="*/ 349079 w 702836"/>
                    <a:gd name="connsiteY2" fmla="*/ 33555 h 195904"/>
                    <a:gd name="connsiteX3" fmla="*/ 539503 w 702836"/>
                    <a:gd name="connsiteY3" fmla="*/ 29575 h 195904"/>
                    <a:gd name="connsiteX4" fmla="*/ 699133 w 702836"/>
                    <a:gd name="connsiteY4" fmla="*/ 73558 h 195904"/>
                    <a:gd name="connsiteX5" fmla="*/ 702836 w 702836"/>
                    <a:gd name="connsiteY5" fmla="*/ 195904 h 195904"/>
                    <a:gd name="connsiteX0" fmla="*/ 0 w 711454"/>
                    <a:gd name="connsiteY0" fmla="*/ 61074 h 117584"/>
                    <a:gd name="connsiteX1" fmla="*/ 162260 w 711454"/>
                    <a:gd name="connsiteY1" fmla="*/ 0 h 117584"/>
                    <a:gd name="connsiteX2" fmla="*/ 349079 w 711454"/>
                    <a:gd name="connsiteY2" fmla="*/ 33555 h 117584"/>
                    <a:gd name="connsiteX3" fmla="*/ 539503 w 711454"/>
                    <a:gd name="connsiteY3" fmla="*/ 29575 h 117584"/>
                    <a:gd name="connsiteX4" fmla="*/ 699133 w 711454"/>
                    <a:gd name="connsiteY4" fmla="*/ 73558 h 117584"/>
                    <a:gd name="connsiteX5" fmla="*/ 711454 w 711454"/>
                    <a:gd name="connsiteY5" fmla="*/ 117584 h 117584"/>
                    <a:gd name="connsiteX0" fmla="*/ 0 w 699133"/>
                    <a:gd name="connsiteY0" fmla="*/ 61074 h 73558"/>
                    <a:gd name="connsiteX1" fmla="*/ 162260 w 699133"/>
                    <a:gd name="connsiteY1" fmla="*/ 0 h 73558"/>
                    <a:gd name="connsiteX2" fmla="*/ 349079 w 699133"/>
                    <a:gd name="connsiteY2" fmla="*/ 33555 h 73558"/>
                    <a:gd name="connsiteX3" fmla="*/ 539503 w 699133"/>
                    <a:gd name="connsiteY3" fmla="*/ 29575 h 73558"/>
                    <a:gd name="connsiteX4" fmla="*/ 699133 w 699133"/>
                    <a:gd name="connsiteY4" fmla="*/ 73558 h 73558"/>
                    <a:gd name="connsiteX0" fmla="*/ 0 w 699133"/>
                    <a:gd name="connsiteY0" fmla="*/ 61074 h 73558"/>
                    <a:gd name="connsiteX1" fmla="*/ 26847 w 699133"/>
                    <a:gd name="connsiteY1" fmla="*/ 47942 h 73558"/>
                    <a:gd name="connsiteX2" fmla="*/ 162260 w 699133"/>
                    <a:gd name="connsiteY2" fmla="*/ 0 h 73558"/>
                    <a:gd name="connsiteX3" fmla="*/ 349079 w 699133"/>
                    <a:gd name="connsiteY3" fmla="*/ 33555 h 73558"/>
                    <a:gd name="connsiteX4" fmla="*/ 539503 w 699133"/>
                    <a:gd name="connsiteY4" fmla="*/ 29575 h 73558"/>
                    <a:gd name="connsiteX5" fmla="*/ 699133 w 699133"/>
                    <a:gd name="connsiteY5" fmla="*/ 73558 h 73558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135413 w 672286"/>
                    <a:gd name="connsiteY2" fmla="*/ 2701 h 76259"/>
                    <a:gd name="connsiteX3" fmla="*/ 322232 w 672286"/>
                    <a:gd name="connsiteY3" fmla="*/ 36256 h 76259"/>
                    <a:gd name="connsiteX4" fmla="*/ 512656 w 672286"/>
                    <a:gd name="connsiteY4" fmla="*/ 32276 h 76259"/>
                    <a:gd name="connsiteX5" fmla="*/ 672286 w 672286"/>
                    <a:gd name="connsiteY5" fmla="*/ 76259 h 76259"/>
                    <a:gd name="connsiteX0" fmla="*/ 3362 w 672286"/>
                    <a:gd name="connsiteY0" fmla="*/ 0 h 76259"/>
                    <a:gd name="connsiteX1" fmla="*/ 0 w 672286"/>
                    <a:gd name="connsiteY1" fmla="*/ 50643 h 76259"/>
                    <a:gd name="connsiteX2" fmla="*/ 322232 w 672286"/>
                    <a:gd name="connsiteY2" fmla="*/ 36256 h 76259"/>
                    <a:gd name="connsiteX3" fmla="*/ 512656 w 672286"/>
                    <a:gd name="connsiteY3" fmla="*/ 32276 h 76259"/>
                    <a:gd name="connsiteX4" fmla="*/ 672286 w 672286"/>
                    <a:gd name="connsiteY4" fmla="*/ 76259 h 76259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512656 w 701564"/>
                    <a:gd name="connsiteY3" fmla="*/ 59769 h 78136"/>
                    <a:gd name="connsiteX4" fmla="*/ 701564 w 701564"/>
                    <a:gd name="connsiteY4" fmla="*/ 0 h 78136"/>
                    <a:gd name="connsiteX0" fmla="*/ 3362 w 701564"/>
                    <a:gd name="connsiteY0" fmla="*/ 27493 h 78136"/>
                    <a:gd name="connsiteX1" fmla="*/ 0 w 701564"/>
                    <a:gd name="connsiteY1" fmla="*/ 78136 h 78136"/>
                    <a:gd name="connsiteX2" fmla="*/ 322232 w 701564"/>
                    <a:gd name="connsiteY2" fmla="*/ 63749 h 78136"/>
                    <a:gd name="connsiteX3" fmla="*/ 701564 w 701564"/>
                    <a:gd name="connsiteY3" fmla="*/ 49291 h 78136"/>
                    <a:gd name="connsiteX4" fmla="*/ 701564 w 701564"/>
                    <a:gd name="connsiteY4" fmla="*/ 0 h 78136"/>
                    <a:gd name="connsiteX0" fmla="*/ 3362 w 701564"/>
                    <a:gd name="connsiteY0" fmla="*/ 0 h 50643"/>
                    <a:gd name="connsiteX1" fmla="*/ 0 w 701564"/>
                    <a:gd name="connsiteY1" fmla="*/ 50643 h 50643"/>
                    <a:gd name="connsiteX2" fmla="*/ 322232 w 701564"/>
                    <a:gd name="connsiteY2" fmla="*/ 36256 h 50643"/>
                    <a:gd name="connsiteX3" fmla="*/ 701564 w 701564"/>
                    <a:gd name="connsiteY3" fmla="*/ 21798 h 50643"/>
                    <a:gd name="connsiteX0" fmla="*/ 3362 w 322232"/>
                    <a:gd name="connsiteY0" fmla="*/ 0 h 50643"/>
                    <a:gd name="connsiteX1" fmla="*/ 0 w 322232"/>
                    <a:gd name="connsiteY1" fmla="*/ 50643 h 50643"/>
                    <a:gd name="connsiteX2" fmla="*/ 322232 w 322232"/>
                    <a:gd name="connsiteY2" fmla="*/ 36256 h 50643"/>
                    <a:gd name="connsiteX0" fmla="*/ 0 w 318870"/>
                    <a:gd name="connsiteY0" fmla="*/ 0 h 36256"/>
                    <a:gd name="connsiteX1" fmla="*/ 76921 w 318870"/>
                    <a:gd name="connsiteY1" fmla="*/ 28624 h 36256"/>
                    <a:gd name="connsiteX2" fmla="*/ 318870 w 318870"/>
                    <a:gd name="connsiteY2" fmla="*/ 36256 h 36256"/>
                    <a:gd name="connsiteX0" fmla="*/ 5317 w 241949"/>
                    <a:gd name="connsiteY0" fmla="*/ 0 h 63961"/>
                    <a:gd name="connsiteX1" fmla="*/ 0 w 241949"/>
                    <a:gd name="connsiteY1" fmla="*/ 56329 h 63961"/>
                    <a:gd name="connsiteX2" fmla="*/ 241949 w 241949"/>
                    <a:gd name="connsiteY2" fmla="*/ 63961 h 63961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0 w 225154"/>
                    <a:gd name="connsiteY2" fmla="*/ 148347 h 148347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35959 w 225154"/>
                    <a:gd name="connsiteY2" fmla="*/ 132333 h 148347"/>
                    <a:gd name="connsiteX3" fmla="*/ 0 w 225154"/>
                    <a:gd name="connsiteY3" fmla="*/ 148347 h 148347"/>
                    <a:gd name="connsiteX0" fmla="*/ 225154 w 225154"/>
                    <a:gd name="connsiteY0" fmla="*/ 0 h 148347"/>
                    <a:gd name="connsiteX1" fmla="*/ 219837 w 225154"/>
                    <a:gd name="connsiteY1" fmla="*/ 56329 h 148347"/>
                    <a:gd name="connsiteX2" fmla="*/ 225154 w 225154"/>
                    <a:gd name="connsiteY2" fmla="*/ 141881 h 148347"/>
                    <a:gd name="connsiteX3" fmla="*/ 0 w 225154"/>
                    <a:gd name="connsiteY3" fmla="*/ 148347 h 148347"/>
                    <a:gd name="connsiteX0" fmla="*/ 225154 w 274783"/>
                    <a:gd name="connsiteY0" fmla="*/ 23374 h 171721"/>
                    <a:gd name="connsiteX1" fmla="*/ 274783 w 274783"/>
                    <a:gd name="connsiteY1" fmla="*/ 0 h 171721"/>
                    <a:gd name="connsiteX2" fmla="*/ 225154 w 274783"/>
                    <a:gd name="connsiteY2" fmla="*/ 165255 h 171721"/>
                    <a:gd name="connsiteX3" fmla="*/ 0 w 274783"/>
                    <a:gd name="connsiteY3" fmla="*/ 171721 h 171721"/>
                    <a:gd name="connsiteX0" fmla="*/ 239358 w 274783"/>
                    <a:gd name="connsiteY0" fmla="*/ 0 h 202065"/>
                    <a:gd name="connsiteX1" fmla="*/ 274783 w 274783"/>
                    <a:gd name="connsiteY1" fmla="*/ 30344 h 202065"/>
                    <a:gd name="connsiteX2" fmla="*/ 225154 w 274783"/>
                    <a:gd name="connsiteY2" fmla="*/ 195599 h 202065"/>
                    <a:gd name="connsiteX3" fmla="*/ 0 w 274783"/>
                    <a:gd name="connsiteY3" fmla="*/ 202065 h 202065"/>
                    <a:gd name="connsiteX0" fmla="*/ 239358 w 242510"/>
                    <a:gd name="connsiteY0" fmla="*/ 0 h 202065"/>
                    <a:gd name="connsiteX1" fmla="*/ 242510 w 242510"/>
                    <a:gd name="connsiteY1" fmla="*/ 42599 h 202065"/>
                    <a:gd name="connsiteX2" fmla="*/ 225154 w 242510"/>
                    <a:gd name="connsiteY2" fmla="*/ 195599 h 202065"/>
                    <a:gd name="connsiteX3" fmla="*/ 0 w 242510"/>
                    <a:gd name="connsiteY3" fmla="*/ 202065 h 202065"/>
                    <a:gd name="connsiteX0" fmla="*/ 228061 w 242510"/>
                    <a:gd name="connsiteY0" fmla="*/ 0 h 197164"/>
                    <a:gd name="connsiteX1" fmla="*/ 242510 w 242510"/>
                    <a:gd name="connsiteY1" fmla="*/ 37698 h 197164"/>
                    <a:gd name="connsiteX2" fmla="*/ 225154 w 242510"/>
                    <a:gd name="connsiteY2" fmla="*/ 190698 h 197164"/>
                    <a:gd name="connsiteX3" fmla="*/ 0 w 242510"/>
                    <a:gd name="connsiteY3" fmla="*/ 197164 h 197164"/>
                    <a:gd name="connsiteX0" fmla="*/ 0 w 373082"/>
                    <a:gd name="connsiteY0" fmla="*/ 278063 h 278062"/>
                    <a:gd name="connsiteX1" fmla="*/ 373082 w 373082"/>
                    <a:gd name="connsiteY1" fmla="*/ 0 h 278062"/>
                    <a:gd name="connsiteX2" fmla="*/ 355726 w 373082"/>
                    <a:gd name="connsiteY2" fmla="*/ 153000 h 278062"/>
                    <a:gd name="connsiteX3" fmla="*/ 130572 w 373082"/>
                    <a:gd name="connsiteY3" fmla="*/ 159466 h 278062"/>
                    <a:gd name="connsiteX0" fmla="*/ 0 w 355726"/>
                    <a:gd name="connsiteY0" fmla="*/ 125063 h 125063"/>
                    <a:gd name="connsiteX1" fmla="*/ 355726 w 355726"/>
                    <a:gd name="connsiteY1" fmla="*/ 0 h 125063"/>
                    <a:gd name="connsiteX2" fmla="*/ 130572 w 355726"/>
                    <a:gd name="connsiteY2" fmla="*/ 6466 h 125063"/>
                    <a:gd name="connsiteX0" fmla="*/ 0 w 211749"/>
                    <a:gd name="connsiteY0" fmla="*/ 118597 h 118597"/>
                    <a:gd name="connsiteX1" fmla="*/ 211749 w 211749"/>
                    <a:gd name="connsiteY1" fmla="*/ 112940 h 118597"/>
                    <a:gd name="connsiteX2" fmla="*/ 130572 w 211749"/>
                    <a:gd name="connsiteY2" fmla="*/ 0 h 118597"/>
                    <a:gd name="connsiteX0" fmla="*/ 0 w 205204"/>
                    <a:gd name="connsiteY0" fmla="*/ 89409 h 112940"/>
                    <a:gd name="connsiteX1" fmla="*/ 205204 w 205204"/>
                    <a:gd name="connsiteY1" fmla="*/ 112940 h 112940"/>
                    <a:gd name="connsiteX2" fmla="*/ 124027 w 205204"/>
                    <a:gd name="connsiteY2" fmla="*/ 0 h 1129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5204" h="112940">
                      <a:moveTo>
                        <a:pt x="0" y="89409"/>
                      </a:moveTo>
                      <a:lnTo>
                        <a:pt x="205204" y="112940"/>
                      </a:lnTo>
                      <a:lnTo>
                        <a:pt x="124027" y="0"/>
                      </a:ln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831CF0-5FB6-8057-D1EC-034C2A2DA690}"/>
                </a:ext>
              </a:extLst>
            </p:cNvPr>
            <p:cNvCxnSpPr/>
            <p:nvPr/>
          </p:nvCxnSpPr>
          <p:spPr>
            <a:xfrm flipH="1">
              <a:off x="0" y="-43574"/>
              <a:ext cx="138879" cy="171754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skateboarder friend">
            <a:extLst>
              <a:ext uri="{FF2B5EF4-FFF2-40B4-BE49-F238E27FC236}">
                <a16:creationId xmlns:a16="http://schemas.microsoft.com/office/drawing/2014/main" id="{CC5E99E8-CA4D-EE8A-BFF7-B2FB9F564FDD}"/>
              </a:ext>
            </a:extLst>
          </p:cNvPr>
          <p:cNvGrpSpPr/>
          <p:nvPr/>
        </p:nvGrpSpPr>
        <p:grpSpPr>
          <a:xfrm>
            <a:off x="2535655" y="5429606"/>
            <a:ext cx="670563" cy="840104"/>
            <a:chOff x="0" y="0"/>
            <a:chExt cx="670592" cy="84070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7EF1F8B-ABB6-2B6E-7B7F-2FC98EDC135D}"/>
                </a:ext>
              </a:extLst>
            </p:cNvPr>
            <p:cNvGrpSpPr/>
            <p:nvPr/>
          </p:nvGrpSpPr>
          <p:grpSpPr>
            <a:xfrm>
              <a:off x="144556" y="215153"/>
              <a:ext cx="217528" cy="625551"/>
              <a:chOff x="0" y="0"/>
              <a:chExt cx="410503" cy="1178211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7E3834-92FB-8032-6A45-F793CFE86794}"/>
                  </a:ext>
                </a:extLst>
              </p:cNvPr>
              <p:cNvCxnSpPr/>
              <p:nvPr/>
            </p:nvCxnSpPr>
            <p:spPr>
              <a:xfrm>
                <a:off x="0" y="0"/>
                <a:ext cx="236855" cy="70802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086CD12-73C4-5573-3641-FCAF6863CA3F}"/>
                  </a:ext>
                </a:extLst>
              </p:cNvPr>
              <p:cNvCxnSpPr/>
              <p:nvPr/>
            </p:nvCxnSpPr>
            <p:spPr>
              <a:xfrm>
                <a:off x="231870" y="688781"/>
                <a:ext cx="178633" cy="48943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840B58-FDE8-8C28-6D21-828A549C23E1}"/>
                  </a:ext>
                </a:extLst>
              </p:cNvPr>
              <p:cNvCxnSpPr/>
              <p:nvPr/>
            </p:nvCxnSpPr>
            <p:spPr>
              <a:xfrm flipH="1">
                <a:off x="17300" y="684565"/>
                <a:ext cx="217805" cy="48577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9B3CCA-1770-A4F3-EF78-40739F9121B6}"/>
                </a:ext>
              </a:extLst>
            </p:cNvPr>
            <p:cNvCxnSpPr/>
            <p:nvPr/>
          </p:nvCxnSpPr>
          <p:spPr>
            <a:xfrm flipH="1">
              <a:off x="323850" y="282389"/>
              <a:ext cx="91049" cy="31261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4375E77-6666-B496-E557-D05FAC1BED07}"/>
                </a:ext>
              </a:extLst>
            </p:cNvPr>
            <p:cNvGrpSpPr/>
            <p:nvPr/>
          </p:nvGrpSpPr>
          <p:grpSpPr>
            <a:xfrm rot="20288010" flipV="1">
              <a:off x="231962" y="273422"/>
              <a:ext cx="113320" cy="265772"/>
              <a:chOff x="-21468" y="0"/>
              <a:chExt cx="213839" cy="64454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2EFCB7-0E45-0273-03D8-CEE22F4EFF1B}"/>
                  </a:ext>
                </a:extLst>
              </p:cNvPr>
              <p:cNvCxnSpPr/>
              <p:nvPr/>
            </p:nvCxnSpPr>
            <p:spPr>
              <a:xfrm rot="839486" flipH="1" flipV="1">
                <a:off x="-21468" y="393572"/>
                <a:ext cx="11845" cy="25097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BAE1A1A-ED64-C190-3900-9CFDEA2F92C2}"/>
                  </a:ext>
                </a:extLst>
              </p:cNvPr>
              <p:cNvCxnSpPr/>
              <p:nvPr/>
            </p:nvCxnSpPr>
            <p:spPr>
              <a:xfrm flipH="1">
                <a:off x="0" y="86497"/>
                <a:ext cx="128269" cy="3098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4CC02E1-735E-35A2-1618-3017E0B38425}"/>
                  </a:ext>
                </a:extLst>
              </p:cNvPr>
              <p:cNvCxnSpPr/>
              <p:nvPr/>
            </p:nvCxnSpPr>
            <p:spPr>
              <a:xfrm>
                <a:off x="130982" y="0"/>
                <a:ext cx="0" cy="8740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3A7101A-B081-DCD3-16E6-911431DDF0F0}"/>
                  </a:ext>
                </a:extLst>
              </p:cNvPr>
              <p:cNvCxnSpPr/>
              <p:nvPr/>
            </p:nvCxnSpPr>
            <p:spPr>
              <a:xfrm flipH="1">
                <a:off x="133453" y="42013"/>
                <a:ext cx="34290" cy="4101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887AF68-8BB2-A6BB-03B7-CA62A83A55BA}"/>
                  </a:ext>
                </a:extLst>
              </p:cNvPr>
              <p:cNvCxnSpPr/>
              <p:nvPr/>
            </p:nvCxnSpPr>
            <p:spPr>
              <a:xfrm flipH="1">
                <a:off x="138396" y="71669"/>
                <a:ext cx="53975" cy="1714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7411A3-DD70-4D0E-DAED-0987744F87D3}"/>
                </a:ext>
              </a:extLst>
            </p:cNvPr>
            <p:cNvCxnSpPr/>
            <p:nvPr/>
          </p:nvCxnSpPr>
          <p:spPr>
            <a:xfrm flipH="1" flipV="1">
              <a:off x="171450" y="291353"/>
              <a:ext cx="146050" cy="2667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C6E0D34-1A8F-08B5-E1FF-C6F3DAC7B58E}"/>
                </a:ext>
              </a:extLst>
            </p:cNvPr>
            <p:cNvGrpSpPr/>
            <p:nvPr/>
          </p:nvGrpSpPr>
          <p:grpSpPr>
            <a:xfrm rot="19208321">
              <a:off x="503145" y="107576"/>
              <a:ext cx="167447" cy="616326"/>
              <a:chOff x="0" y="0"/>
              <a:chExt cx="167447" cy="616326"/>
            </a:xfrm>
          </p:grpSpPr>
          <p:sp>
            <p:nvSpPr>
              <p:cNvPr id="64" name="Octagon 63">
                <a:extLst>
                  <a:ext uri="{FF2B5EF4-FFF2-40B4-BE49-F238E27FC236}">
                    <a16:creationId xmlns:a16="http://schemas.microsoft.com/office/drawing/2014/main" id="{F85AE94E-03E2-CD72-FB2F-DD4EDE274466}"/>
                  </a:ext>
                </a:extLst>
              </p:cNvPr>
              <p:cNvSpPr/>
              <p:nvPr/>
            </p:nvSpPr>
            <p:spPr>
              <a:xfrm rot="16654321">
                <a:off x="-239583" y="239583"/>
                <a:ext cx="616326" cy="137160"/>
              </a:xfrm>
              <a:prstGeom prst="octagon">
                <a:avLst>
                  <a:gd name="adj" fmla="val 33976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65" name="hand">
                <a:extLst>
                  <a:ext uri="{FF2B5EF4-FFF2-40B4-BE49-F238E27FC236}">
                    <a16:creationId xmlns:a16="http://schemas.microsoft.com/office/drawing/2014/main" id="{2696E8A7-2654-916A-1D34-980CADE1AFA8}"/>
                  </a:ext>
                </a:extLst>
              </p:cNvPr>
              <p:cNvGrpSpPr/>
              <p:nvPr/>
            </p:nvGrpSpPr>
            <p:grpSpPr>
              <a:xfrm rot="7942984">
                <a:off x="97776" y="9743"/>
                <a:ext cx="69867" cy="69475"/>
                <a:chOff x="0" y="0"/>
                <a:chExt cx="42229" cy="54158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4C58233-5D1D-6832-0A79-D81295455576}"/>
                    </a:ext>
                  </a:extLst>
                </p:cNvPr>
                <p:cNvCxnSpPr/>
                <p:nvPr/>
              </p:nvCxnSpPr>
              <p:spPr>
                <a:xfrm flipH="1">
                  <a:off x="0" y="0"/>
                  <a:ext cx="41023" cy="2977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C47B14B-B6CC-5A4F-6D31-6E863C8C76C9}"/>
                    </a:ext>
                  </a:extLst>
                </p:cNvPr>
                <p:cNvCxnSpPr/>
                <p:nvPr/>
              </p:nvCxnSpPr>
              <p:spPr>
                <a:xfrm flipH="1" flipV="1">
                  <a:off x="2540" y="29210"/>
                  <a:ext cx="28265" cy="24948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AC1A0D5-FB9E-24AD-AE21-7A553642B80D}"/>
                    </a:ext>
                  </a:extLst>
                </p:cNvPr>
                <p:cNvCxnSpPr/>
                <p:nvPr/>
              </p:nvCxnSpPr>
              <p:spPr>
                <a:xfrm flipH="1">
                  <a:off x="2540" y="29210"/>
                  <a:ext cx="39689" cy="115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ADB04DD-9D12-E753-20F4-1529A7390A25}"/>
                </a:ext>
              </a:extLst>
            </p:cNvPr>
            <p:cNvSpPr/>
            <p:nvPr/>
          </p:nvSpPr>
          <p:spPr>
            <a:xfrm>
              <a:off x="23533" y="0"/>
              <a:ext cx="209970" cy="210377"/>
            </a:xfrm>
            <a:prstGeom prst="ellipse">
              <a:avLst/>
            </a:prstGeom>
            <a:solidFill>
              <a:srgbClr val="0080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FA1C6BD4-2829-2F55-4333-4B27BA91896E}"/>
                </a:ext>
              </a:extLst>
            </p:cNvPr>
            <p:cNvSpPr/>
            <p:nvPr/>
          </p:nvSpPr>
          <p:spPr>
            <a:xfrm rot="11076680">
              <a:off x="87406" y="140074"/>
              <a:ext cx="116205" cy="61201"/>
            </a:xfrm>
            <a:prstGeom prst="arc">
              <a:avLst>
                <a:gd name="adj1" fmla="val 21117032"/>
                <a:gd name="adj2" fmla="val 10200786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53FDE52F-43EC-06BA-C616-1CB437B7593B}"/>
                </a:ext>
              </a:extLst>
            </p:cNvPr>
            <p:cNvSpPr/>
            <p:nvPr/>
          </p:nvSpPr>
          <p:spPr>
            <a:xfrm rot="518123">
              <a:off x="0" y="75080"/>
              <a:ext cx="72722" cy="74450"/>
            </a:xfrm>
            <a:prstGeom prst="arc">
              <a:avLst>
                <a:gd name="adj1" fmla="val 5319178"/>
                <a:gd name="adj2" fmla="val 14967573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25904DCF-289A-6DD5-EE5D-36BDC8353D10}"/>
                </a:ext>
              </a:extLst>
            </p:cNvPr>
            <p:cNvSpPr/>
            <p:nvPr/>
          </p:nvSpPr>
          <p:spPr>
            <a:xfrm rot="21081877" flipH="1">
              <a:off x="180415" y="70597"/>
              <a:ext cx="72722" cy="74450"/>
            </a:xfrm>
            <a:prstGeom prst="arc">
              <a:avLst>
                <a:gd name="adj1" fmla="val 5685318"/>
                <a:gd name="adj2" fmla="val 14938787"/>
              </a:avLst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6E360E-D56E-EE69-D98F-22A4D044CD1D}"/>
                </a:ext>
              </a:extLst>
            </p:cNvPr>
            <p:cNvSpPr/>
            <p:nvPr/>
          </p:nvSpPr>
          <p:spPr>
            <a:xfrm>
              <a:off x="146798" y="85165"/>
              <a:ext cx="15063" cy="15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D707D49-15AE-9618-EEFD-167A86847035}"/>
                </a:ext>
              </a:extLst>
            </p:cNvPr>
            <p:cNvSpPr/>
            <p:nvPr/>
          </p:nvSpPr>
          <p:spPr>
            <a:xfrm>
              <a:off x="189380" y="87406"/>
              <a:ext cx="15063" cy="1507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skateboarder source">
            <a:extLst>
              <a:ext uri="{FF2B5EF4-FFF2-40B4-BE49-F238E27FC236}">
                <a16:creationId xmlns:a16="http://schemas.microsoft.com/office/drawing/2014/main" id="{AC7E88BC-8940-C716-0FEC-FB3198A1F50E}"/>
              </a:ext>
            </a:extLst>
          </p:cNvPr>
          <p:cNvGrpSpPr/>
          <p:nvPr/>
        </p:nvGrpSpPr>
        <p:grpSpPr>
          <a:xfrm>
            <a:off x="1585841" y="5317472"/>
            <a:ext cx="441963" cy="948062"/>
            <a:chOff x="0" y="0"/>
            <a:chExt cx="442165" cy="94806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EB8558-718D-B7CC-6D48-DE87838DB3B5}"/>
                </a:ext>
              </a:extLst>
            </p:cNvPr>
            <p:cNvGrpSpPr/>
            <p:nvPr/>
          </p:nvGrpSpPr>
          <p:grpSpPr>
            <a:xfrm>
              <a:off x="382859" y="185279"/>
              <a:ext cx="59306" cy="60531"/>
              <a:chOff x="0" y="0"/>
              <a:chExt cx="325312" cy="33020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6D6BAA-6515-FF3A-7705-278C0D10B462}"/>
                  </a:ext>
                </a:extLst>
              </p:cNvPr>
              <p:cNvCxnSpPr/>
              <p:nvPr/>
            </p:nvCxnSpPr>
            <p:spPr>
              <a:xfrm>
                <a:off x="0" y="71967"/>
                <a:ext cx="128270" cy="258233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C27585-9239-DD66-FAB1-2E7324909B92}"/>
                  </a:ext>
                </a:extLst>
              </p:cNvPr>
              <p:cNvCxnSpPr/>
              <p:nvPr/>
            </p:nvCxnSpPr>
            <p:spPr>
              <a:xfrm flipH="1">
                <a:off x="131233" y="0"/>
                <a:ext cx="32455" cy="328789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299CA70-1B7A-74C6-7DEC-3C702BFABADD}"/>
                  </a:ext>
                </a:extLst>
              </p:cNvPr>
              <p:cNvCxnSpPr/>
              <p:nvPr/>
            </p:nvCxnSpPr>
            <p:spPr>
              <a:xfrm flipH="1">
                <a:off x="133218" y="106299"/>
                <a:ext cx="192094" cy="219704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ED3244-F0BA-45C9-65AD-29E71AAF2AB2}"/>
                </a:ext>
              </a:extLst>
            </p:cNvPr>
            <p:cNvGrpSpPr/>
            <p:nvPr/>
          </p:nvGrpSpPr>
          <p:grpSpPr>
            <a:xfrm>
              <a:off x="178912" y="68738"/>
              <a:ext cx="196780" cy="196123"/>
              <a:chOff x="0" y="0"/>
              <a:chExt cx="276017" cy="27432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A6AB258-D0A7-8163-6392-52F7458D7EB1}"/>
                  </a:ext>
                </a:extLst>
              </p:cNvPr>
              <p:cNvSpPr/>
              <p:nvPr/>
            </p:nvSpPr>
            <p:spPr>
              <a:xfrm>
                <a:off x="0" y="0"/>
                <a:ext cx="274320" cy="274320"/>
              </a:xfrm>
              <a:prstGeom prst="arc">
                <a:avLst>
                  <a:gd name="adj1" fmla="val 2498455"/>
                  <a:gd name="adj2" fmla="val 1114536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232D6F3-6BC9-0CE6-2A5C-9D065DE3177A}"/>
                  </a:ext>
                </a:extLst>
              </p:cNvPr>
              <p:cNvSpPr/>
              <p:nvPr/>
            </p:nvSpPr>
            <p:spPr>
              <a:xfrm>
                <a:off x="122972" y="133004"/>
                <a:ext cx="153045" cy="110098"/>
              </a:xfrm>
              <a:custGeom>
                <a:avLst/>
                <a:gdLst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69422 w 361043"/>
                  <a:gd name="connsiteY0" fmla="*/ 280307 h 280307"/>
                  <a:gd name="connsiteX1" fmla="*/ 0 w 361043"/>
                  <a:gd name="connsiteY1" fmla="*/ 0 h 280307"/>
                  <a:gd name="connsiteX2" fmla="*/ 361043 w 361043"/>
                  <a:gd name="connsiteY2" fmla="*/ 136071 h 280307"/>
                  <a:gd name="connsiteX3" fmla="*/ 361043 w 361043"/>
                  <a:gd name="connsiteY3" fmla="*/ 136071 h 280307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53078 w 344699"/>
                  <a:gd name="connsiteY0" fmla="*/ 283032 h 283032"/>
                  <a:gd name="connsiteX1" fmla="*/ 0 w 344699"/>
                  <a:gd name="connsiteY1" fmla="*/ 0 h 283032"/>
                  <a:gd name="connsiteX2" fmla="*/ 344699 w 344699"/>
                  <a:gd name="connsiteY2" fmla="*/ 138796 h 283032"/>
                  <a:gd name="connsiteX3" fmla="*/ 344699 w 344699"/>
                  <a:gd name="connsiteY3" fmla="*/ 138796 h 283032"/>
                  <a:gd name="connsiteX0" fmla="*/ 285475 w 377096"/>
                  <a:gd name="connsiteY0" fmla="*/ 300232 h 300232"/>
                  <a:gd name="connsiteX1" fmla="*/ 32397 w 377096"/>
                  <a:gd name="connsiteY1" fmla="*/ 17200 h 300232"/>
                  <a:gd name="connsiteX2" fmla="*/ 377096 w 377096"/>
                  <a:gd name="connsiteY2" fmla="*/ 155996 h 300232"/>
                  <a:gd name="connsiteX3" fmla="*/ 377096 w 377096"/>
                  <a:gd name="connsiteY3" fmla="*/ 155996 h 300232"/>
                  <a:gd name="connsiteX0" fmla="*/ 302651 w 394272"/>
                  <a:gd name="connsiteY0" fmla="*/ 342836 h 342836"/>
                  <a:gd name="connsiteX1" fmla="*/ 49573 w 394272"/>
                  <a:gd name="connsiteY1" fmla="*/ 59804 h 342836"/>
                  <a:gd name="connsiteX2" fmla="*/ 394272 w 394272"/>
                  <a:gd name="connsiteY2" fmla="*/ 198600 h 342836"/>
                  <a:gd name="connsiteX3" fmla="*/ 394272 w 394272"/>
                  <a:gd name="connsiteY3" fmla="*/ 198600 h 342836"/>
                  <a:gd name="connsiteX0" fmla="*/ 357678 w 449299"/>
                  <a:gd name="connsiteY0" fmla="*/ 275531 h 275531"/>
                  <a:gd name="connsiteX1" fmla="*/ 43123 w 449299"/>
                  <a:gd name="connsiteY1" fmla="*/ 72716 h 275531"/>
                  <a:gd name="connsiteX2" fmla="*/ 449299 w 449299"/>
                  <a:gd name="connsiteY2" fmla="*/ 131295 h 275531"/>
                  <a:gd name="connsiteX3" fmla="*/ 449299 w 449299"/>
                  <a:gd name="connsiteY3" fmla="*/ 131295 h 275531"/>
                  <a:gd name="connsiteX0" fmla="*/ 315567 w 407188"/>
                  <a:gd name="connsiteY0" fmla="*/ 310070 h 310070"/>
                  <a:gd name="connsiteX1" fmla="*/ 1012 w 407188"/>
                  <a:gd name="connsiteY1" fmla="*/ 107255 h 310070"/>
                  <a:gd name="connsiteX2" fmla="*/ 407188 w 407188"/>
                  <a:gd name="connsiteY2" fmla="*/ 165834 h 310070"/>
                  <a:gd name="connsiteX3" fmla="*/ 407188 w 407188"/>
                  <a:gd name="connsiteY3" fmla="*/ 165834 h 310070"/>
                  <a:gd name="connsiteX0" fmla="*/ 342968 w 434589"/>
                  <a:gd name="connsiteY0" fmla="*/ 308685 h 308685"/>
                  <a:gd name="connsiteX1" fmla="*/ 28413 w 434589"/>
                  <a:gd name="connsiteY1" fmla="*/ 105870 h 308685"/>
                  <a:gd name="connsiteX2" fmla="*/ 434589 w 434589"/>
                  <a:gd name="connsiteY2" fmla="*/ 164449 h 308685"/>
                  <a:gd name="connsiteX3" fmla="*/ 434589 w 434589"/>
                  <a:gd name="connsiteY3" fmla="*/ 164449 h 308685"/>
                  <a:gd name="connsiteX0" fmla="*/ 322012 w 413633"/>
                  <a:gd name="connsiteY0" fmla="*/ 282414 h 282414"/>
                  <a:gd name="connsiteX1" fmla="*/ 7457 w 413633"/>
                  <a:gd name="connsiteY1" fmla="*/ 79599 h 282414"/>
                  <a:gd name="connsiteX2" fmla="*/ 413633 w 413633"/>
                  <a:gd name="connsiteY2" fmla="*/ 138178 h 282414"/>
                  <a:gd name="connsiteX3" fmla="*/ 413633 w 413633"/>
                  <a:gd name="connsiteY3" fmla="*/ 138178 h 282414"/>
                  <a:gd name="connsiteX0" fmla="*/ 350831 w 442452"/>
                  <a:gd name="connsiteY0" fmla="*/ 340438 h 340438"/>
                  <a:gd name="connsiteX1" fmla="*/ 36276 w 442452"/>
                  <a:gd name="connsiteY1" fmla="*/ 137623 h 340438"/>
                  <a:gd name="connsiteX2" fmla="*/ 442452 w 442452"/>
                  <a:gd name="connsiteY2" fmla="*/ 196202 h 340438"/>
                  <a:gd name="connsiteX3" fmla="*/ 442452 w 442452"/>
                  <a:gd name="connsiteY3" fmla="*/ 196202 h 340438"/>
                  <a:gd name="connsiteX0" fmla="*/ 360953 w 452574"/>
                  <a:gd name="connsiteY0" fmla="*/ 286143 h 325605"/>
                  <a:gd name="connsiteX1" fmla="*/ 35381 w 452574"/>
                  <a:gd name="connsiteY1" fmla="*/ 155502 h 325605"/>
                  <a:gd name="connsiteX2" fmla="*/ 452574 w 452574"/>
                  <a:gd name="connsiteY2" fmla="*/ 141907 h 325605"/>
                  <a:gd name="connsiteX3" fmla="*/ 452574 w 452574"/>
                  <a:gd name="connsiteY3" fmla="*/ 141907 h 32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2574" h="325605">
                    <a:moveTo>
                      <a:pt x="360953" y="286143"/>
                    </a:moveTo>
                    <a:cubicBezTo>
                      <a:pt x="220294" y="212685"/>
                      <a:pt x="-107728" y="491773"/>
                      <a:pt x="35381" y="155502"/>
                    </a:cubicBezTo>
                    <a:cubicBezTo>
                      <a:pt x="178490" y="-180769"/>
                      <a:pt x="366960" y="131494"/>
                      <a:pt x="452574" y="141907"/>
                    </a:cubicBezTo>
                    <a:lnTo>
                      <a:pt x="452574" y="141907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E90F473-40B0-A7D9-E9F0-4B82E58619DD}"/>
                  </a:ext>
                </a:extLst>
              </p:cNvPr>
              <p:cNvSpPr/>
              <p:nvPr/>
            </p:nvSpPr>
            <p:spPr>
              <a:xfrm>
                <a:off x="215900" y="86078"/>
                <a:ext cx="18316" cy="18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43D0CF2-30EF-51A2-382A-986E33315351}"/>
                </a:ext>
              </a:extLst>
            </p:cNvPr>
            <p:cNvGrpSpPr/>
            <p:nvPr/>
          </p:nvGrpSpPr>
          <p:grpSpPr>
            <a:xfrm>
              <a:off x="257353" y="241308"/>
              <a:ext cx="148644" cy="389756"/>
              <a:chOff x="195059" y="377093"/>
              <a:chExt cx="285738" cy="74823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5B6B60C-72FD-0919-BA33-D2E29C8F115B}"/>
                  </a:ext>
                </a:extLst>
              </p:cNvPr>
              <p:cNvGrpSpPr/>
              <p:nvPr/>
            </p:nvGrpSpPr>
            <p:grpSpPr>
              <a:xfrm>
                <a:off x="200180" y="377093"/>
                <a:ext cx="280617" cy="275023"/>
                <a:chOff x="0" y="191741"/>
                <a:chExt cx="280617" cy="275023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8D62411-F99A-08AC-87DF-7B30425B2888}"/>
                    </a:ext>
                  </a:extLst>
                </p:cNvPr>
                <p:cNvCxnSpPr/>
                <p:nvPr/>
              </p:nvCxnSpPr>
              <p:spPr>
                <a:xfrm>
                  <a:off x="0" y="368180"/>
                  <a:ext cx="137785" cy="96647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A31281B-C2D1-2189-2970-34BDF6F9E17A}"/>
                    </a:ext>
                  </a:extLst>
                </p:cNvPr>
                <p:cNvCxnSpPr/>
                <p:nvPr/>
              </p:nvCxnSpPr>
              <p:spPr>
                <a:xfrm flipV="1">
                  <a:off x="137785" y="191741"/>
                  <a:ext cx="142832" cy="275023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2F8BC87-2625-5840-C122-223178505C41}"/>
                  </a:ext>
                </a:extLst>
              </p:cNvPr>
              <p:cNvCxnSpPr/>
              <p:nvPr/>
            </p:nvCxnSpPr>
            <p:spPr>
              <a:xfrm>
                <a:off x="195059" y="422591"/>
                <a:ext cx="0" cy="7027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" name="Octagon 38">
              <a:extLst>
                <a:ext uri="{FF2B5EF4-FFF2-40B4-BE49-F238E27FC236}">
                  <a16:creationId xmlns:a16="http://schemas.microsoft.com/office/drawing/2014/main" id="{DE685161-00A1-E636-4A2C-415B5B06D11B}"/>
                </a:ext>
              </a:extLst>
            </p:cNvPr>
            <p:cNvSpPr/>
            <p:nvPr/>
          </p:nvSpPr>
          <p:spPr>
            <a:xfrm rot="17179010">
              <a:off x="-207691" y="207691"/>
              <a:ext cx="534332" cy="118950"/>
            </a:xfrm>
            <a:prstGeom prst="octagon">
              <a:avLst>
                <a:gd name="adj" fmla="val 33976"/>
              </a:avLst>
            </a:prstGeom>
            <a:solidFill>
              <a:srgbClr val="0080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E1DCE28-3391-36D7-71B8-381EEBD06341}"/>
                </a:ext>
              </a:extLst>
            </p:cNvPr>
            <p:cNvSpPr/>
            <p:nvPr/>
          </p:nvSpPr>
          <p:spPr>
            <a:xfrm>
              <a:off x="118400" y="295097"/>
              <a:ext cx="133962" cy="104296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82346 w 679655"/>
                <a:gd name="connsiteY1" fmla="*/ 114221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771860"/>
                <a:gd name="connsiteY0" fmla="*/ 210001 h 210001"/>
                <a:gd name="connsiteX1" fmla="*/ 174551 w 771860"/>
                <a:gd name="connsiteY1" fmla="*/ 11422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575196 w 771860"/>
                <a:gd name="connsiteY3" fmla="*/ 12526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82926"/>
                <a:gd name="connsiteY0" fmla="*/ 210001 h 210001"/>
                <a:gd name="connsiteX1" fmla="*/ 148730 w 782926"/>
                <a:gd name="connsiteY1" fmla="*/ 106831 h 210001"/>
                <a:gd name="connsiteX2" fmla="*/ 341699 w 782926"/>
                <a:gd name="connsiteY2" fmla="*/ 87262 h 210001"/>
                <a:gd name="connsiteX3" fmla="*/ 575196 w 782926"/>
                <a:gd name="connsiteY3" fmla="*/ 125267 h 210001"/>
                <a:gd name="connsiteX4" fmla="*/ 782926 w 782926"/>
                <a:gd name="connsiteY4" fmla="*/ 200685 h 210001"/>
                <a:gd name="connsiteX5" fmla="*/ 750967 w 782926"/>
                <a:gd name="connsiteY5" fmla="*/ 0 h 210001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61244 w 782926"/>
                <a:gd name="connsiteY3" fmla="*/ 1234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53864 w 782926"/>
                <a:gd name="connsiteY3" fmla="*/ 6542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03170 h 148804"/>
                <a:gd name="connsiteX1" fmla="*/ 148730 w 782926"/>
                <a:gd name="connsiteY1" fmla="*/ 0 h 148804"/>
                <a:gd name="connsiteX2" fmla="*/ 346619 w 782926"/>
                <a:gd name="connsiteY2" fmla="*/ 182 h 148804"/>
                <a:gd name="connsiteX3" fmla="*/ 575196 w 782926"/>
                <a:gd name="connsiteY3" fmla="*/ 18436 h 148804"/>
                <a:gd name="connsiteX4" fmla="*/ 782926 w 782926"/>
                <a:gd name="connsiteY4" fmla="*/ 93854 h 148804"/>
                <a:gd name="connsiteX5" fmla="*/ 776797 w 782926"/>
                <a:gd name="connsiteY5" fmla="*/ 148804 h 148804"/>
                <a:gd name="connsiteX0" fmla="*/ 0 w 782926"/>
                <a:gd name="connsiteY0" fmla="*/ 136543 h 182177"/>
                <a:gd name="connsiteX1" fmla="*/ 159800 w 782926"/>
                <a:gd name="connsiteY1" fmla="*/ 0 h 182177"/>
                <a:gd name="connsiteX2" fmla="*/ 346619 w 782926"/>
                <a:gd name="connsiteY2" fmla="*/ 33555 h 182177"/>
                <a:gd name="connsiteX3" fmla="*/ 575196 w 782926"/>
                <a:gd name="connsiteY3" fmla="*/ 51809 h 182177"/>
                <a:gd name="connsiteX4" fmla="*/ 782926 w 782926"/>
                <a:gd name="connsiteY4" fmla="*/ 127227 h 182177"/>
                <a:gd name="connsiteX5" fmla="*/ 776797 w 78292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77656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59194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79257"/>
                <a:gd name="connsiteY0" fmla="*/ 61074 h 182177"/>
                <a:gd name="connsiteX1" fmla="*/ 162260 w 779257"/>
                <a:gd name="connsiteY1" fmla="*/ 0 h 182177"/>
                <a:gd name="connsiteX2" fmla="*/ 349079 w 779257"/>
                <a:gd name="connsiteY2" fmla="*/ 33555 h 182177"/>
                <a:gd name="connsiteX3" fmla="*/ 559194 w 779257"/>
                <a:gd name="connsiteY3" fmla="*/ 51809 h 182177"/>
                <a:gd name="connsiteX4" fmla="*/ 748461 w 779257"/>
                <a:gd name="connsiteY4" fmla="*/ 115597 h 182177"/>
                <a:gd name="connsiteX5" fmla="*/ 779257 w 779257"/>
                <a:gd name="connsiteY5" fmla="*/ 182177 h 182177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59194 w 748461"/>
                <a:gd name="connsiteY3" fmla="*/ 51809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34579 w 748461"/>
                <a:gd name="connsiteY3" fmla="*/ 54830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16517"/>
                <a:gd name="connsiteY0" fmla="*/ 61074 h 138875"/>
                <a:gd name="connsiteX1" fmla="*/ 162260 w 716517"/>
                <a:gd name="connsiteY1" fmla="*/ 0 h 138875"/>
                <a:gd name="connsiteX2" fmla="*/ 349079 w 716517"/>
                <a:gd name="connsiteY2" fmla="*/ 33555 h 138875"/>
                <a:gd name="connsiteX3" fmla="*/ 534579 w 716517"/>
                <a:gd name="connsiteY3" fmla="*/ 54830 h 138875"/>
                <a:gd name="connsiteX4" fmla="*/ 712769 w 716517"/>
                <a:gd name="connsiteY4" fmla="*/ 109403 h 138875"/>
                <a:gd name="connsiteX5" fmla="*/ 716517 w 716517"/>
                <a:gd name="connsiteY5" fmla="*/ 138875 h 138875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4579 w 730064"/>
                <a:gd name="connsiteY3" fmla="*/ 5483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25962 w 730064"/>
                <a:gd name="connsiteY3" fmla="*/ 95757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8271 w 730064"/>
                <a:gd name="connsiteY3" fmla="*/ 5235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12769"/>
                <a:gd name="connsiteY0" fmla="*/ 61074 h 109403"/>
                <a:gd name="connsiteX1" fmla="*/ 162260 w 712769"/>
                <a:gd name="connsiteY1" fmla="*/ 0 h 109403"/>
                <a:gd name="connsiteX2" fmla="*/ 349079 w 712769"/>
                <a:gd name="connsiteY2" fmla="*/ 33555 h 109403"/>
                <a:gd name="connsiteX3" fmla="*/ 538271 w 712769"/>
                <a:gd name="connsiteY3" fmla="*/ 52350 h 109403"/>
                <a:gd name="connsiteX4" fmla="*/ 712769 w 712769"/>
                <a:gd name="connsiteY4" fmla="*/ 109403 h 109403"/>
                <a:gd name="connsiteX0" fmla="*/ 0 w 538271"/>
                <a:gd name="connsiteY0" fmla="*/ 61074 h 135560"/>
                <a:gd name="connsiteX1" fmla="*/ 162260 w 538271"/>
                <a:gd name="connsiteY1" fmla="*/ 0 h 135560"/>
                <a:gd name="connsiteX2" fmla="*/ 349079 w 538271"/>
                <a:gd name="connsiteY2" fmla="*/ 33555 h 135560"/>
                <a:gd name="connsiteX3" fmla="*/ 538271 w 538271"/>
                <a:gd name="connsiteY3" fmla="*/ 52350 h 135560"/>
                <a:gd name="connsiteX4" fmla="*/ 523080 w 538271"/>
                <a:gd name="connsiteY4" fmla="*/ 135560 h 135560"/>
                <a:gd name="connsiteX0" fmla="*/ 0 w 538271"/>
                <a:gd name="connsiteY0" fmla="*/ 61074 h 115665"/>
                <a:gd name="connsiteX1" fmla="*/ 162260 w 538271"/>
                <a:gd name="connsiteY1" fmla="*/ 0 h 115665"/>
                <a:gd name="connsiteX2" fmla="*/ 349079 w 538271"/>
                <a:gd name="connsiteY2" fmla="*/ 33555 h 115665"/>
                <a:gd name="connsiteX3" fmla="*/ 538271 w 538271"/>
                <a:gd name="connsiteY3" fmla="*/ 52350 h 115665"/>
                <a:gd name="connsiteX4" fmla="*/ 430721 w 538271"/>
                <a:gd name="connsiteY4" fmla="*/ 115665 h 115665"/>
                <a:gd name="connsiteX0" fmla="*/ 0 w 669624"/>
                <a:gd name="connsiteY0" fmla="*/ 78485 h 78485"/>
                <a:gd name="connsiteX1" fmla="*/ 162260 w 669624"/>
                <a:gd name="connsiteY1" fmla="*/ 17411 h 78485"/>
                <a:gd name="connsiteX2" fmla="*/ 349079 w 669624"/>
                <a:gd name="connsiteY2" fmla="*/ 50966 h 78485"/>
                <a:gd name="connsiteX3" fmla="*/ 538271 w 669624"/>
                <a:gd name="connsiteY3" fmla="*/ 69761 h 78485"/>
                <a:gd name="connsiteX4" fmla="*/ 669624 w 669624"/>
                <a:gd name="connsiteY4" fmla="*/ 0 h 78485"/>
                <a:gd name="connsiteX0" fmla="*/ 0 w 648681"/>
                <a:gd name="connsiteY0" fmla="*/ 61074 h 139477"/>
                <a:gd name="connsiteX1" fmla="*/ 162260 w 648681"/>
                <a:gd name="connsiteY1" fmla="*/ 0 h 139477"/>
                <a:gd name="connsiteX2" fmla="*/ 349079 w 648681"/>
                <a:gd name="connsiteY2" fmla="*/ 33555 h 139477"/>
                <a:gd name="connsiteX3" fmla="*/ 538271 w 648681"/>
                <a:gd name="connsiteY3" fmla="*/ 52350 h 139477"/>
                <a:gd name="connsiteX4" fmla="*/ 648681 w 648681"/>
                <a:gd name="connsiteY4" fmla="*/ 139476 h 139477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8271 w 706532"/>
                <a:gd name="connsiteY3" fmla="*/ 52350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667125 w 706532"/>
                <a:gd name="connsiteY4" fmla="*/ 62010 h 73542"/>
                <a:gd name="connsiteX5" fmla="*/ 706532 w 706532"/>
                <a:gd name="connsiteY5" fmla="*/ 73542 h 73542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67125 w 702836"/>
                <a:gd name="connsiteY4" fmla="*/ 62010 h 195904"/>
                <a:gd name="connsiteX5" fmla="*/ 702836 w 702836"/>
                <a:gd name="connsiteY5" fmla="*/ 195904 h 195904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99133 w 702836"/>
                <a:gd name="connsiteY4" fmla="*/ 73558 h 195904"/>
                <a:gd name="connsiteX5" fmla="*/ 702836 w 702836"/>
                <a:gd name="connsiteY5" fmla="*/ 195904 h 195904"/>
                <a:gd name="connsiteX0" fmla="*/ 0 w 711454"/>
                <a:gd name="connsiteY0" fmla="*/ 61074 h 117584"/>
                <a:gd name="connsiteX1" fmla="*/ 162260 w 711454"/>
                <a:gd name="connsiteY1" fmla="*/ 0 h 117584"/>
                <a:gd name="connsiteX2" fmla="*/ 349079 w 711454"/>
                <a:gd name="connsiteY2" fmla="*/ 33555 h 117584"/>
                <a:gd name="connsiteX3" fmla="*/ 539503 w 711454"/>
                <a:gd name="connsiteY3" fmla="*/ 29575 h 117584"/>
                <a:gd name="connsiteX4" fmla="*/ 699133 w 711454"/>
                <a:gd name="connsiteY4" fmla="*/ 73558 h 117584"/>
                <a:gd name="connsiteX5" fmla="*/ 711454 w 711454"/>
                <a:gd name="connsiteY5" fmla="*/ 117584 h 117584"/>
                <a:gd name="connsiteX0" fmla="*/ 0 w 699133"/>
                <a:gd name="connsiteY0" fmla="*/ 61074 h 73558"/>
                <a:gd name="connsiteX1" fmla="*/ 162260 w 699133"/>
                <a:gd name="connsiteY1" fmla="*/ 0 h 73558"/>
                <a:gd name="connsiteX2" fmla="*/ 349079 w 699133"/>
                <a:gd name="connsiteY2" fmla="*/ 33555 h 73558"/>
                <a:gd name="connsiteX3" fmla="*/ 539503 w 699133"/>
                <a:gd name="connsiteY3" fmla="*/ 29575 h 73558"/>
                <a:gd name="connsiteX4" fmla="*/ 699133 w 699133"/>
                <a:gd name="connsiteY4" fmla="*/ 73558 h 73558"/>
                <a:gd name="connsiteX0" fmla="*/ 0 w 699133"/>
                <a:gd name="connsiteY0" fmla="*/ 61074 h 73558"/>
                <a:gd name="connsiteX1" fmla="*/ 26847 w 699133"/>
                <a:gd name="connsiteY1" fmla="*/ 47942 h 73558"/>
                <a:gd name="connsiteX2" fmla="*/ 162260 w 699133"/>
                <a:gd name="connsiteY2" fmla="*/ 0 h 73558"/>
                <a:gd name="connsiteX3" fmla="*/ 349079 w 699133"/>
                <a:gd name="connsiteY3" fmla="*/ 33555 h 73558"/>
                <a:gd name="connsiteX4" fmla="*/ 539503 w 699133"/>
                <a:gd name="connsiteY4" fmla="*/ 29575 h 73558"/>
                <a:gd name="connsiteX5" fmla="*/ 699133 w 699133"/>
                <a:gd name="connsiteY5" fmla="*/ 73558 h 73558"/>
                <a:gd name="connsiteX0" fmla="*/ 3362 w 672286"/>
                <a:gd name="connsiteY0" fmla="*/ 0 h 76259"/>
                <a:gd name="connsiteX1" fmla="*/ 0 w 672286"/>
                <a:gd name="connsiteY1" fmla="*/ 50643 h 76259"/>
                <a:gd name="connsiteX2" fmla="*/ 135413 w 672286"/>
                <a:gd name="connsiteY2" fmla="*/ 2701 h 76259"/>
                <a:gd name="connsiteX3" fmla="*/ 322232 w 672286"/>
                <a:gd name="connsiteY3" fmla="*/ 36256 h 76259"/>
                <a:gd name="connsiteX4" fmla="*/ 512656 w 672286"/>
                <a:gd name="connsiteY4" fmla="*/ 32276 h 76259"/>
                <a:gd name="connsiteX5" fmla="*/ 672286 w 672286"/>
                <a:gd name="connsiteY5" fmla="*/ 76259 h 76259"/>
                <a:gd name="connsiteX0" fmla="*/ 3362 w 672286"/>
                <a:gd name="connsiteY0" fmla="*/ 0 h 76259"/>
                <a:gd name="connsiteX1" fmla="*/ 0 w 672286"/>
                <a:gd name="connsiteY1" fmla="*/ 50643 h 76259"/>
                <a:gd name="connsiteX2" fmla="*/ 322232 w 672286"/>
                <a:gd name="connsiteY2" fmla="*/ 36256 h 76259"/>
                <a:gd name="connsiteX3" fmla="*/ 512656 w 672286"/>
                <a:gd name="connsiteY3" fmla="*/ 32276 h 76259"/>
                <a:gd name="connsiteX4" fmla="*/ 672286 w 672286"/>
                <a:gd name="connsiteY4" fmla="*/ 76259 h 76259"/>
                <a:gd name="connsiteX0" fmla="*/ 3362 w 701564"/>
                <a:gd name="connsiteY0" fmla="*/ 27493 h 78136"/>
                <a:gd name="connsiteX1" fmla="*/ 0 w 701564"/>
                <a:gd name="connsiteY1" fmla="*/ 78136 h 78136"/>
                <a:gd name="connsiteX2" fmla="*/ 322232 w 701564"/>
                <a:gd name="connsiteY2" fmla="*/ 63749 h 78136"/>
                <a:gd name="connsiteX3" fmla="*/ 512656 w 701564"/>
                <a:gd name="connsiteY3" fmla="*/ 59769 h 78136"/>
                <a:gd name="connsiteX4" fmla="*/ 701564 w 701564"/>
                <a:gd name="connsiteY4" fmla="*/ 0 h 78136"/>
                <a:gd name="connsiteX0" fmla="*/ 3362 w 701564"/>
                <a:gd name="connsiteY0" fmla="*/ 27493 h 78136"/>
                <a:gd name="connsiteX1" fmla="*/ 0 w 701564"/>
                <a:gd name="connsiteY1" fmla="*/ 78136 h 78136"/>
                <a:gd name="connsiteX2" fmla="*/ 322232 w 701564"/>
                <a:gd name="connsiteY2" fmla="*/ 63749 h 78136"/>
                <a:gd name="connsiteX3" fmla="*/ 701564 w 701564"/>
                <a:gd name="connsiteY3" fmla="*/ 49291 h 78136"/>
                <a:gd name="connsiteX4" fmla="*/ 701564 w 701564"/>
                <a:gd name="connsiteY4" fmla="*/ 0 h 78136"/>
                <a:gd name="connsiteX0" fmla="*/ 3362 w 701564"/>
                <a:gd name="connsiteY0" fmla="*/ 0 h 50643"/>
                <a:gd name="connsiteX1" fmla="*/ 0 w 701564"/>
                <a:gd name="connsiteY1" fmla="*/ 50643 h 50643"/>
                <a:gd name="connsiteX2" fmla="*/ 322232 w 701564"/>
                <a:gd name="connsiteY2" fmla="*/ 36256 h 50643"/>
                <a:gd name="connsiteX3" fmla="*/ 701564 w 701564"/>
                <a:gd name="connsiteY3" fmla="*/ 21798 h 50643"/>
                <a:gd name="connsiteX0" fmla="*/ 3362 w 322232"/>
                <a:gd name="connsiteY0" fmla="*/ 0 h 50643"/>
                <a:gd name="connsiteX1" fmla="*/ 0 w 322232"/>
                <a:gd name="connsiteY1" fmla="*/ 50643 h 50643"/>
                <a:gd name="connsiteX2" fmla="*/ 322232 w 322232"/>
                <a:gd name="connsiteY2" fmla="*/ 36256 h 50643"/>
                <a:gd name="connsiteX0" fmla="*/ 0 w 318870"/>
                <a:gd name="connsiteY0" fmla="*/ 0 h 36256"/>
                <a:gd name="connsiteX1" fmla="*/ 76921 w 318870"/>
                <a:gd name="connsiteY1" fmla="*/ 28624 h 36256"/>
                <a:gd name="connsiteX2" fmla="*/ 318870 w 318870"/>
                <a:gd name="connsiteY2" fmla="*/ 36256 h 36256"/>
                <a:gd name="connsiteX0" fmla="*/ 5317 w 241949"/>
                <a:gd name="connsiteY0" fmla="*/ 0 h 63961"/>
                <a:gd name="connsiteX1" fmla="*/ 0 w 241949"/>
                <a:gd name="connsiteY1" fmla="*/ 56329 h 63961"/>
                <a:gd name="connsiteX2" fmla="*/ 241949 w 241949"/>
                <a:gd name="connsiteY2" fmla="*/ 63961 h 63961"/>
                <a:gd name="connsiteX0" fmla="*/ 0 w 236632"/>
                <a:gd name="connsiteY0" fmla="*/ 0 h 199211"/>
                <a:gd name="connsiteX1" fmla="*/ 34427 w 236632"/>
                <a:gd name="connsiteY1" fmla="*/ 199211 h 199211"/>
                <a:gd name="connsiteX2" fmla="*/ 236632 w 236632"/>
                <a:gd name="connsiteY2" fmla="*/ 63961 h 199211"/>
                <a:gd name="connsiteX0" fmla="*/ 0 w 236632"/>
                <a:gd name="connsiteY0" fmla="*/ 0 h 222266"/>
                <a:gd name="connsiteX1" fmla="*/ 160479 w 236632"/>
                <a:gd name="connsiteY1" fmla="*/ 222266 h 222266"/>
                <a:gd name="connsiteX2" fmla="*/ 236632 w 236632"/>
                <a:gd name="connsiteY2" fmla="*/ 63961 h 222266"/>
                <a:gd name="connsiteX0" fmla="*/ 0 w 85147"/>
                <a:gd name="connsiteY0" fmla="*/ 345666 h 345666"/>
                <a:gd name="connsiteX1" fmla="*/ 8994 w 85147"/>
                <a:gd name="connsiteY1" fmla="*/ 158305 h 345666"/>
                <a:gd name="connsiteX2" fmla="*/ 85147 w 85147"/>
                <a:gd name="connsiteY2" fmla="*/ 0 h 345666"/>
                <a:gd name="connsiteX0" fmla="*/ 51363 w 76153"/>
                <a:gd name="connsiteY0" fmla="*/ 374688 h 374688"/>
                <a:gd name="connsiteX1" fmla="*/ 0 w 76153"/>
                <a:gd name="connsiteY1" fmla="*/ 158305 h 374688"/>
                <a:gd name="connsiteX2" fmla="*/ 76153 w 76153"/>
                <a:gd name="connsiteY2" fmla="*/ 0 h 374688"/>
                <a:gd name="connsiteX0" fmla="*/ 57890 w 82680"/>
                <a:gd name="connsiteY0" fmla="*/ 374688 h 374688"/>
                <a:gd name="connsiteX1" fmla="*/ 0 w 82680"/>
                <a:gd name="connsiteY1" fmla="*/ 164793 h 374688"/>
                <a:gd name="connsiteX2" fmla="*/ 82680 w 82680"/>
                <a:gd name="connsiteY2" fmla="*/ 0 h 374688"/>
                <a:gd name="connsiteX0" fmla="*/ 128736 w 153526"/>
                <a:gd name="connsiteY0" fmla="*/ 374688 h 374688"/>
                <a:gd name="connsiteX1" fmla="*/ 0 w 153526"/>
                <a:gd name="connsiteY1" fmla="*/ 104897 h 374688"/>
                <a:gd name="connsiteX2" fmla="*/ 153526 w 153526"/>
                <a:gd name="connsiteY2" fmla="*/ 0 h 374688"/>
                <a:gd name="connsiteX0" fmla="*/ 0 w 366926"/>
                <a:gd name="connsiteY0" fmla="*/ 0 h 197666"/>
                <a:gd name="connsiteX1" fmla="*/ 213400 w 366926"/>
                <a:gd name="connsiteY1" fmla="*/ 197667 h 197666"/>
                <a:gd name="connsiteX2" fmla="*/ 366926 w 366926"/>
                <a:gd name="connsiteY2" fmla="*/ 92770 h 197666"/>
                <a:gd name="connsiteX0" fmla="*/ 0 w 366926"/>
                <a:gd name="connsiteY0" fmla="*/ 0 h 197667"/>
                <a:gd name="connsiteX1" fmla="*/ 213400 w 366926"/>
                <a:gd name="connsiteY1" fmla="*/ 197667 h 197667"/>
                <a:gd name="connsiteX2" fmla="*/ 366926 w 366926"/>
                <a:gd name="connsiteY2" fmla="*/ 92770 h 197667"/>
                <a:gd name="connsiteX0" fmla="*/ 0 w 366926"/>
                <a:gd name="connsiteY0" fmla="*/ 0 h 187243"/>
                <a:gd name="connsiteX1" fmla="*/ 180544 w 366926"/>
                <a:gd name="connsiteY1" fmla="*/ 187244 h 187243"/>
                <a:gd name="connsiteX2" fmla="*/ 366926 w 366926"/>
                <a:gd name="connsiteY2" fmla="*/ 92770 h 187243"/>
                <a:gd name="connsiteX0" fmla="*/ 0 w 261443"/>
                <a:gd name="connsiteY0" fmla="*/ 0 h 153368"/>
                <a:gd name="connsiteX1" fmla="*/ 75061 w 261443"/>
                <a:gd name="connsiteY1" fmla="*/ 153368 h 153368"/>
                <a:gd name="connsiteX2" fmla="*/ 261443 w 261443"/>
                <a:gd name="connsiteY2" fmla="*/ 58894 h 153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443" h="153368">
                  <a:moveTo>
                    <a:pt x="0" y="0"/>
                  </a:moveTo>
                  <a:lnTo>
                    <a:pt x="75061" y="153368"/>
                  </a:lnTo>
                  <a:lnTo>
                    <a:pt x="261443" y="58894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F4EFA0B-B72E-31C7-AA33-95BF80EB82A1}"/>
                </a:ext>
              </a:extLst>
            </p:cNvPr>
            <p:cNvCxnSpPr/>
            <p:nvPr/>
          </p:nvCxnSpPr>
          <p:spPr>
            <a:xfrm flipV="1">
              <a:off x="290971" y="111321"/>
              <a:ext cx="35442" cy="17721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0CC8345-45DC-9AA9-26BA-FA44FD02D5B2}"/>
                </a:ext>
              </a:extLst>
            </p:cNvPr>
            <p:cNvSpPr/>
            <p:nvPr/>
          </p:nvSpPr>
          <p:spPr>
            <a:xfrm>
              <a:off x="174429" y="633515"/>
              <a:ext cx="211818" cy="314547"/>
            </a:xfrm>
            <a:custGeom>
              <a:avLst/>
              <a:gdLst>
                <a:gd name="connsiteX0" fmla="*/ 0 w 209993"/>
                <a:gd name="connsiteY0" fmla="*/ 314547 h 314547"/>
                <a:gd name="connsiteX1" fmla="*/ 82403 w 209993"/>
                <a:gd name="connsiteY1" fmla="*/ 0 h 314547"/>
                <a:gd name="connsiteX2" fmla="*/ 93035 w 209993"/>
                <a:gd name="connsiteY2" fmla="*/ 212652 h 314547"/>
                <a:gd name="connsiteX3" fmla="*/ 209993 w 209993"/>
                <a:gd name="connsiteY3" fmla="*/ 291510 h 314547"/>
                <a:gd name="connsiteX4" fmla="*/ 209993 w 209993"/>
                <a:gd name="connsiteY4" fmla="*/ 291510 h 314547"/>
                <a:gd name="connsiteX0" fmla="*/ 0 w 209993"/>
                <a:gd name="connsiteY0" fmla="*/ 314547 h 314547"/>
                <a:gd name="connsiteX1" fmla="*/ 82403 w 209993"/>
                <a:gd name="connsiteY1" fmla="*/ 0 h 314547"/>
                <a:gd name="connsiteX2" fmla="*/ 62846 w 209993"/>
                <a:gd name="connsiteY2" fmla="*/ 213539 h 314547"/>
                <a:gd name="connsiteX3" fmla="*/ 209993 w 209993"/>
                <a:gd name="connsiteY3" fmla="*/ 291510 h 314547"/>
                <a:gd name="connsiteX4" fmla="*/ 209993 w 209993"/>
                <a:gd name="connsiteY4" fmla="*/ 291510 h 314547"/>
                <a:gd name="connsiteX0" fmla="*/ 0 w 209993"/>
                <a:gd name="connsiteY0" fmla="*/ 314547 h 314547"/>
                <a:gd name="connsiteX1" fmla="*/ 23037 w 209993"/>
                <a:gd name="connsiteY1" fmla="*/ 235688 h 314547"/>
                <a:gd name="connsiteX2" fmla="*/ 82403 w 209993"/>
                <a:gd name="connsiteY2" fmla="*/ 0 h 314547"/>
                <a:gd name="connsiteX3" fmla="*/ 62846 w 209993"/>
                <a:gd name="connsiteY3" fmla="*/ 213539 h 314547"/>
                <a:gd name="connsiteX4" fmla="*/ 209993 w 209993"/>
                <a:gd name="connsiteY4" fmla="*/ 291510 h 314547"/>
                <a:gd name="connsiteX5" fmla="*/ 209993 w 209993"/>
                <a:gd name="connsiteY5" fmla="*/ 291510 h 314547"/>
                <a:gd name="connsiteX0" fmla="*/ 1825 w 211818"/>
                <a:gd name="connsiteY0" fmla="*/ 314547 h 314547"/>
                <a:gd name="connsiteX1" fmla="*/ 0 w 211818"/>
                <a:gd name="connsiteY1" fmla="*/ 145248 h 314547"/>
                <a:gd name="connsiteX2" fmla="*/ 84228 w 211818"/>
                <a:gd name="connsiteY2" fmla="*/ 0 h 314547"/>
                <a:gd name="connsiteX3" fmla="*/ 64671 w 211818"/>
                <a:gd name="connsiteY3" fmla="*/ 213539 h 314547"/>
                <a:gd name="connsiteX4" fmla="*/ 211818 w 211818"/>
                <a:gd name="connsiteY4" fmla="*/ 291510 h 314547"/>
                <a:gd name="connsiteX5" fmla="*/ 211818 w 211818"/>
                <a:gd name="connsiteY5" fmla="*/ 291510 h 314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818" h="314547">
                  <a:moveTo>
                    <a:pt x="1825" y="314547"/>
                  </a:moveTo>
                  <a:cubicBezTo>
                    <a:pt x="1217" y="258114"/>
                    <a:pt x="608" y="201681"/>
                    <a:pt x="0" y="145248"/>
                  </a:cubicBezTo>
                  <a:lnTo>
                    <a:pt x="84228" y="0"/>
                  </a:lnTo>
                  <a:lnTo>
                    <a:pt x="64671" y="213539"/>
                  </a:lnTo>
                  <a:lnTo>
                    <a:pt x="211818" y="291510"/>
                  </a:lnTo>
                  <a:lnTo>
                    <a:pt x="211818" y="29151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7" name="cloud">
            <a:extLst>
              <a:ext uri="{FF2B5EF4-FFF2-40B4-BE49-F238E27FC236}">
                <a16:creationId xmlns:a16="http://schemas.microsoft.com/office/drawing/2014/main" id="{88158C98-5813-4AC5-9FD1-3CCAD949D4DB}"/>
              </a:ext>
            </a:extLst>
          </p:cNvPr>
          <p:cNvGrpSpPr/>
          <p:nvPr/>
        </p:nvGrpSpPr>
        <p:grpSpPr>
          <a:xfrm>
            <a:off x="1518530" y="6490336"/>
            <a:ext cx="1348105" cy="845185"/>
            <a:chOff x="0" y="0"/>
            <a:chExt cx="1944265" cy="121937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1F652EA-4795-4329-BC9A-275D64E5F997}"/>
                </a:ext>
              </a:extLst>
            </p:cNvPr>
            <p:cNvGrpSpPr/>
            <p:nvPr/>
          </p:nvGrpSpPr>
          <p:grpSpPr>
            <a:xfrm>
              <a:off x="0" y="0"/>
              <a:ext cx="1944265" cy="1219378"/>
              <a:chOff x="0" y="0"/>
              <a:chExt cx="1944265" cy="1219378"/>
            </a:xfrm>
          </p:grpSpPr>
          <p:sp>
            <p:nvSpPr>
              <p:cNvPr id="95" name="Thought Bubble: Cloud 94">
                <a:extLst>
                  <a:ext uri="{FF2B5EF4-FFF2-40B4-BE49-F238E27FC236}">
                    <a16:creationId xmlns:a16="http://schemas.microsoft.com/office/drawing/2014/main" id="{E0CFA3BD-7127-4344-9417-EC06F52363D1}"/>
                  </a:ext>
                </a:extLst>
              </p:cNvPr>
              <p:cNvSpPr/>
              <p:nvPr/>
            </p:nvSpPr>
            <p:spPr>
              <a:xfrm>
                <a:off x="0" y="0"/>
                <a:ext cx="1944265" cy="1219378"/>
              </a:xfrm>
              <a:prstGeom prst="cloudCallout">
                <a:avLst>
                  <a:gd name="adj1" fmla="val -14562"/>
                  <a:gd name="adj2" fmla="val -978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59021D7-6134-40FB-BAA1-DF4681F281B3}"/>
                  </a:ext>
                </a:extLst>
              </p:cNvPr>
              <p:cNvSpPr/>
              <p:nvPr/>
            </p:nvSpPr>
            <p:spPr>
              <a:xfrm>
                <a:off x="192607" y="210729"/>
                <a:ext cx="567828" cy="375852"/>
              </a:xfrm>
              <a:custGeom>
                <a:avLst/>
                <a:gdLst>
                  <a:gd name="connsiteX0" fmla="*/ 14742 w 567828"/>
                  <a:gd name="connsiteY0" fmla="*/ 73751 h 375852"/>
                  <a:gd name="connsiteX1" fmla="*/ 83322 w 567828"/>
                  <a:gd name="connsiteY1" fmla="*/ 5171 h 375852"/>
                  <a:gd name="connsiteX2" fmla="*/ 266202 w 567828"/>
                  <a:gd name="connsiteY2" fmla="*/ 30571 h 375852"/>
                  <a:gd name="connsiteX3" fmla="*/ 540522 w 567828"/>
                  <a:gd name="connsiteY3" fmla="*/ 233771 h 375852"/>
                  <a:gd name="connsiteX4" fmla="*/ 543062 w 567828"/>
                  <a:gd name="connsiteY4" fmla="*/ 360771 h 375852"/>
                  <a:gd name="connsiteX5" fmla="*/ 408442 w 567828"/>
                  <a:gd name="connsiteY5" fmla="*/ 365851 h 375852"/>
                  <a:gd name="connsiteX6" fmla="*/ 162062 w 567828"/>
                  <a:gd name="connsiteY6" fmla="*/ 292191 h 375852"/>
                  <a:gd name="connsiteX7" fmla="*/ 19822 w 567828"/>
                  <a:gd name="connsiteY7" fmla="*/ 221071 h 375852"/>
                  <a:gd name="connsiteX8" fmla="*/ 4582 w 567828"/>
                  <a:gd name="connsiteY8" fmla="*/ 142331 h 375852"/>
                  <a:gd name="connsiteX0" fmla="*/ 14742 w 567828"/>
                  <a:gd name="connsiteY0" fmla="*/ 73751 h 375852"/>
                  <a:gd name="connsiteX1" fmla="*/ 83322 w 567828"/>
                  <a:gd name="connsiteY1" fmla="*/ 5171 h 375852"/>
                  <a:gd name="connsiteX2" fmla="*/ 266202 w 567828"/>
                  <a:gd name="connsiteY2" fmla="*/ 30571 h 375852"/>
                  <a:gd name="connsiteX3" fmla="*/ 540522 w 567828"/>
                  <a:gd name="connsiteY3" fmla="*/ 233771 h 375852"/>
                  <a:gd name="connsiteX4" fmla="*/ 543062 w 567828"/>
                  <a:gd name="connsiteY4" fmla="*/ 360771 h 375852"/>
                  <a:gd name="connsiteX5" fmla="*/ 408442 w 567828"/>
                  <a:gd name="connsiteY5" fmla="*/ 365851 h 375852"/>
                  <a:gd name="connsiteX6" fmla="*/ 162062 w 567828"/>
                  <a:gd name="connsiteY6" fmla="*/ 292191 h 375852"/>
                  <a:gd name="connsiteX7" fmla="*/ 19822 w 567828"/>
                  <a:gd name="connsiteY7" fmla="*/ 221071 h 375852"/>
                  <a:gd name="connsiteX8" fmla="*/ 4582 w 567828"/>
                  <a:gd name="connsiteY8" fmla="*/ 142331 h 375852"/>
                  <a:gd name="connsiteX9" fmla="*/ 14742 w 567828"/>
                  <a:gd name="connsiteY9" fmla="*/ 73751 h 37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7828" h="375852">
                    <a:moveTo>
                      <a:pt x="14742" y="73751"/>
                    </a:moveTo>
                    <a:cubicBezTo>
                      <a:pt x="28077" y="43059"/>
                      <a:pt x="41412" y="12368"/>
                      <a:pt x="83322" y="5171"/>
                    </a:cubicBezTo>
                    <a:cubicBezTo>
                      <a:pt x="125232" y="-2026"/>
                      <a:pt x="190002" y="-7529"/>
                      <a:pt x="266202" y="30571"/>
                    </a:cubicBezTo>
                    <a:cubicBezTo>
                      <a:pt x="342402" y="68671"/>
                      <a:pt x="494379" y="178738"/>
                      <a:pt x="540522" y="233771"/>
                    </a:cubicBezTo>
                    <a:cubicBezTo>
                      <a:pt x="586665" y="288804"/>
                      <a:pt x="565075" y="338758"/>
                      <a:pt x="543062" y="360771"/>
                    </a:cubicBezTo>
                    <a:cubicBezTo>
                      <a:pt x="521049" y="382784"/>
                      <a:pt x="471942" y="377281"/>
                      <a:pt x="408442" y="365851"/>
                    </a:cubicBezTo>
                    <a:cubicBezTo>
                      <a:pt x="344942" y="354421"/>
                      <a:pt x="226832" y="316321"/>
                      <a:pt x="162062" y="292191"/>
                    </a:cubicBezTo>
                    <a:cubicBezTo>
                      <a:pt x="97292" y="268061"/>
                      <a:pt x="46069" y="246048"/>
                      <a:pt x="19822" y="221071"/>
                    </a:cubicBezTo>
                    <a:cubicBezTo>
                      <a:pt x="-6425" y="196094"/>
                      <a:pt x="-922" y="169212"/>
                      <a:pt x="4582" y="142331"/>
                    </a:cubicBezTo>
                    <a:lnTo>
                      <a:pt x="14742" y="7375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FF92A0-4CDE-4374-9DE5-E135A4470611}"/>
                </a:ext>
              </a:extLst>
            </p:cNvPr>
            <p:cNvSpPr/>
            <p:nvPr/>
          </p:nvSpPr>
          <p:spPr>
            <a:xfrm>
              <a:off x="826998" y="555265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30C39DF-236E-4EF6-9A71-50F48F7E0818}"/>
                </a:ext>
              </a:extLst>
            </p:cNvPr>
            <p:cNvSpPr/>
            <p:nvPr/>
          </p:nvSpPr>
          <p:spPr>
            <a:xfrm>
              <a:off x="1133429" y="478965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3CC0030-7D17-47FF-815B-786C04CEABBE}"/>
                </a:ext>
              </a:extLst>
            </p:cNvPr>
            <p:cNvGrpSpPr/>
            <p:nvPr/>
          </p:nvGrpSpPr>
          <p:grpSpPr>
            <a:xfrm>
              <a:off x="653214" y="360680"/>
              <a:ext cx="870427" cy="672243"/>
              <a:chOff x="653214" y="360680"/>
              <a:chExt cx="870427" cy="672243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4989FC7-1F76-43AB-88FF-43AE13428967}"/>
                  </a:ext>
                </a:extLst>
              </p:cNvPr>
              <p:cNvSpPr/>
              <p:nvPr/>
            </p:nvSpPr>
            <p:spPr>
              <a:xfrm>
                <a:off x="786150" y="525780"/>
                <a:ext cx="81696" cy="816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C7E157-1D53-41D8-B7E8-9A7F9AA0BEBA}"/>
                  </a:ext>
                </a:extLst>
              </p:cNvPr>
              <p:cNvSpPr/>
              <p:nvPr/>
            </p:nvSpPr>
            <p:spPr>
              <a:xfrm>
                <a:off x="1107509" y="439392"/>
                <a:ext cx="81696" cy="816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B56BC53-3B5A-471D-9389-1D8B7D07BD4F}"/>
                  </a:ext>
                </a:extLst>
              </p:cNvPr>
              <p:cNvSpPr/>
              <p:nvPr/>
            </p:nvSpPr>
            <p:spPr>
              <a:xfrm>
                <a:off x="952839" y="530698"/>
                <a:ext cx="224806" cy="191310"/>
              </a:xfrm>
              <a:custGeom>
                <a:avLst/>
                <a:gdLst>
                  <a:gd name="connsiteX0" fmla="*/ 22860 w 224806"/>
                  <a:gd name="connsiteY0" fmla="*/ 6512 h 191310"/>
                  <a:gd name="connsiteX1" fmla="*/ 108585 w 224806"/>
                  <a:gd name="connsiteY1" fmla="*/ 16037 h 191310"/>
                  <a:gd name="connsiteX2" fmla="*/ 224790 w 224806"/>
                  <a:gd name="connsiteY2" fmla="*/ 145577 h 191310"/>
                  <a:gd name="connsiteX3" fmla="*/ 116205 w 224806"/>
                  <a:gd name="connsiteY3" fmla="*/ 191297 h 191310"/>
                  <a:gd name="connsiteX4" fmla="*/ 0 w 224806"/>
                  <a:gd name="connsiteY4" fmla="*/ 149387 h 19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806" h="191310">
                    <a:moveTo>
                      <a:pt x="22860" y="6512"/>
                    </a:moveTo>
                    <a:cubicBezTo>
                      <a:pt x="48895" y="-315"/>
                      <a:pt x="74930" y="-7141"/>
                      <a:pt x="108585" y="16037"/>
                    </a:cubicBezTo>
                    <a:cubicBezTo>
                      <a:pt x="142240" y="39215"/>
                      <a:pt x="223520" y="116367"/>
                      <a:pt x="224790" y="145577"/>
                    </a:cubicBezTo>
                    <a:cubicBezTo>
                      <a:pt x="226060" y="174787"/>
                      <a:pt x="153670" y="190662"/>
                      <a:pt x="116205" y="191297"/>
                    </a:cubicBezTo>
                    <a:cubicBezTo>
                      <a:pt x="78740" y="191932"/>
                      <a:pt x="39370" y="170659"/>
                      <a:pt x="0" y="1493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83F4F4A-3367-498B-9CD7-DBD99B82DADF}"/>
                  </a:ext>
                </a:extLst>
              </p:cNvPr>
              <p:cNvSpPr/>
              <p:nvPr/>
            </p:nvSpPr>
            <p:spPr>
              <a:xfrm>
                <a:off x="653214" y="699517"/>
                <a:ext cx="288195" cy="333406"/>
              </a:xfrm>
              <a:custGeom>
                <a:avLst/>
                <a:gdLst>
                  <a:gd name="connsiteX0" fmla="*/ 213900 w 288195"/>
                  <a:gd name="connsiteY0" fmla="*/ 28193 h 333406"/>
                  <a:gd name="connsiteX1" fmla="*/ 40545 w 288195"/>
                  <a:gd name="connsiteY1" fmla="*/ 16763 h 333406"/>
                  <a:gd name="connsiteX2" fmla="*/ 4350 w 288195"/>
                  <a:gd name="connsiteY2" fmla="*/ 226313 h 333406"/>
                  <a:gd name="connsiteX3" fmla="*/ 112935 w 288195"/>
                  <a:gd name="connsiteY3" fmla="*/ 325373 h 333406"/>
                  <a:gd name="connsiteX4" fmla="*/ 253905 w 288195"/>
                  <a:gd name="connsiteY4" fmla="*/ 321563 h 333406"/>
                  <a:gd name="connsiteX5" fmla="*/ 288195 w 288195"/>
                  <a:gd name="connsiteY5" fmla="*/ 273938 h 33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8195" h="333406">
                    <a:moveTo>
                      <a:pt x="213900" y="28193"/>
                    </a:moveTo>
                    <a:cubicBezTo>
                      <a:pt x="144685" y="5968"/>
                      <a:pt x="75470" y="-16257"/>
                      <a:pt x="40545" y="16763"/>
                    </a:cubicBezTo>
                    <a:cubicBezTo>
                      <a:pt x="5620" y="49783"/>
                      <a:pt x="-7715" y="174878"/>
                      <a:pt x="4350" y="226313"/>
                    </a:cubicBezTo>
                    <a:cubicBezTo>
                      <a:pt x="16415" y="277748"/>
                      <a:pt x="71343" y="309498"/>
                      <a:pt x="112935" y="325373"/>
                    </a:cubicBezTo>
                    <a:cubicBezTo>
                      <a:pt x="154527" y="341248"/>
                      <a:pt x="224695" y="330135"/>
                      <a:pt x="253905" y="321563"/>
                    </a:cubicBezTo>
                    <a:cubicBezTo>
                      <a:pt x="283115" y="312991"/>
                      <a:pt x="285655" y="293464"/>
                      <a:pt x="288195" y="273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C232690-6F71-4E2C-AA1F-6D7A520F1124}"/>
                  </a:ext>
                </a:extLst>
              </p:cNvPr>
              <p:cNvSpPr/>
              <p:nvPr/>
            </p:nvSpPr>
            <p:spPr>
              <a:xfrm>
                <a:off x="1233509" y="506700"/>
                <a:ext cx="290132" cy="400576"/>
              </a:xfrm>
              <a:custGeom>
                <a:avLst/>
                <a:gdLst>
                  <a:gd name="connsiteX0" fmla="*/ 0 w 290132"/>
                  <a:gd name="connsiteY0" fmla="*/ 151160 h 400576"/>
                  <a:gd name="connsiteX1" fmla="*/ 119380 w 290132"/>
                  <a:gd name="connsiteY1" fmla="*/ 1300 h 400576"/>
                  <a:gd name="connsiteX2" fmla="*/ 276860 w 290132"/>
                  <a:gd name="connsiteY2" fmla="*/ 90200 h 400576"/>
                  <a:gd name="connsiteX3" fmla="*/ 266700 w 290132"/>
                  <a:gd name="connsiteY3" fmla="*/ 288320 h 400576"/>
                  <a:gd name="connsiteX4" fmla="*/ 147320 w 290132"/>
                  <a:gd name="connsiteY4" fmla="*/ 397540 h 400576"/>
                  <a:gd name="connsiteX5" fmla="*/ 60960 w 290132"/>
                  <a:gd name="connsiteY5" fmla="*/ 359440 h 40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0132" h="400576">
                    <a:moveTo>
                      <a:pt x="0" y="151160"/>
                    </a:moveTo>
                    <a:cubicBezTo>
                      <a:pt x="36618" y="81310"/>
                      <a:pt x="73237" y="11460"/>
                      <a:pt x="119380" y="1300"/>
                    </a:cubicBezTo>
                    <a:cubicBezTo>
                      <a:pt x="165523" y="-8860"/>
                      <a:pt x="252307" y="42363"/>
                      <a:pt x="276860" y="90200"/>
                    </a:cubicBezTo>
                    <a:cubicBezTo>
                      <a:pt x="301413" y="138037"/>
                      <a:pt x="288290" y="237097"/>
                      <a:pt x="266700" y="288320"/>
                    </a:cubicBezTo>
                    <a:cubicBezTo>
                      <a:pt x="245110" y="339543"/>
                      <a:pt x="181610" y="385687"/>
                      <a:pt x="147320" y="397540"/>
                    </a:cubicBezTo>
                    <a:cubicBezTo>
                      <a:pt x="113030" y="409393"/>
                      <a:pt x="86995" y="384416"/>
                      <a:pt x="60960" y="35944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B3D5410-1BDA-4C22-8800-6C7B237F346C}"/>
                  </a:ext>
                </a:extLst>
              </p:cNvPr>
              <p:cNvSpPr/>
              <p:nvPr/>
            </p:nvSpPr>
            <p:spPr>
              <a:xfrm>
                <a:off x="738209" y="457200"/>
                <a:ext cx="185420" cy="76200"/>
              </a:xfrm>
              <a:custGeom>
                <a:avLst/>
                <a:gdLst>
                  <a:gd name="connsiteX0" fmla="*/ 0 w 185420"/>
                  <a:gd name="connsiteY0" fmla="*/ 0 h 76200"/>
                  <a:gd name="connsiteX1" fmla="*/ 144780 w 185420"/>
                  <a:gd name="connsiteY1" fmla="*/ 27940 h 76200"/>
                  <a:gd name="connsiteX2" fmla="*/ 185420 w 185420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5420" h="76200">
                    <a:moveTo>
                      <a:pt x="0" y="0"/>
                    </a:moveTo>
                    <a:cubicBezTo>
                      <a:pt x="56938" y="7620"/>
                      <a:pt x="113877" y="15240"/>
                      <a:pt x="144780" y="27940"/>
                    </a:cubicBezTo>
                    <a:cubicBezTo>
                      <a:pt x="175683" y="40640"/>
                      <a:pt x="180551" y="58420"/>
                      <a:pt x="185420" y="762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7DC4904-501B-4BBB-B9BA-555E685E772A}"/>
                  </a:ext>
                </a:extLst>
              </p:cNvPr>
              <p:cNvSpPr/>
              <p:nvPr/>
            </p:nvSpPr>
            <p:spPr>
              <a:xfrm>
                <a:off x="1076029" y="360680"/>
                <a:ext cx="111760" cy="114300"/>
              </a:xfrm>
              <a:custGeom>
                <a:avLst/>
                <a:gdLst>
                  <a:gd name="connsiteX0" fmla="*/ 111760 w 111760"/>
                  <a:gd name="connsiteY0" fmla="*/ 0 h 114300"/>
                  <a:gd name="connsiteX1" fmla="*/ 33020 w 111760"/>
                  <a:gd name="connsiteY1" fmla="*/ 38100 h 114300"/>
                  <a:gd name="connsiteX2" fmla="*/ 0 w 111760"/>
                  <a:gd name="connsiteY2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760" h="114300">
                    <a:moveTo>
                      <a:pt x="111760" y="0"/>
                    </a:moveTo>
                    <a:cubicBezTo>
                      <a:pt x="81703" y="9525"/>
                      <a:pt x="51647" y="19050"/>
                      <a:pt x="33020" y="38100"/>
                    </a:cubicBezTo>
                    <a:cubicBezTo>
                      <a:pt x="14393" y="57150"/>
                      <a:pt x="7196" y="85725"/>
                      <a:pt x="0" y="1143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D4E1F13-BD5F-47A3-9C97-171B1A17BA5D}"/>
                  </a:ext>
                </a:extLst>
              </p:cNvPr>
              <p:cNvSpPr/>
              <p:nvPr/>
            </p:nvSpPr>
            <p:spPr>
              <a:xfrm rot="7806448">
                <a:off x="1131909" y="764193"/>
                <a:ext cx="95359" cy="11265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8" name="wind">
            <a:extLst>
              <a:ext uri="{FF2B5EF4-FFF2-40B4-BE49-F238E27FC236}">
                <a16:creationId xmlns:a16="http://schemas.microsoft.com/office/drawing/2014/main" id="{B754398C-5111-4089-9A9D-12064FC091C6}"/>
              </a:ext>
            </a:extLst>
          </p:cNvPr>
          <p:cNvGrpSpPr/>
          <p:nvPr/>
        </p:nvGrpSpPr>
        <p:grpSpPr>
          <a:xfrm rot="201389">
            <a:off x="2354190" y="6515737"/>
            <a:ext cx="4326890" cy="1034415"/>
            <a:chOff x="1199784" y="49380"/>
            <a:chExt cx="5792162" cy="149263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6757E8-0B6E-45C4-B731-6BA60555F452}"/>
                </a:ext>
              </a:extLst>
            </p:cNvPr>
            <p:cNvSpPr/>
            <p:nvPr/>
          </p:nvSpPr>
          <p:spPr>
            <a:xfrm>
              <a:off x="1199784" y="49380"/>
              <a:ext cx="5295900" cy="97536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295900"/>
                <a:gd name="connsiteY0" fmla="*/ 975360 h 975360"/>
                <a:gd name="connsiteX1" fmla="*/ 4358640 w 5295900"/>
                <a:gd name="connsiteY1" fmla="*/ 365760 h 975360"/>
                <a:gd name="connsiteX2" fmla="*/ 5295900 w 5295900"/>
                <a:gd name="connsiteY2" fmla="*/ 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5900" h="975360">
                  <a:moveTo>
                    <a:pt x="0" y="975360"/>
                  </a:moveTo>
                  <a:cubicBezTo>
                    <a:pt x="1734185" y="760730"/>
                    <a:pt x="3475990" y="528320"/>
                    <a:pt x="4358640" y="365760"/>
                  </a:cubicBezTo>
                  <a:cubicBezTo>
                    <a:pt x="5241290" y="203200"/>
                    <a:pt x="5150485" y="115570"/>
                    <a:pt x="5295900" y="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715105E-7D42-45D9-ABC2-CC57D39C3337}"/>
                </a:ext>
              </a:extLst>
            </p:cNvPr>
            <p:cNvSpPr/>
            <p:nvPr/>
          </p:nvSpPr>
          <p:spPr>
            <a:xfrm>
              <a:off x="1707476" y="292192"/>
              <a:ext cx="5010150" cy="68580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227320"/>
                <a:gd name="connsiteY0" fmla="*/ 815340 h 815340"/>
                <a:gd name="connsiteX1" fmla="*/ 4290060 w 5227320"/>
                <a:gd name="connsiteY1" fmla="*/ 365760 h 815340"/>
                <a:gd name="connsiteX2" fmla="*/ 5227320 w 5227320"/>
                <a:gd name="connsiteY2" fmla="*/ 0 h 815340"/>
                <a:gd name="connsiteX0" fmla="*/ 0 w 5440680"/>
                <a:gd name="connsiteY0" fmla="*/ 762000 h 762000"/>
                <a:gd name="connsiteX1" fmla="*/ 4290060 w 5440680"/>
                <a:gd name="connsiteY1" fmla="*/ 312420 h 762000"/>
                <a:gd name="connsiteX2" fmla="*/ 5440680 w 5440680"/>
                <a:gd name="connsiteY2" fmla="*/ 0 h 762000"/>
                <a:gd name="connsiteX0" fmla="*/ 0 w 5440680"/>
                <a:gd name="connsiteY0" fmla="*/ 762000 h 762000"/>
                <a:gd name="connsiteX1" fmla="*/ 4290060 w 5440680"/>
                <a:gd name="connsiteY1" fmla="*/ 312420 h 762000"/>
                <a:gd name="connsiteX2" fmla="*/ 5440680 w 5440680"/>
                <a:gd name="connsiteY2" fmla="*/ 0 h 762000"/>
                <a:gd name="connsiteX0" fmla="*/ 0 w 5010150"/>
                <a:gd name="connsiteY0" fmla="*/ 685800 h 685800"/>
                <a:gd name="connsiteX1" fmla="*/ 3859530 w 5010150"/>
                <a:gd name="connsiteY1" fmla="*/ 312420 h 685800"/>
                <a:gd name="connsiteX2" fmla="*/ 5010150 w 5010150"/>
                <a:gd name="connsiteY2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0150" h="685800">
                  <a:moveTo>
                    <a:pt x="0" y="685800"/>
                  </a:moveTo>
                  <a:cubicBezTo>
                    <a:pt x="1734185" y="471170"/>
                    <a:pt x="3024505" y="426720"/>
                    <a:pt x="3859530" y="312420"/>
                  </a:cubicBezTo>
                  <a:cubicBezTo>
                    <a:pt x="4694555" y="198120"/>
                    <a:pt x="4826635" y="69850"/>
                    <a:pt x="5010150" y="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26EE288-002A-4542-9919-08E0DFCA82FE}"/>
                </a:ext>
              </a:extLst>
            </p:cNvPr>
            <p:cNvSpPr/>
            <p:nvPr/>
          </p:nvSpPr>
          <p:spPr>
            <a:xfrm>
              <a:off x="1574126" y="803597"/>
              <a:ext cx="5417820" cy="235356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356860"/>
                <a:gd name="connsiteY0" fmla="*/ 685800 h 685800"/>
                <a:gd name="connsiteX1" fmla="*/ 4419600 w 5356860"/>
                <a:gd name="connsiteY1" fmla="*/ 365760 h 685800"/>
                <a:gd name="connsiteX2" fmla="*/ 5356860 w 5356860"/>
                <a:gd name="connsiteY2" fmla="*/ 0 h 685800"/>
                <a:gd name="connsiteX0" fmla="*/ 0 w 5356860"/>
                <a:gd name="connsiteY0" fmla="*/ 685800 h 685800"/>
                <a:gd name="connsiteX1" fmla="*/ 4419600 w 5356860"/>
                <a:gd name="connsiteY1" fmla="*/ 365760 h 685800"/>
                <a:gd name="connsiteX2" fmla="*/ 5356860 w 5356860"/>
                <a:gd name="connsiteY2" fmla="*/ 0 h 685800"/>
                <a:gd name="connsiteX0" fmla="*/ 0 w 5623560"/>
                <a:gd name="connsiteY0" fmla="*/ 449580 h 449580"/>
                <a:gd name="connsiteX1" fmla="*/ 4419600 w 5623560"/>
                <a:gd name="connsiteY1" fmla="*/ 129540 h 449580"/>
                <a:gd name="connsiteX2" fmla="*/ 5623560 w 5623560"/>
                <a:gd name="connsiteY2" fmla="*/ 0 h 449580"/>
                <a:gd name="connsiteX0" fmla="*/ 0 w 5623560"/>
                <a:gd name="connsiteY0" fmla="*/ 449580 h 449580"/>
                <a:gd name="connsiteX1" fmla="*/ 4419600 w 5623560"/>
                <a:gd name="connsiteY1" fmla="*/ 129540 h 449580"/>
                <a:gd name="connsiteX2" fmla="*/ 5623560 w 5623560"/>
                <a:gd name="connsiteY2" fmla="*/ 0 h 449580"/>
                <a:gd name="connsiteX0" fmla="*/ 0 w 5692140"/>
                <a:gd name="connsiteY0" fmla="*/ 324119 h 324119"/>
                <a:gd name="connsiteX1" fmla="*/ 4419600 w 5692140"/>
                <a:gd name="connsiteY1" fmla="*/ 4079 h 324119"/>
                <a:gd name="connsiteX2" fmla="*/ 5692140 w 5692140"/>
                <a:gd name="connsiteY2" fmla="*/ 125999 h 324119"/>
                <a:gd name="connsiteX0" fmla="*/ 0 w 5692140"/>
                <a:gd name="connsiteY0" fmla="*/ 331921 h 331921"/>
                <a:gd name="connsiteX1" fmla="*/ 4419600 w 5692140"/>
                <a:gd name="connsiteY1" fmla="*/ 11881 h 331921"/>
                <a:gd name="connsiteX2" fmla="*/ 5692140 w 5692140"/>
                <a:gd name="connsiteY2" fmla="*/ 133801 h 331921"/>
                <a:gd name="connsiteX0" fmla="*/ 0 w 5692140"/>
                <a:gd name="connsiteY0" fmla="*/ 325801 h 325801"/>
                <a:gd name="connsiteX1" fmla="*/ 4419600 w 5692140"/>
                <a:gd name="connsiteY1" fmla="*/ 5761 h 325801"/>
                <a:gd name="connsiteX2" fmla="*/ 5692140 w 5692140"/>
                <a:gd name="connsiteY2" fmla="*/ 127681 h 325801"/>
                <a:gd name="connsiteX0" fmla="*/ 0 w 5692140"/>
                <a:gd name="connsiteY0" fmla="*/ 275795 h 275795"/>
                <a:gd name="connsiteX1" fmla="*/ 4411980 w 5692140"/>
                <a:gd name="connsiteY1" fmla="*/ 9095 h 275795"/>
                <a:gd name="connsiteX2" fmla="*/ 5692140 w 5692140"/>
                <a:gd name="connsiteY2" fmla="*/ 77675 h 275795"/>
                <a:gd name="connsiteX0" fmla="*/ 0 w 5692140"/>
                <a:gd name="connsiteY0" fmla="*/ 267096 h 267096"/>
                <a:gd name="connsiteX1" fmla="*/ 4411980 w 5692140"/>
                <a:gd name="connsiteY1" fmla="*/ 396 h 267096"/>
                <a:gd name="connsiteX2" fmla="*/ 5692140 w 5692140"/>
                <a:gd name="connsiteY2" fmla="*/ 68976 h 267096"/>
                <a:gd name="connsiteX0" fmla="*/ 0 w 5417820"/>
                <a:gd name="connsiteY0" fmla="*/ 235356 h 235356"/>
                <a:gd name="connsiteX1" fmla="*/ 4137660 w 5417820"/>
                <a:gd name="connsiteY1" fmla="*/ 6756 h 235356"/>
                <a:gd name="connsiteX2" fmla="*/ 5417820 w 5417820"/>
                <a:gd name="connsiteY2" fmla="*/ 75336 h 23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7820" h="235356">
                  <a:moveTo>
                    <a:pt x="0" y="235356"/>
                  </a:moveTo>
                  <a:lnTo>
                    <a:pt x="4137660" y="6756"/>
                  </a:lnTo>
                  <a:cubicBezTo>
                    <a:pt x="5040630" y="-19914"/>
                    <a:pt x="5180965" y="38506"/>
                    <a:pt x="5417820" y="75336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E8D918E-300F-47D6-9CB0-8382998E7A66}"/>
                </a:ext>
              </a:extLst>
            </p:cNvPr>
            <p:cNvSpPr/>
            <p:nvPr/>
          </p:nvSpPr>
          <p:spPr>
            <a:xfrm>
              <a:off x="1210968" y="1064139"/>
              <a:ext cx="5345430" cy="477880"/>
            </a:xfrm>
            <a:custGeom>
              <a:avLst/>
              <a:gdLst>
                <a:gd name="connsiteX0" fmla="*/ 0 w 4814777"/>
                <a:gd name="connsiteY0" fmla="*/ 899160 h 899160"/>
                <a:gd name="connsiteX1" fmla="*/ 4244340 w 4814777"/>
                <a:gd name="connsiteY1" fmla="*/ 320040 h 899160"/>
                <a:gd name="connsiteX2" fmla="*/ 4655820 w 4814777"/>
                <a:gd name="connsiteY2" fmla="*/ 0 h 899160"/>
                <a:gd name="connsiteX0" fmla="*/ 0 w 5005252"/>
                <a:gd name="connsiteY0" fmla="*/ 906780 h 906780"/>
                <a:gd name="connsiteX1" fmla="*/ 4244340 w 5005252"/>
                <a:gd name="connsiteY1" fmla="*/ 327660 h 906780"/>
                <a:gd name="connsiteX2" fmla="*/ 4914900 w 5005252"/>
                <a:gd name="connsiteY2" fmla="*/ 0 h 906780"/>
                <a:gd name="connsiteX0" fmla="*/ 0 w 4914900"/>
                <a:gd name="connsiteY0" fmla="*/ 906780 h 906780"/>
                <a:gd name="connsiteX1" fmla="*/ 4244340 w 4914900"/>
                <a:gd name="connsiteY1" fmla="*/ 327660 h 906780"/>
                <a:gd name="connsiteX2" fmla="*/ 4914900 w 4914900"/>
                <a:gd name="connsiteY2" fmla="*/ 0 h 9067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181600"/>
                <a:gd name="connsiteY0" fmla="*/ 944880 h 944880"/>
                <a:gd name="connsiteX1" fmla="*/ 4244340 w 5181600"/>
                <a:gd name="connsiteY1" fmla="*/ 365760 h 944880"/>
                <a:gd name="connsiteX2" fmla="*/ 5181600 w 5181600"/>
                <a:gd name="connsiteY2" fmla="*/ 0 h 944880"/>
                <a:gd name="connsiteX0" fmla="*/ 0 w 5486400"/>
                <a:gd name="connsiteY0" fmla="*/ 327660 h 372383"/>
                <a:gd name="connsiteX1" fmla="*/ 4549140 w 5486400"/>
                <a:gd name="connsiteY1" fmla="*/ 365760 h 372383"/>
                <a:gd name="connsiteX2" fmla="*/ 5486400 w 5486400"/>
                <a:gd name="connsiteY2" fmla="*/ 0 h 372383"/>
                <a:gd name="connsiteX0" fmla="*/ 0 w 5593080"/>
                <a:gd name="connsiteY0" fmla="*/ 91391 h 278916"/>
                <a:gd name="connsiteX1" fmla="*/ 4549140 w 5593080"/>
                <a:gd name="connsiteY1" fmla="*/ 129491 h 278916"/>
                <a:gd name="connsiteX2" fmla="*/ 5593080 w 5593080"/>
                <a:gd name="connsiteY2" fmla="*/ 243791 h 278916"/>
                <a:gd name="connsiteX0" fmla="*/ 0 w 5593080"/>
                <a:gd name="connsiteY0" fmla="*/ 91391 h 243791"/>
                <a:gd name="connsiteX1" fmla="*/ 4549140 w 5593080"/>
                <a:gd name="connsiteY1" fmla="*/ 129491 h 243791"/>
                <a:gd name="connsiteX2" fmla="*/ 5593080 w 5593080"/>
                <a:gd name="connsiteY2" fmla="*/ 243791 h 243791"/>
                <a:gd name="connsiteX0" fmla="*/ 0 w 5593080"/>
                <a:gd name="connsiteY0" fmla="*/ 61095 h 292217"/>
                <a:gd name="connsiteX1" fmla="*/ 4533900 w 5593080"/>
                <a:gd name="connsiteY1" fmla="*/ 289695 h 292217"/>
                <a:gd name="connsiteX2" fmla="*/ 5593080 w 5593080"/>
                <a:gd name="connsiteY2" fmla="*/ 213495 h 292217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69506 h 679106"/>
                <a:gd name="connsiteX1" fmla="*/ 4533900 w 5494020"/>
                <a:gd name="connsiteY1" fmla="*/ 298106 h 679106"/>
                <a:gd name="connsiteX2" fmla="*/ 5494020 w 5494020"/>
                <a:gd name="connsiteY2" fmla="*/ 679106 h 679106"/>
                <a:gd name="connsiteX0" fmla="*/ 0 w 5494020"/>
                <a:gd name="connsiteY0" fmla="*/ 71428 h 681028"/>
                <a:gd name="connsiteX1" fmla="*/ 4533900 w 5494020"/>
                <a:gd name="connsiteY1" fmla="*/ 300028 h 681028"/>
                <a:gd name="connsiteX2" fmla="*/ 5494020 w 5494020"/>
                <a:gd name="connsiteY2" fmla="*/ 681028 h 681028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6783 h 539223"/>
                <a:gd name="connsiteX1" fmla="*/ 4533900 w 5250180"/>
                <a:gd name="connsiteY1" fmla="*/ 295383 h 539223"/>
                <a:gd name="connsiteX2" fmla="*/ 5250180 w 5250180"/>
                <a:gd name="connsiteY2" fmla="*/ 539223 h 539223"/>
                <a:gd name="connsiteX0" fmla="*/ 0 w 5250180"/>
                <a:gd name="connsiteY0" fmla="*/ 65915 h 538355"/>
                <a:gd name="connsiteX1" fmla="*/ 4533900 w 5250180"/>
                <a:gd name="connsiteY1" fmla="*/ 294515 h 538355"/>
                <a:gd name="connsiteX2" fmla="*/ 5250180 w 5250180"/>
                <a:gd name="connsiteY2" fmla="*/ 538355 h 538355"/>
                <a:gd name="connsiteX0" fmla="*/ 0 w 5185410"/>
                <a:gd name="connsiteY0" fmla="*/ 66377 h 542627"/>
                <a:gd name="connsiteX1" fmla="*/ 4469130 w 5185410"/>
                <a:gd name="connsiteY1" fmla="*/ 298787 h 542627"/>
                <a:gd name="connsiteX2" fmla="*/ 5185410 w 5185410"/>
                <a:gd name="connsiteY2" fmla="*/ 542627 h 542627"/>
                <a:gd name="connsiteX0" fmla="*/ 0 w 5185410"/>
                <a:gd name="connsiteY0" fmla="*/ 0 h 476250"/>
                <a:gd name="connsiteX1" fmla="*/ 4469130 w 5185410"/>
                <a:gd name="connsiteY1" fmla="*/ 232410 h 476250"/>
                <a:gd name="connsiteX2" fmla="*/ 5185410 w 5185410"/>
                <a:gd name="connsiteY2" fmla="*/ 476250 h 476250"/>
                <a:gd name="connsiteX0" fmla="*/ 0 w 5185410"/>
                <a:gd name="connsiteY0" fmla="*/ 1815 h 478065"/>
                <a:gd name="connsiteX1" fmla="*/ 4469130 w 5185410"/>
                <a:gd name="connsiteY1" fmla="*/ 234225 h 478065"/>
                <a:gd name="connsiteX2" fmla="*/ 5185410 w 5185410"/>
                <a:gd name="connsiteY2" fmla="*/ 478065 h 478065"/>
                <a:gd name="connsiteX0" fmla="*/ 0 w 5345430"/>
                <a:gd name="connsiteY0" fmla="*/ 1833 h 478083"/>
                <a:gd name="connsiteX1" fmla="*/ 4629150 w 5345430"/>
                <a:gd name="connsiteY1" fmla="*/ 234243 h 478083"/>
                <a:gd name="connsiteX2" fmla="*/ 5345430 w 5345430"/>
                <a:gd name="connsiteY2" fmla="*/ 478083 h 478083"/>
                <a:gd name="connsiteX0" fmla="*/ 0 w 5345430"/>
                <a:gd name="connsiteY0" fmla="*/ 1833 h 478083"/>
                <a:gd name="connsiteX1" fmla="*/ 4629150 w 5345430"/>
                <a:gd name="connsiteY1" fmla="*/ 234243 h 478083"/>
                <a:gd name="connsiteX2" fmla="*/ 5345430 w 5345430"/>
                <a:gd name="connsiteY2" fmla="*/ 478083 h 478083"/>
                <a:gd name="connsiteX0" fmla="*/ 0 w 5345430"/>
                <a:gd name="connsiteY0" fmla="*/ 1630 h 477880"/>
                <a:gd name="connsiteX1" fmla="*/ 4629150 w 5345430"/>
                <a:gd name="connsiteY1" fmla="*/ 234040 h 477880"/>
                <a:gd name="connsiteX2" fmla="*/ 5345430 w 5345430"/>
                <a:gd name="connsiteY2" fmla="*/ 477880 h 47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5430" h="477880">
                  <a:moveTo>
                    <a:pt x="0" y="1630"/>
                  </a:moveTo>
                  <a:cubicBezTo>
                    <a:pt x="1139190" y="-19960"/>
                    <a:pt x="4168799" y="179149"/>
                    <a:pt x="4629150" y="234040"/>
                  </a:cubicBezTo>
                  <a:cubicBezTo>
                    <a:pt x="5089501" y="288931"/>
                    <a:pt x="5178981" y="370241"/>
                    <a:pt x="5345430" y="477880"/>
                  </a:cubicBez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25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C733FF-07EF-FF76-A2C9-BA180AD41E9F}"/>
              </a:ext>
            </a:extLst>
          </p:cNvPr>
          <p:cNvSpPr/>
          <p:nvPr/>
        </p:nvSpPr>
        <p:spPr>
          <a:xfrm>
            <a:off x="1262714" y="4856482"/>
            <a:ext cx="5686726" cy="4197923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79B803-FF74-247E-6778-BF7CF5286C5F}"/>
              </a:ext>
            </a:extLst>
          </p:cNvPr>
          <p:cNvGrpSpPr/>
          <p:nvPr/>
        </p:nvGrpSpPr>
        <p:grpSpPr>
          <a:xfrm>
            <a:off x="4122865" y="5103177"/>
            <a:ext cx="1147444" cy="356870"/>
            <a:chOff x="0" y="0"/>
            <a:chExt cx="1147898" cy="357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44">
                  <a:extLst>
                    <a:ext uri="{FF2B5EF4-FFF2-40B4-BE49-F238E27FC236}">
                      <a16:creationId xmlns:a16="http://schemas.microsoft.com/office/drawing/2014/main" id="{92E02ABB-2574-261E-A3DA-0493751465A1}"/>
                    </a:ext>
                  </a:extLst>
                </p:cNvPr>
                <p:cNvSpPr txBox="1"/>
                <p:nvPr/>
              </p:nvSpPr>
              <p:spPr>
                <a:xfrm>
                  <a:off x="359228" y="0"/>
                  <a:ext cx="782320" cy="2464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sz="10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=+0.8</m:t>
                        </m:r>
                        <m:r>
                          <a:rPr lang="en-US" sz="1000" i="1" kern="12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𝑐</m:t>
                        </m:r>
                      </m:oMath>
                    </m:oMathPara>
                  </a14:m>
                  <a:endParaRPr lang="en-US" sz="12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" name="TextBox 44">
                  <a:extLst>
                    <a:ext uri="{FF2B5EF4-FFF2-40B4-BE49-F238E27FC236}">
                      <a16:creationId xmlns:a16="http://schemas.microsoft.com/office/drawing/2014/main" id="{92E02ABB-2574-261E-A3DA-049375146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28" y="0"/>
                  <a:ext cx="782320" cy="24647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ball">
              <a:extLst>
                <a:ext uri="{FF2B5EF4-FFF2-40B4-BE49-F238E27FC236}">
                  <a16:creationId xmlns:a16="http://schemas.microsoft.com/office/drawing/2014/main" id="{E6E476FE-30CC-8F07-E3DA-8A11565A75C9}"/>
                </a:ext>
              </a:extLst>
            </p:cNvPr>
            <p:cNvGrpSpPr/>
            <p:nvPr/>
          </p:nvGrpSpPr>
          <p:grpSpPr>
            <a:xfrm>
              <a:off x="206828" y="253093"/>
              <a:ext cx="173990" cy="104140"/>
              <a:chOff x="0" y="0"/>
              <a:chExt cx="243038" cy="14478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36647EA-B0A2-0439-105F-21C5A1B7D4D9}"/>
                  </a:ext>
                </a:extLst>
              </p:cNvPr>
              <p:cNvSpPr/>
              <p:nvPr/>
            </p:nvSpPr>
            <p:spPr>
              <a:xfrm>
                <a:off x="48126" y="0"/>
                <a:ext cx="141114" cy="14111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E491625-1E77-457C-DB6C-FA2DAD821677}"/>
                  </a:ext>
                </a:extLst>
              </p:cNvPr>
              <p:cNvSpPr/>
              <p:nvPr/>
            </p:nvSpPr>
            <p:spPr>
              <a:xfrm>
                <a:off x="136358" y="0"/>
                <a:ext cx="106680" cy="80615"/>
              </a:xfrm>
              <a:prstGeom prst="arc">
                <a:avLst>
                  <a:gd name="adj1" fmla="val 5461003"/>
                  <a:gd name="adj2" fmla="val 13102087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326E2D0-FC64-ED45-1912-9816B7F9D33F}"/>
                  </a:ext>
                </a:extLst>
              </p:cNvPr>
              <p:cNvSpPr/>
              <p:nvPr/>
            </p:nvSpPr>
            <p:spPr>
              <a:xfrm rot="10800000">
                <a:off x="0" y="64168"/>
                <a:ext cx="106680" cy="80615"/>
              </a:xfrm>
              <a:prstGeom prst="arc">
                <a:avLst>
                  <a:gd name="adj1" fmla="val 5461003"/>
                  <a:gd name="adj2" fmla="val 13102087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C8252F-E848-8C23-9920-64AEF724DF97}"/>
                </a:ext>
              </a:extLst>
            </p:cNvPr>
            <p:cNvCxnSpPr/>
            <p:nvPr/>
          </p:nvCxnSpPr>
          <p:spPr>
            <a:xfrm>
              <a:off x="416378" y="293914"/>
              <a:ext cx="73152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900C13-35CD-4F14-0C7F-A41780A2EB70}"/>
                </a:ext>
              </a:extLst>
            </p:cNvPr>
            <p:cNvCxnSpPr/>
            <p:nvPr/>
          </p:nvCxnSpPr>
          <p:spPr>
            <a:xfrm>
              <a:off x="103414" y="345621"/>
              <a:ext cx="91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AEE774-AD6A-EF04-FFF3-A09610D2BF91}"/>
                </a:ext>
              </a:extLst>
            </p:cNvPr>
            <p:cNvCxnSpPr/>
            <p:nvPr/>
          </p:nvCxnSpPr>
          <p:spPr>
            <a:xfrm>
              <a:off x="0" y="302078"/>
              <a:ext cx="1828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3EC3C4-0FB2-345B-7F3F-0B1E5DE35F76}"/>
                </a:ext>
              </a:extLst>
            </p:cNvPr>
            <p:cNvCxnSpPr/>
            <p:nvPr/>
          </p:nvCxnSpPr>
          <p:spPr>
            <a:xfrm>
              <a:off x="95250" y="258536"/>
              <a:ext cx="91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Bob">
            <a:extLst>
              <a:ext uri="{FF2B5EF4-FFF2-40B4-BE49-F238E27FC236}">
                <a16:creationId xmlns:a16="http://schemas.microsoft.com/office/drawing/2014/main" id="{14A449D7-12D4-14DA-B163-76AA9F05589D}"/>
              </a:ext>
            </a:extLst>
          </p:cNvPr>
          <p:cNvGrpSpPr/>
          <p:nvPr/>
        </p:nvGrpSpPr>
        <p:grpSpPr>
          <a:xfrm>
            <a:off x="2526475" y="5171122"/>
            <a:ext cx="1044576" cy="789941"/>
            <a:chOff x="0" y="0"/>
            <a:chExt cx="1044694" cy="7904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9E8E20-EE91-9E4F-05DF-A45C8FC68944}"/>
                </a:ext>
              </a:extLst>
            </p:cNvPr>
            <p:cNvGrpSpPr/>
            <p:nvPr/>
          </p:nvGrpSpPr>
          <p:grpSpPr>
            <a:xfrm>
              <a:off x="682113" y="0"/>
              <a:ext cx="275589" cy="216536"/>
              <a:chOff x="0" y="0"/>
              <a:chExt cx="371383" cy="292463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A8BF5209-1002-BCE7-F5EC-23B8997AB983}"/>
                  </a:ext>
                </a:extLst>
              </p:cNvPr>
              <p:cNvSpPr/>
              <p:nvPr/>
            </p:nvSpPr>
            <p:spPr>
              <a:xfrm>
                <a:off x="157316" y="82345"/>
                <a:ext cx="214067" cy="136407"/>
              </a:xfrm>
              <a:prstGeom prst="arc">
                <a:avLst>
                  <a:gd name="adj1" fmla="val 5461003"/>
                  <a:gd name="adj2" fmla="val 10226862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58EAB99-9128-8C6C-2983-716719294D4F}"/>
                  </a:ext>
                </a:extLst>
              </p:cNvPr>
              <p:cNvSpPr/>
              <p:nvPr/>
            </p:nvSpPr>
            <p:spPr>
              <a:xfrm>
                <a:off x="234743" y="135193"/>
                <a:ext cx="24641" cy="24636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01D618-C811-E6FC-3802-8CAF21CBEBF6}"/>
                  </a:ext>
                </a:extLst>
              </p:cNvPr>
              <p:cNvSpPr/>
              <p:nvPr/>
            </p:nvSpPr>
            <p:spPr>
              <a:xfrm>
                <a:off x="0" y="0"/>
                <a:ext cx="292273" cy="292463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4D6940-981D-B159-8306-CD89BF302DB5}"/>
                </a:ext>
              </a:extLst>
            </p:cNvPr>
            <p:cNvSpPr/>
            <p:nvPr/>
          </p:nvSpPr>
          <p:spPr>
            <a:xfrm>
              <a:off x="0" y="352732"/>
              <a:ext cx="462116" cy="437724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38100 w 679655"/>
                <a:gd name="connsiteY1" fmla="*/ 237203 h 308487"/>
                <a:gd name="connsiteX2" fmla="*/ 78658 w 679655"/>
                <a:gd name="connsiteY2" fmla="*/ 162232 h 308487"/>
                <a:gd name="connsiteX3" fmla="*/ 249494 w 679655"/>
                <a:gd name="connsiteY3" fmla="*/ 87262 h 308487"/>
                <a:gd name="connsiteX4" fmla="*/ 526026 w 679655"/>
                <a:gd name="connsiteY4" fmla="*/ 169607 h 308487"/>
                <a:gd name="connsiteX5" fmla="*/ 679655 w 679655"/>
                <a:gd name="connsiteY5" fmla="*/ 36871 h 308487"/>
                <a:gd name="connsiteX6" fmla="*/ 658762 w 679655"/>
                <a:gd name="connsiteY6" fmla="*/ 0 h 308487"/>
                <a:gd name="connsiteX0" fmla="*/ 38123 w 641555"/>
                <a:gd name="connsiteY0" fmla="*/ 278941 h 278941"/>
                <a:gd name="connsiteX1" fmla="*/ 0 w 641555"/>
                <a:gd name="connsiteY1" fmla="*/ 237203 h 278941"/>
                <a:gd name="connsiteX2" fmla="*/ 40558 w 641555"/>
                <a:gd name="connsiteY2" fmla="*/ 162232 h 278941"/>
                <a:gd name="connsiteX3" fmla="*/ 211394 w 641555"/>
                <a:gd name="connsiteY3" fmla="*/ 87262 h 278941"/>
                <a:gd name="connsiteX4" fmla="*/ 487926 w 641555"/>
                <a:gd name="connsiteY4" fmla="*/ 169607 h 278941"/>
                <a:gd name="connsiteX5" fmla="*/ 641555 w 641555"/>
                <a:gd name="connsiteY5" fmla="*/ 36871 h 278941"/>
                <a:gd name="connsiteX6" fmla="*/ 620662 w 641555"/>
                <a:gd name="connsiteY6" fmla="*/ 0 h 278941"/>
                <a:gd name="connsiteX0" fmla="*/ 38123 w 641555"/>
                <a:gd name="connsiteY0" fmla="*/ 278941 h 278941"/>
                <a:gd name="connsiteX1" fmla="*/ 0 w 641555"/>
                <a:gd name="connsiteY1" fmla="*/ 237203 h 278941"/>
                <a:gd name="connsiteX2" fmla="*/ 181942 w 641555"/>
                <a:gd name="connsiteY2" fmla="*/ 173325 h 278941"/>
                <a:gd name="connsiteX3" fmla="*/ 211394 w 641555"/>
                <a:gd name="connsiteY3" fmla="*/ 87262 h 278941"/>
                <a:gd name="connsiteX4" fmla="*/ 487926 w 641555"/>
                <a:gd name="connsiteY4" fmla="*/ 169607 h 278941"/>
                <a:gd name="connsiteX5" fmla="*/ 641555 w 641555"/>
                <a:gd name="connsiteY5" fmla="*/ 36871 h 278941"/>
                <a:gd name="connsiteX6" fmla="*/ 620662 w 641555"/>
                <a:gd name="connsiteY6" fmla="*/ 0 h 278941"/>
                <a:gd name="connsiteX0" fmla="*/ 38123 w 641555"/>
                <a:gd name="connsiteY0" fmla="*/ 296452 h 296452"/>
                <a:gd name="connsiteX1" fmla="*/ 0 w 641555"/>
                <a:gd name="connsiteY1" fmla="*/ 254714 h 296452"/>
                <a:gd name="connsiteX2" fmla="*/ 181942 w 641555"/>
                <a:gd name="connsiteY2" fmla="*/ 190836 h 296452"/>
                <a:gd name="connsiteX3" fmla="*/ 239671 w 641555"/>
                <a:gd name="connsiteY3" fmla="*/ 0 h 296452"/>
                <a:gd name="connsiteX4" fmla="*/ 487926 w 641555"/>
                <a:gd name="connsiteY4" fmla="*/ 187118 h 296452"/>
                <a:gd name="connsiteX5" fmla="*/ 641555 w 641555"/>
                <a:gd name="connsiteY5" fmla="*/ 54382 h 296452"/>
                <a:gd name="connsiteX6" fmla="*/ 620662 w 641555"/>
                <a:gd name="connsiteY6" fmla="*/ 17511 h 296452"/>
                <a:gd name="connsiteX0" fmla="*/ 38123 w 641555"/>
                <a:gd name="connsiteY0" fmla="*/ 296452 h 296452"/>
                <a:gd name="connsiteX1" fmla="*/ 0 w 641555"/>
                <a:gd name="connsiteY1" fmla="*/ 254714 h 296452"/>
                <a:gd name="connsiteX2" fmla="*/ 181942 w 641555"/>
                <a:gd name="connsiteY2" fmla="*/ 190836 h 296452"/>
                <a:gd name="connsiteX3" fmla="*/ 239671 w 641555"/>
                <a:gd name="connsiteY3" fmla="*/ 0 h 296452"/>
                <a:gd name="connsiteX4" fmla="*/ 334248 w 641555"/>
                <a:gd name="connsiteY4" fmla="*/ 184656 h 296452"/>
                <a:gd name="connsiteX5" fmla="*/ 641555 w 641555"/>
                <a:gd name="connsiteY5" fmla="*/ 54382 h 296452"/>
                <a:gd name="connsiteX6" fmla="*/ 620662 w 641555"/>
                <a:gd name="connsiteY6" fmla="*/ 17511 h 296452"/>
                <a:gd name="connsiteX0" fmla="*/ 38123 w 620662"/>
                <a:gd name="connsiteY0" fmla="*/ 296452 h 340040"/>
                <a:gd name="connsiteX1" fmla="*/ 0 w 620662"/>
                <a:gd name="connsiteY1" fmla="*/ 254714 h 340040"/>
                <a:gd name="connsiteX2" fmla="*/ 181942 w 620662"/>
                <a:gd name="connsiteY2" fmla="*/ 190836 h 340040"/>
                <a:gd name="connsiteX3" fmla="*/ 239671 w 620662"/>
                <a:gd name="connsiteY3" fmla="*/ 0 h 340040"/>
                <a:gd name="connsiteX4" fmla="*/ 334248 w 620662"/>
                <a:gd name="connsiteY4" fmla="*/ 184656 h 340040"/>
                <a:gd name="connsiteX5" fmla="*/ 269039 w 620662"/>
                <a:gd name="connsiteY5" fmla="*/ 340040 h 340040"/>
                <a:gd name="connsiteX6" fmla="*/ 620662 w 620662"/>
                <a:gd name="connsiteY6" fmla="*/ 17511 h 340040"/>
                <a:gd name="connsiteX0" fmla="*/ 38123 w 334248"/>
                <a:gd name="connsiteY0" fmla="*/ 296452 h 360139"/>
                <a:gd name="connsiteX1" fmla="*/ 0 w 334248"/>
                <a:gd name="connsiteY1" fmla="*/ 254714 h 360139"/>
                <a:gd name="connsiteX2" fmla="*/ 181942 w 334248"/>
                <a:gd name="connsiteY2" fmla="*/ 190836 h 360139"/>
                <a:gd name="connsiteX3" fmla="*/ 239671 w 334248"/>
                <a:gd name="connsiteY3" fmla="*/ 0 h 360139"/>
                <a:gd name="connsiteX4" fmla="*/ 334248 w 334248"/>
                <a:gd name="connsiteY4" fmla="*/ 184656 h 360139"/>
                <a:gd name="connsiteX5" fmla="*/ 269039 w 334248"/>
                <a:gd name="connsiteY5" fmla="*/ 340040 h 360139"/>
                <a:gd name="connsiteX6" fmla="*/ 325567 w 334248"/>
                <a:gd name="connsiteY6" fmla="*/ 360139 h 360139"/>
                <a:gd name="connsiteX0" fmla="*/ 38123 w 334248"/>
                <a:gd name="connsiteY0" fmla="*/ 296452 h 360139"/>
                <a:gd name="connsiteX1" fmla="*/ 0 w 334248"/>
                <a:gd name="connsiteY1" fmla="*/ 254714 h 360139"/>
                <a:gd name="connsiteX2" fmla="*/ 129488 w 334248"/>
                <a:gd name="connsiteY2" fmla="*/ 156037 h 360139"/>
                <a:gd name="connsiteX3" fmla="*/ 239671 w 334248"/>
                <a:gd name="connsiteY3" fmla="*/ 0 h 360139"/>
                <a:gd name="connsiteX4" fmla="*/ 334248 w 334248"/>
                <a:gd name="connsiteY4" fmla="*/ 184656 h 360139"/>
                <a:gd name="connsiteX5" fmla="*/ 269039 w 334248"/>
                <a:gd name="connsiteY5" fmla="*/ 340040 h 360139"/>
                <a:gd name="connsiteX6" fmla="*/ 325567 w 334248"/>
                <a:gd name="connsiteY6" fmla="*/ 360139 h 360139"/>
                <a:gd name="connsiteX0" fmla="*/ 84405 w 380530"/>
                <a:gd name="connsiteY0" fmla="*/ 296452 h 360139"/>
                <a:gd name="connsiteX1" fmla="*/ 0 w 380530"/>
                <a:gd name="connsiteY1" fmla="*/ 88098 h 360139"/>
                <a:gd name="connsiteX2" fmla="*/ 175770 w 380530"/>
                <a:gd name="connsiteY2" fmla="*/ 156037 h 360139"/>
                <a:gd name="connsiteX3" fmla="*/ 285953 w 380530"/>
                <a:gd name="connsiteY3" fmla="*/ 0 h 360139"/>
                <a:gd name="connsiteX4" fmla="*/ 380530 w 380530"/>
                <a:gd name="connsiteY4" fmla="*/ 184656 h 360139"/>
                <a:gd name="connsiteX5" fmla="*/ 315321 w 380530"/>
                <a:gd name="connsiteY5" fmla="*/ 340040 h 360139"/>
                <a:gd name="connsiteX6" fmla="*/ 371849 w 380530"/>
                <a:gd name="connsiteY6" fmla="*/ 360139 h 360139"/>
                <a:gd name="connsiteX0" fmla="*/ 0 w 402076"/>
                <a:gd name="connsiteY0" fmla="*/ 151981 h 360139"/>
                <a:gd name="connsiteX1" fmla="*/ 21546 w 402076"/>
                <a:gd name="connsiteY1" fmla="*/ 88098 h 360139"/>
                <a:gd name="connsiteX2" fmla="*/ 197316 w 402076"/>
                <a:gd name="connsiteY2" fmla="*/ 156037 h 360139"/>
                <a:gd name="connsiteX3" fmla="*/ 307499 w 402076"/>
                <a:gd name="connsiteY3" fmla="*/ 0 h 360139"/>
                <a:gd name="connsiteX4" fmla="*/ 402076 w 402076"/>
                <a:gd name="connsiteY4" fmla="*/ 184656 h 360139"/>
                <a:gd name="connsiteX5" fmla="*/ 336867 w 402076"/>
                <a:gd name="connsiteY5" fmla="*/ 340040 h 360139"/>
                <a:gd name="connsiteX6" fmla="*/ 393395 w 402076"/>
                <a:gd name="connsiteY6" fmla="*/ 360139 h 360139"/>
                <a:gd name="connsiteX0" fmla="*/ 0 w 393395"/>
                <a:gd name="connsiteY0" fmla="*/ 151981 h 360139"/>
                <a:gd name="connsiteX1" fmla="*/ 21546 w 393395"/>
                <a:gd name="connsiteY1" fmla="*/ 88098 h 360139"/>
                <a:gd name="connsiteX2" fmla="*/ 197316 w 393395"/>
                <a:gd name="connsiteY2" fmla="*/ 156037 h 360139"/>
                <a:gd name="connsiteX3" fmla="*/ 307499 w 393395"/>
                <a:gd name="connsiteY3" fmla="*/ 0 h 360139"/>
                <a:gd name="connsiteX4" fmla="*/ 296050 w 393395"/>
                <a:gd name="connsiteY4" fmla="*/ 211019 h 360139"/>
                <a:gd name="connsiteX5" fmla="*/ 336867 w 393395"/>
                <a:gd name="connsiteY5" fmla="*/ 340040 h 360139"/>
                <a:gd name="connsiteX6" fmla="*/ 393395 w 393395"/>
                <a:gd name="connsiteY6" fmla="*/ 360139 h 360139"/>
                <a:gd name="connsiteX0" fmla="*/ 0 w 393395"/>
                <a:gd name="connsiteY0" fmla="*/ 151981 h 395930"/>
                <a:gd name="connsiteX1" fmla="*/ 21546 w 393395"/>
                <a:gd name="connsiteY1" fmla="*/ 88098 h 395930"/>
                <a:gd name="connsiteX2" fmla="*/ 197316 w 393395"/>
                <a:gd name="connsiteY2" fmla="*/ 156037 h 395930"/>
                <a:gd name="connsiteX3" fmla="*/ 307499 w 393395"/>
                <a:gd name="connsiteY3" fmla="*/ 0 h 395930"/>
                <a:gd name="connsiteX4" fmla="*/ 296050 w 393395"/>
                <a:gd name="connsiteY4" fmla="*/ 211019 h 395930"/>
                <a:gd name="connsiteX5" fmla="*/ 254553 w 393395"/>
                <a:gd name="connsiteY5" fmla="*/ 395930 h 395930"/>
                <a:gd name="connsiteX6" fmla="*/ 393395 w 393395"/>
                <a:gd name="connsiteY6" fmla="*/ 360139 h 395930"/>
                <a:gd name="connsiteX0" fmla="*/ 0 w 319311"/>
                <a:gd name="connsiteY0" fmla="*/ 151981 h 420305"/>
                <a:gd name="connsiteX1" fmla="*/ 21546 w 319311"/>
                <a:gd name="connsiteY1" fmla="*/ 88098 h 420305"/>
                <a:gd name="connsiteX2" fmla="*/ 197316 w 319311"/>
                <a:gd name="connsiteY2" fmla="*/ 156037 h 420305"/>
                <a:gd name="connsiteX3" fmla="*/ 307499 w 319311"/>
                <a:gd name="connsiteY3" fmla="*/ 0 h 420305"/>
                <a:gd name="connsiteX4" fmla="*/ 296050 w 319311"/>
                <a:gd name="connsiteY4" fmla="*/ 211019 h 420305"/>
                <a:gd name="connsiteX5" fmla="*/ 254553 w 319311"/>
                <a:gd name="connsiteY5" fmla="*/ 395930 h 420305"/>
                <a:gd name="connsiteX6" fmla="*/ 319311 w 319311"/>
                <a:gd name="connsiteY6" fmla="*/ 420305 h 420305"/>
                <a:gd name="connsiteX0" fmla="*/ 0 w 314160"/>
                <a:gd name="connsiteY0" fmla="*/ 151981 h 401313"/>
                <a:gd name="connsiteX1" fmla="*/ 21546 w 314160"/>
                <a:gd name="connsiteY1" fmla="*/ 88098 h 401313"/>
                <a:gd name="connsiteX2" fmla="*/ 197316 w 314160"/>
                <a:gd name="connsiteY2" fmla="*/ 156037 h 401313"/>
                <a:gd name="connsiteX3" fmla="*/ 307499 w 314160"/>
                <a:gd name="connsiteY3" fmla="*/ 0 h 401313"/>
                <a:gd name="connsiteX4" fmla="*/ 296050 w 314160"/>
                <a:gd name="connsiteY4" fmla="*/ 211019 h 401313"/>
                <a:gd name="connsiteX5" fmla="*/ 254553 w 314160"/>
                <a:gd name="connsiteY5" fmla="*/ 395930 h 401313"/>
                <a:gd name="connsiteX6" fmla="*/ 314160 w 314160"/>
                <a:gd name="connsiteY6" fmla="*/ 401313 h 401313"/>
                <a:gd name="connsiteX0" fmla="*/ 0 w 314160"/>
                <a:gd name="connsiteY0" fmla="*/ 151981 h 401313"/>
                <a:gd name="connsiteX1" fmla="*/ 21546 w 314160"/>
                <a:gd name="connsiteY1" fmla="*/ 88098 h 401313"/>
                <a:gd name="connsiteX2" fmla="*/ 164393 w 314160"/>
                <a:gd name="connsiteY2" fmla="*/ 127542 h 401313"/>
                <a:gd name="connsiteX3" fmla="*/ 307499 w 314160"/>
                <a:gd name="connsiteY3" fmla="*/ 0 h 401313"/>
                <a:gd name="connsiteX4" fmla="*/ 296050 w 314160"/>
                <a:gd name="connsiteY4" fmla="*/ 211019 h 401313"/>
                <a:gd name="connsiteX5" fmla="*/ 254553 w 314160"/>
                <a:gd name="connsiteY5" fmla="*/ 395930 h 401313"/>
                <a:gd name="connsiteX6" fmla="*/ 314160 w 314160"/>
                <a:gd name="connsiteY6" fmla="*/ 401313 h 401313"/>
                <a:gd name="connsiteX0" fmla="*/ 0 w 321362"/>
                <a:gd name="connsiteY0" fmla="*/ 118209 h 401313"/>
                <a:gd name="connsiteX1" fmla="*/ 28748 w 321362"/>
                <a:gd name="connsiteY1" fmla="*/ 88098 h 401313"/>
                <a:gd name="connsiteX2" fmla="*/ 171595 w 321362"/>
                <a:gd name="connsiteY2" fmla="*/ 127542 h 401313"/>
                <a:gd name="connsiteX3" fmla="*/ 314701 w 321362"/>
                <a:gd name="connsiteY3" fmla="*/ 0 h 401313"/>
                <a:gd name="connsiteX4" fmla="*/ 303252 w 321362"/>
                <a:gd name="connsiteY4" fmla="*/ 211019 h 401313"/>
                <a:gd name="connsiteX5" fmla="*/ 261755 w 321362"/>
                <a:gd name="connsiteY5" fmla="*/ 395930 h 401313"/>
                <a:gd name="connsiteX6" fmla="*/ 321362 w 321362"/>
                <a:gd name="connsiteY6" fmla="*/ 401313 h 401313"/>
                <a:gd name="connsiteX0" fmla="*/ 0 w 327541"/>
                <a:gd name="connsiteY0" fmla="*/ 108712 h 401313"/>
                <a:gd name="connsiteX1" fmla="*/ 34927 w 327541"/>
                <a:gd name="connsiteY1" fmla="*/ 88098 h 401313"/>
                <a:gd name="connsiteX2" fmla="*/ 177774 w 327541"/>
                <a:gd name="connsiteY2" fmla="*/ 127542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27541"/>
                <a:gd name="connsiteY0" fmla="*/ 108712 h 401313"/>
                <a:gd name="connsiteX1" fmla="*/ 34927 w 327541"/>
                <a:gd name="connsiteY1" fmla="*/ 88098 h 401313"/>
                <a:gd name="connsiteX2" fmla="*/ 141754 w 327541"/>
                <a:gd name="connsiteY2" fmla="*/ 67388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27541"/>
                <a:gd name="connsiteY0" fmla="*/ 108712 h 401313"/>
                <a:gd name="connsiteX1" fmla="*/ 7140 w 327541"/>
                <a:gd name="connsiteY1" fmla="*/ 46940 h 401313"/>
                <a:gd name="connsiteX2" fmla="*/ 141754 w 327541"/>
                <a:gd name="connsiteY2" fmla="*/ 67388 h 401313"/>
                <a:gd name="connsiteX3" fmla="*/ 320880 w 327541"/>
                <a:gd name="connsiteY3" fmla="*/ 0 h 401313"/>
                <a:gd name="connsiteX4" fmla="*/ 309431 w 327541"/>
                <a:gd name="connsiteY4" fmla="*/ 211019 h 401313"/>
                <a:gd name="connsiteX5" fmla="*/ 267934 w 327541"/>
                <a:gd name="connsiteY5" fmla="*/ 395930 h 401313"/>
                <a:gd name="connsiteX6" fmla="*/ 327541 w 327541"/>
                <a:gd name="connsiteY6" fmla="*/ 401313 h 401313"/>
                <a:gd name="connsiteX0" fmla="*/ 0 w 356357"/>
                <a:gd name="connsiteY0" fmla="*/ 78107 h 401313"/>
                <a:gd name="connsiteX1" fmla="*/ 35956 w 356357"/>
                <a:gd name="connsiteY1" fmla="*/ 46940 h 401313"/>
                <a:gd name="connsiteX2" fmla="*/ 170570 w 356357"/>
                <a:gd name="connsiteY2" fmla="*/ 67388 h 401313"/>
                <a:gd name="connsiteX3" fmla="*/ 349696 w 356357"/>
                <a:gd name="connsiteY3" fmla="*/ 0 h 401313"/>
                <a:gd name="connsiteX4" fmla="*/ 338247 w 356357"/>
                <a:gd name="connsiteY4" fmla="*/ 211019 h 401313"/>
                <a:gd name="connsiteX5" fmla="*/ 296750 w 356357"/>
                <a:gd name="connsiteY5" fmla="*/ 395930 h 401313"/>
                <a:gd name="connsiteX6" fmla="*/ 356357 w 356357"/>
                <a:gd name="connsiteY6" fmla="*/ 401313 h 401313"/>
                <a:gd name="connsiteX0" fmla="*/ 0 w 369130"/>
                <a:gd name="connsiteY0" fmla="*/ 78107 h 401313"/>
                <a:gd name="connsiteX1" fmla="*/ 35956 w 369130"/>
                <a:gd name="connsiteY1" fmla="*/ 46940 h 401313"/>
                <a:gd name="connsiteX2" fmla="*/ 170570 w 369130"/>
                <a:gd name="connsiteY2" fmla="*/ 67388 h 401313"/>
                <a:gd name="connsiteX3" fmla="*/ 349696 w 369130"/>
                <a:gd name="connsiteY3" fmla="*/ 0 h 401313"/>
                <a:gd name="connsiteX4" fmla="*/ 369130 w 369130"/>
                <a:gd name="connsiteY4" fmla="*/ 195189 h 401313"/>
                <a:gd name="connsiteX5" fmla="*/ 296750 w 369130"/>
                <a:gd name="connsiteY5" fmla="*/ 395930 h 401313"/>
                <a:gd name="connsiteX6" fmla="*/ 356357 w 369130"/>
                <a:gd name="connsiteY6" fmla="*/ 401313 h 401313"/>
                <a:gd name="connsiteX0" fmla="*/ 0 w 371901"/>
                <a:gd name="connsiteY0" fmla="*/ 78107 h 401313"/>
                <a:gd name="connsiteX1" fmla="*/ 35956 w 371901"/>
                <a:gd name="connsiteY1" fmla="*/ 46940 h 401313"/>
                <a:gd name="connsiteX2" fmla="*/ 170570 w 371901"/>
                <a:gd name="connsiteY2" fmla="*/ 67388 h 401313"/>
                <a:gd name="connsiteX3" fmla="*/ 349696 w 371901"/>
                <a:gd name="connsiteY3" fmla="*/ 0 h 401313"/>
                <a:gd name="connsiteX4" fmla="*/ 369130 w 371901"/>
                <a:gd name="connsiteY4" fmla="*/ 195189 h 401313"/>
                <a:gd name="connsiteX5" fmla="*/ 371901 w 371901"/>
                <a:gd name="connsiteY5" fmla="*/ 382210 h 401313"/>
                <a:gd name="connsiteX6" fmla="*/ 356357 w 371901"/>
                <a:gd name="connsiteY6" fmla="*/ 401313 h 401313"/>
                <a:gd name="connsiteX0" fmla="*/ 0 w 415054"/>
                <a:gd name="connsiteY0" fmla="*/ 78107 h 387594"/>
                <a:gd name="connsiteX1" fmla="*/ 35956 w 415054"/>
                <a:gd name="connsiteY1" fmla="*/ 46940 h 387594"/>
                <a:gd name="connsiteX2" fmla="*/ 170570 w 415054"/>
                <a:gd name="connsiteY2" fmla="*/ 67388 h 387594"/>
                <a:gd name="connsiteX3" fmla="*/ 349696 w 415054"/>
                <a:gd name="connsiteY3" fmla="*/ 0 h 387594"/>
                <a:gd name="connsiteX4" fmla="*/ 369130 w 415054"/>
                <a:gd name="connsiteY4" fmla="*/ 195189 h 387594"/>
                <a:gd name="connsiteX5" fmla="*/ 371901 w 415054"/>
                <a:gd name="connsiteY5" fmla="*/ 382210 h 387594"/>
                <a:gd name="connsiteX6" fmla="*/ 415054 w 415054"/>
                <a:gd name="connsiteY6" fmla="*/ 387594 h 387594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71901 w 415054"/>
                <a:gd name="connsiteY5" fmla="*/ 382210 h 384423"/>
                <a:gd name="connsiteX6" fmla="*/ 415054 w 415054"/>
                <a:gd name="connsiteY6" fmla="*/ 384423 h 384423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37914 w 415054"/>
                <a:gd name="connsiteY5" fmla="*/ 375878 h 384423"/>
                <a:gd name="connsiteX6" fmla="*/ 415054 w 415054"/>
                <a:gd name="connsiteY6" fmla="*/ 384423 h 384423"/>
                <a:gd name="connsiteX0" fmla="*/ 0 w 415054"/>
                <a:gd name="connsiteY0" fmla="*/ 78107 h 384423"/>
                <a:gd name="connsiteX1" fmla="*/ 35956 w 415054"/>
                <a:gd name="connsiteY1" fmla="*/ 46940 h 384423"/>
                <a:gd name="connsiteX2" fmla="*/ 170570 w 415054"/>
                <a:gd name="connsiteY2" fmla="*/ 67388 h 384423"/>
                <a:gd name="connsiteX3" fmla="*/ 349696 w 415054"/>
                <a:gd name="connsiteY3" fmla="*/ 0 h 384423"/>
                <a:gd name="connsiteX4" fmla="*/ 369130 w 415054"/>
                <a:gd name="connsiteY4" fmla="*/ 195189 h 384423"/>
                <a:gd name="connsiteX5" fmla="*/ 337914 w 415054"/>
                <a:gd name="connsiteY5" fmla="*/ 375878 h 384423"/>
                <a:gd name="connsiteX6" fmla="*/ 415054 w 415054"/>
                <a:gd name="connsiteY6" fmla="*/ 384423 h 384423"/>
                <a:gd name="connsiteX0" fmla="*/ 0 w 387246"/>
                <a:gd name="connsiteY0" fmla="*/ 78107 h 375878"/>
                <a:gd name="connsiteX1" fmla="*/ 35956 w 387246"/>
                <a:gd name="connsiteY1" fmla="*/ 46940 h 375878"/>
                <a:gd name="connsiteX2" fmla="*/ 170570 w 387246"/>
                <a:gd name="connsiteY2" fmla="*/ 67388 h 375878"/>
                <a:gd name="connsiteX3" fmla="*/ 349696 w 387246"/>
                <a:gd name="connsiteY3" fmla="*/ 0 h 375878"/>
                <a:gd name="connsiteX4" fmla="*/ 369130 w 387246"/>
                <a:gd name="connsiteY4" fmla="*/ 195189 h 375878"/>
                <a:gd name="connsiteX5" fmla="*/ 337914 w 387246"/>
                <a:gd name="connsiteY5" fmla="*/ 375878 h 375878"/>
                <a:gd name="connsiteX6" fmla="*/ 387246 w 387246"/>
                <a:gd name="connsiteY6" fmla="*/ 370703 h 375878"/>
                <a:gd name="connsiteX0" fmla="*/ 0 w 387246"/>
                <a:gd name="connsiteY0" fmla="*/ 78107 h 375878"/>
                <a:gd name="connsiteX1" fmla="*/ 35956 w 387246"/>
                <a:gd name="connsiteY1" fmla="*/ 46940 h 375878"/>
                <a:gd name="connsiteX2" fmla="*/ 170570 w 387246"/>
                <a:gd name="connsiteY2" fmla="*/ 67388 h 375878"/>
                <a:gd name="connsiteX3" fmla="*/ 349696 w 387246"/>
                <a:gd name="connsiteY3" fmla="*/ 0 h 375878"/>
                <a:gd name="connsiteX4" fmla="*/ 369130 w 387246"/>
                <a:gd name="connsiteY4" fmla="*/ 195189 h 375878"/>
                <a:gd name="connsiteX5" fmla="*/ 337914 w 387246"/>
                <a:gd name="connsiteY5" fmla="*/ 375878 h 375878"/>
                <a:gd name="connsiteX6" fmla="*/ 387246 w 387246"/>
                <a:gd name="connsiteY6" fmla="*/ 375878 h 37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7246" h="375878">
                  <a:moveTo>
                    <a:pt x="0" y="78107"/>
                  </a:moveTo>
                  <a:lnTo>
                    <a:pt x="35956" y="46940"/>
                  </a:lnTo>
                  <a:lnTo>
                    <a:pt x="170570" y="67388"/>
                  </a:lnTo>
                  <a:lnTo>
                    <a:pt x="349696" y="0"/>
                  </a:lnTo>
                  <a:lnTo>
                    <a:pt x="369130" y="195189"/>
                  </a:lnTo>
                  <a:lnTo>
                    <a:pt x="337914" y="375878"/>
                  </a:lnTo>
                  <a:lnTo>
                    <a:pt x="387246" y="375878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0DE257-7C3A-C586-C57C-1A1B974E37BE}"/>
                </a:ext>
              </a:extLst>
            </p:cNvPr>
            <p:cNvSpPr/>
            <p:nvPr/>
          </p:nvSpPr>
          <p:spPr>
            <a:xfrm>
              <a:off x="334297" y="217538"/>
              <a:ext cx="710397" cy="116526"/>
            </a:xfrm>
            <a:custGeom>
              <a:avLst/>
              <a:gdLst>
                <a:gd name="connsiteX0" fmla="*/ 0 w 679655"/>
                <a:gd name="connsiteY0" fmla="*/ 308487 h 308487"/>
                <a:gd name="connsiteX1" fmla="*/ 78658 w 679655"/>
                <a:gd name="connsiteY1" fmla="*/ 162232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679655"/>
                <a:gd name="connsiteY0" fmla="*/ 308487 h 308487"/>
                <a:gd name="connsiteX1" fmla="*/ 82346 w 679655"/>
                <a:gd name="connsiteY1" fmla="*/ 114221 h 308487"/>
                <a:gd name="connsiteX2" fmla="*/ 249494 w 679655"/>
                <a:gd name="connsiteY2" fmla="*/ 87262 h 308487"/>
                <a:gd name="connsiteX3" fmla="*/ 526026 w 679655"/>
                <a:gd name="connsiteY3" fmla="*/ 169607 h 308487"/>
                <a:gd name="connsiteX4" fmla="*/ 679655 w 679655"/>
                <a:gd name="connsiteY4" fmla="*/ 36871 h 308487"/>
                <a:gd name="connsiteX5" fmla="*/ 658762 w 679655"/>
                <a:gd name="connsiteY5" fmla="*/ 0 h 308487"/>
                <a:gd name="connsiteX0" fmla="*/ 0 w 771860"/>
                <a:gd name="connsiteY0" fmla="*/ 210001 h 210001"/>
                <a:gd name="connsiteX1" fmla="*/ 174551 w 771860"/>
                <a:gd name="connsiteY1" fmla="*/ 11422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618231 w 771860"/>
                <a:gd name="connsiteY3" fmla="*/ 16960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71860"/>
                <a:gd name="connsiteY0" fmla="*/ 210001 h 210001"/>
                <a:gd name="connsiteX1" fmla="*/ 148730 w 771860"/>
                <a:gd name="connsiteY1" fmla="*/ 106831 h 210001"/>
                <a:gd name="connsiteX2" fmla="*/ 341699 w 771860"/>
                <a:gd name="connsiteY2" fmla="*/ 87262 h 210001"/>
                <a:gd name="connsiteX3" fmla="*/ 575196 w 771860"/>
                <a:gd name="connsiteY3" fmla="*/ 125267 h 210001"/>
                <a:gd name="connsiteX4" fmla="*/ 771860 w 771860"/>
                <a:gd name="connsiteY4" fmla="*/ 36871 h 210001"/>
                <a:gd name="connsiteX5" fmla="*/ 750967 w 771860"/>
                <a:gd name="connsiteY5" fmla="*/ 0 h 210001"/>
                <a:gd name="connsiteX0" fmla="*/ 0 w 782926"/>
                <a:gd name="connsiteY0" fmla="*/ 210001 h 210001"/>
                <a:gd name="connsiteX1" fmla="*/ 148730 w 782926"/>
                <a:gd name="connsiteY1" fmla="*/ 106831 h 210001"/>
                <a:gd name="connsiteX2" fmla="*/ 341699 w 782926"/>
                <a:gd name="connsiteY2" fmla="*/ 87262 h 210001"/>
                <a:gd name="connsiteX3" fmla="*/ 575196 w 782926"/>
                <a:gd name="connsiteY3" fmla="*/ 125267 h 210001"/>
                <a:gd name="connsiteX4" fmla="*/ 782926 w 782926"/>
                <a:gd name="connsiteY4" fmla="*/ 200685 h 210001"/>
                <a:gd name="connsiteX5" fmla="*/ 750967 w 782926"/>
                <a:gd name="connsiteY5" fmla="*/ 0 h 210001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61244 w 782926"/>
                <a:gd name="connsiteY3" fmla="*/ 1234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453864 w 782926"/>
                <a:gd name="connsiteY3" fmla="*/ 65424 h 168373"/>
                <a:gd name="connsiteX4" fmla="*/ 575196 w 782926"/>
                <a:gd name="connsiteY4" fmla="*/ 38005 h 168373"/>
                <a:gd name="connsiteX5" fmla="*/ 782926 w 782926"/>
                <a:gd name="connsiteY5" fmla="*/ 113423 h 168373"/>
                <a:gd name="connsiteX6" fmla="*/ 776797 w 782926"/>
                <a:gd name="connsiteY6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22739 h 168373"/>
                <a:gd name="connsiteX1" fmla="*/ 148730 w 782926"/>
                <a:gd name="connsiteY1" fmla="*/ 19569 h 168373"/>
                <a:gd name="connsiteX2" fmla="*/ 341699 w 782926"/>
                <a:gd name="connsiteY2" fmla="*/ 0 h 168373"/>
                <a:gd name="connsiteX3" fmla="*/ 575196 w 782926"/>
                <a:gd name="connsiteY3" fmla="*/ 38005 h 168373"/>
                <a:gd name="connsiteX4" fmla="*/ 782926 w 782926"/>
                <a:gd name="connsiteY4" fmla="*/ 113423 h 168373"/>
                <a:gd name="connsiteX5" fmla="*/ 776797 w 782926"/>
                <a:gd name="connsiteY5" fmla="*/ 168373 h 168373"/>
                <a:gd name="connsiteX0" fmla="*/ 0 w 782926"/>
                <a:gd name="connsiteY0" fmla="*/ 103170 h 148804"/>
                <a:gd name="connsiteX1" fmla="*/ 148730 w 782926"/>
                <a:gd name="connsiteY1" fmla="*/ 0 h 148804"/>
                <a:gd name="connsiteX2" fmla="*/ 346619 w 782926"/>
                <a:gd name="connsiteY2" fmla="*/ 182 h 148804"/>
                <a:gd name="connsiteX3" fmla="*/ 575196 w 782926"/>
                <a:gd name="connsiteY3" fmla="*/ 18436 h 148804"/>
                <a:gd name="connsiteX4" fmla="*/ 782926 w 782926"/>
                <a:gd name="connsiteY4" fmla="*/ 93854 h 148804"/>
                <a:gd name="connsiteX5" fmla="*/ 776797 w 782926"/>
                <a:gd name="connsiteY5" fmla="*/ 148804 h 148804"/>
                <a:gd name="connsiteX0" fmla="*/ 0 w 782926"/>
                <a:gd name="connsiteY0" fmla="*/ 136543 h 182177"/>
                <a:gd name="connsiteX1" fmla="*/ 159800 w 782926"/>
                <a:gd name="connsiteY1" fmla="*/ 0 h 182177"/>
                <a:gd name="connsiteX2" fmla="*/ 346619 w 782926"/>
                <a:gd name="connsiteY2" fmla="*/ 33555 h 182177"/>
                <a:gd name="connsiteX3" fmla="*/ 575196 w 782926"/>
                <a:gd name="connsiteY3" fmla="*/ 51809 h 182177"/>
                <a:gd name="connsiteX4" fmla="*/ 782926 w 782926"/>
                <a:gd name="connsiteY4" fmla="*/ 127227 h 182177"/>
                <a:gd name="connsiteX5" fmla="*/ 776797 w 78292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77656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85386"/>
                <a:gd name="connsiteY0" fmla="*/ 61074 h 182177"/>
                <a:gd name="connsiteX1" fmla="*/ 162260 w 785386"/>
                <a:gd name="connsiteY1" fmla="*/ 0 h 182177"/>
                <a:gd name="connsiteX2" fmla="*/ 349079 w 785386"/>
                <a:gd name="connsiteY2" fmla="*/ 33555 h 182177"/>
                <a:gd name="connsiteX3" fmla="*/ 559194 w 785386"/>
                <a:gd name="connsiteY3" fmla="*/ 51809 h 182177"/>
                <a:gd name="connsiteX4" fmla="*/ 785386 w 785386"/>
                <a:gd name="connsiteY4" fmla="*/ 127227 h 182177"/>
                <a:gd name="connsiteX5" fmla="*/ 779257 w 785386"/>
                <a:gd name="connsiteY5" fmla="*/ 182177 h 182177"/>
                <a:gd name="connsiteX0" fmla="*/ 0 w 779257"/>
                <a:gd name="connsiteY0" fmla="*/ 61074 h 182177"/>
                <a:gd name="connsiteX1" fmla="*/ 162260 w 779257"/>
                <a:gd name="connsiteY1" fmla="*/ 0 h 182177"/>
                <a:gd name="connsiteX2" fmla="*/ 349079 w 779257"/>
                <a:gd name="connsiteY2" fmla="*/ 33555 h 182177"/>
                <a:gd name="connsiteX3" fmla="*/ 559194 w 779257"/>
                <a:gd name="connsiteY3" fmla="*/ 51809 h 182177"/>
                <a:gd name="connsiteX4" fmla="*/ 748461 w 779257"/>
                <a:gd name="connsiteY4" fmla="*/ 115597 h 182177"/>
                <a:gd name="connsiteX5" fmla="*/ 779257 w 779257"/>
                <a:gd name="connsiteY5" fmla="*/ 182177 h 182177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59194 w 748461"/>
                <a:gd name="connsiteY3" fmla="*/ 51809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48461"/>
                <a:gd name="connsiteY0" fmla="*/ 61074 h 138875"/>
                <a:gd name="connsiteX1" fmla="*/ 162260 w 748461"/>
                <a:gd name="connsiteY1" fmla="*/ 0 h 138875"/>
                <a:gd name="connsiteX2" fmla="*/ 349079 w 748461"/>
                <a:gd name="connsiteY2" fmla="*/ 33555 h 138875"/>
                <a:gd name="connsiteX3" fmla="*/ 534579 w 748461"/>
                <a:gd name="connsiteY3" fmla="*/ 54830 h 138875"/>
                <a:gd name="connsiteX4" fmla="*/ 748461 w 748461"/>
                <a:gd name="connsiteY4" fmla="*/ 115597 h 138875"/>
                <a:gd name="connsiteX5" fmla="*/ 716517 w 748461"/>
                <a:gd name="connsiteY5" fmla="*/ 138875 h 138875"/>
                <a:gd name="connsiteX0" fmla="*/ 0 w 716517"/>
                <a:gd name="connsiteY0" fmla="*/ 61074 h 138875"/>
                <a:gd name="connsiteX1" fmla="*/ 162260 w 716517"/>
                <a:gd name="connsiteY1" fmla="*/ 0 h 138875"/>
                <a:gd name="connsiteX2" fmla="*/ 349079 w 716517"/>
                <a:gd name="connsiteY2" fmla="*/ 33555 h 138875"/>
                <a:gd name="connsiteX3" fmla="*/ 534579 w 716517"/>
                <a:gd name="connsiteY3" fmla="*/ 54830 h 138875"/>
                <a:gd name="connsiteX4" fmla="*/ 712769 w 716517"/>
                <a:gd name="connsiteY4" fmla="*/ 109403 h 138875"/>
                <a:gd name="connsiteX5" fmla="*/ 716517 w 716517"/>
                <a:gd name="connsiteY5" fmla="*/ 138875 h 138875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4579 w 730064"/>
                <a:gd name="connsiteY3" fmla="*/ 5483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25962 w 730064"/>
                <a:gd name="connsiteY3" fmla="*/ 95757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30064"/>
                <a:gd name="connsiteY0" fmla="*/ 61074 h 133920"/>
                <a:gd name="connsiteX1" fmla="*/ 162260 w 730064"/>
                <a:gd name="connsiteY1" fmla="*/ 0 h 133920"/>
                <a:gd name="connsiteX2" fmla="*/ 349079 w 730064"/>
                <a:gd name="connsiteY2" fmla="*/ 33555 h 133920"/>
                <a:gd name="connsiteX3" fmla="*/ 538271 w 730064"/>
                <a:gd name="connsiteY3" fmla="*/ 52350 h 133920"/>
                <a:gd name="connsiteX4" fmla="*/ 712769 w 730064"/>
                <a:gd name="connsiteY4" fmla="*/ 109403 h 133920"/>
                <a:gd name="connsiteX5" fmla="*/ 730064 w 730064"/>
                <a:gd name="connsiteY5" fmla="*/ 133920 h 133920"/>
                <a:gd name="connsiteX0" fmla="*/ 0 w 712769"/>
                <a:gd name="connsiteY0" fmla="*/ 61074 h 109403"/>
                <a:gd name="connsiteX1" fmla="*/ 162260 w 712769"/>
                <a:gd name="connsiteY1" fmla="*/ 0 h 109403"/>
                <a:gd name="connsiteX2" fmla="*/ 349079 w 712769"/>
                <a:gd name="connsiteY2" fmla="*/ 33555 h 109403"/>
                <a:gd name="connsiteX3" fmla="*/ 538271 w 712769"/>
                <a:gd name="connsiteY3" fmla="*/ 52350 h 109403"/>
                <a:gd name="connsiteX4" fmla="*/ 712769 w 712769"/>
                <a:gd name="connsiteY4" fmla="*/ 109403 h 109403"/>
                <a:gd name="connsiteX0" fmla="*/ 0 w 538271"/>
                <a:gd name="connsiteY0" fmla="*/ 61074 h 135560"/>
                <a:gd name="connsiteX1" fmla="*/ 162260 w 538271"/>
                <a:gd name="connsiteY1" fmla="*/ 0 h 135560"/>
                <a:gd name="connsiteX2" fmla="*/ 349079 w 538271"/>
                <a:gd name="connsiteY2" fmla="*/ 33555 h 135560"/>
                <a:gd name="connsiteX3" fmla="*/ 538271 w 538271"/>
                <a:gd name="connsiteY3" fmla="*/ 52350 h 135560"/>
                <a:gd name="connsiteX4" fmla="*/ 523080 w 538271"/>
                <a:gd name="connsiteY4" fmla="*/ 135560 h 135560"/>
                <a:gd name="connsiteX0" fmla="*/ 0 w 538271"/>
                <a:gd name="connsiteY0" fmla="*/ 61074 h 115665"/>
                <a:gd name="connsiteX1" fmla="*/ 162260 w 538271"/>
                <a:gd name="connsiteY1" fmla="*/ 0 h 115665"/>
                <a:gd name="connsiteX2" fmla="*/ 349079 w 538271"/>
                <a:gd name="connsiteY2" fmla="*/ 33555 h 115665"/>
                <a:gd name="connsiteX3" fmla="*/ 538271 w 538271"/>
                <a:gd name="connsiteY3" fmla="*/ 52350 h 115665"/>
                <a:gd name="connsiteX4" fmla="*/ 430721 w 538271"/>
                <a:gd name="connsiteY4" fmla="*/ 115665 h 115665"/>
                <a:gd name="connsiteX0" fmla="*/ 0 w 669624"/>
                <a:gd name="connsiteY0" fmla="*/ 78485 h 78485"/>
                <a:gd name="connsiteX1" fmla="*/ 162260 w 669624"/>
                <a:gd name="connsiteY1" fmla="*/ 17411 h 78485"/>
                <a:gd name="connsiteX2" fmla="*/ 349079 w 669624"/>
                <a:gd name="connsiteY2" fmla="*/ 50966 h 78485"/>
                <a:gd name="connsiteX3" fmla="*/ 538271 w 669624"/>
                <a:gd name="connsiteY3" fmla="*/ 69761 h 78485"/>
                <a:gd name="connsiteX4" fmla="*/ 669624 w 669624"/>
                <a:gd name="connsiteY4" fmla="*/ 0 h 78485"/>
                <a:gd name="connsiteX0" fmla="*/ 0 w 648681"/>
                <a:gd name="connsiteY0" fmla="*/ 61074 h 139477"/>
                <a:gd name="connsiteX1" fmla="*/ 162260 w 648681"/>
                <a:gd name="connsiteY1" fmla="*/ 0 h 139477"/>
                <a:gd name="connsiteX2" fmla="*/ 349079 w 648681"/>
                <a:gd name="connsiteY2" fmla="*/ 33555 h 139477"/>
                <a:gd name="connsiteX3" fmla="*/ 538271 w 648681"/>
                <a:gd name="connsiteY3" fmla="*/ 52350 h 139477"/>
                <a:gd name="connsiteX4" fmla="*/ 648681 w 648681"/>
                <a:gd name="connsiteY4" fmla="*/ 139476 h 139477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8271 w 706532"/>
                <a:gd name="connsiteY3" fmla="*/ 52350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706532 w 706532"/>
                <a:gd name="connsiteY4" fmla="*/ 73542 h 73542"/>
                <a:gd name="connsiteX0" fmla="*/ 0 w 706532"/>
                <a:gd name="connsiteY0" fmla="*/ 61074 h 73542"/>
                <a:gd name="connsiteX1" fmla="*/ 162260 w 706532"/>
                <a:gd name="connsiteY1" fmla="*/ 0 h 73542"/>
                <a:gd name="connsiteX2" fmla="*/ 349079 w 706532"/>
                <a:gd name="connsiteY2" fmla="*/ 33555 h 73542"/>
                <a:gd name="connsiteX3" fmla="*/ 539503 w 706532"/>
                <a:gd name="connsiteY3" fmla="*/ 29575 h 73542"/>
                <a:gd name="connsiteX4" fmla="*/ 667125 w 706532"/>
                <a:gd name="connsiteY4" fmla="*/ 62010 h 73542"/>
                <a:gd name="connsiteX5" fmla="*/ 706532 w 706532"/>
                <a:gd name="connsiteY5" fmla="*/ 73542 h 73542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67125 w 702836"/>
                <a:gd name="connsiteY4" fmla="*/ 62010 h 195904"/>
                <a:gd name="connsiteX5" fmla="*/ 702836 w 702836"/>
                <a:gd name="connsiteY5" fmla="*/ 195904 h 195904"/>
                <a:gd name="connsiteX0" fmla="*/ 0 w 702836"/>
                <a:gd name="connsiteY0" fmla="*/ 61074 h 195904"/>
                <a:gd name="connsiteX1" fmla="*/ 162260 w 702836"/>
                <a:gd name="connsiteY1" fmla="*/ 0 h 195904"/>
                <a:gd name="connsiteX2" fmla="*/ 349079 w 702836"/>
                <a:gd name="connsiteY2" fmla="*/ 33555 h 195904"/>
                <a:gd name="connsiteX3" fmla="*/ 539503 w 702836"/>
                <a:gd name="connsiteY3" fmla="*/ 29575 h 195904"/>
                <a:gd name="connsiteX4" fmla="*/ 699133 w 702836"/>
                <a:gd name="connsiteY4" fmla="*/ 73558 h 195904"/>
                <a:gd name="connsiteX5" fmla="*/ 702836 w 702836"/>
                <a:gd name="connsiteY5" fmla="*/ 195904 h 195904"/>
                <a:gd name="connsiteX0" fmla="*/ 0 w 711454"/>
                <a:gd name="connsiteY0" fmla="*/ 61074 h 117584"/>
                <a:gd name="connsiteX1" fmla="*/ 162260 w 711454"/>
                <a:gd name="connsiteY1" fmla="*/ 0 h 117584"/>
                <a:gd name="connsiteX2" fmla="*/ 349079 w 711454"/>
                <a:gd name="connsiteY2" fmla="*/ 33555 h 117584"/>
                <a:gd name="connsiteX3" fmla="*/ 539503 w 711454"/>
                <a:gd name="connsiteY3" fmla="*/ 29575 h 117584"/>
                <a:gd name="connsiteX4" fmla="*/ 699133 w 711454"/>
                <a:gd name="connsiteY4" fmla="*/ 73558 h 117584"/>
                <a:gd name="connsiteX5" fmla="*/ 711454 w 711454"/>
                <a:gd name="connsiteY5" fmla="*/ 117584 h 11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4" h="117584">
                  <a:moveTo>
                    <a:pt x="0" y="61074"/>
                  </a:moveTo>
                  <a:lnTo>
                    <a:pt x="162260" y="0"/>
                  </a:lnTo>
                  <a:lnTo>
                    <a:pt x="349079" y="33555"/>
                  </a:lnTo>
                  <a:lnTo>
                    <a:pt x="539503" y="29575"/>
                  </a:lnTo>
                  <a:lnTo>
                    <a:pt x="699133" y="73558"/>
                  </a:lnTo>
                  <a:lnTo>
                    <a:pt x="711454" y="117584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50475A-B211-6A5C-9FA0-8CDF2ADE3874}"/>
                </a:ext>
              </a:extLst>
            </p:cNvPr>
            <p:cNvSpPr/>
            <p:nvPr/>
          </p:nvSpPr>
          <p:spPr>
            <a:xfrm>
              <a:off x="412955" y="204019"/>
              <a:ext cx="313403" cy="152666"/>
            </a:xfrm>
            <a:custGeom>
              <a:avLst/>
              <a:gdLst>
                <a:gd name="connsiteX0" fmla="*/ 0 w 291281"/>
                <a:gd name="connsiteY0" fmla="*/ 231058 h 231058"/>
                <a:gd name="connsiteX1" fmla="*/ 258097 w 291281"/>
                <a:gd name="connsiteY1" fmla="*/ 71284 h 231058"/>
                <a:gd name="connsiteX2" fmla="*/ 291281 w 291281"/>
                <a:gd name="connsiteY2" fmla="*/ 0 h 231058"/>
                <a:gd name="connsiteX0" fmla="*/ 0 w 291281"/>
                <a:gd name="connsiteY0" fmla="*/ 231058 h 231058"/>
                <a:gd name="connsiteX1" fmla="*/ 158545 w 291281"/>
                <a:gd name="connsiteY1" fmla="*/ 132735 h 231058"/>
                <a:gd name="connsiteX2" fmla="*/ 258097 w 291281"/>
                <a:gd name="connsiteY2" fmla="*/ 71284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73316 w 291281"/>
                <a:gd name="connsiteY1" fmla="*/ 147519 h 231058"/>
                <a:gd name="connsiteX2" fmla="*/ 258097 w 291281"/>
                <a:gd name="connsiteY2" fmla="*/ 71284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73316 w 291281"/>
                <a:gd name="connsiteY1" fmla="*/ 147519 h 231058"/>
                <a:gd name="connsiteX2" fmla="*/ 245820 w 291281"/>
                <a:gd name="connsiteY2" fmla="*/ 64309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52853 w 291281"/>
                <a:gd name="connsiteY1" fmla="*/ 109593 h 231058"/>
                <a:gd name="connsiteX2" fmla="*/ 245820 w 291281"/>
                <a:gd name="connsiteY2" fmla="*/ 64309 h 231058"/>
                <a:gd name="connsiteX3" fmla="*/ 291281 w 291281"/>
                <a:gd name="connsiteY3" fmla="*/ 0 h 231058"/>
                <a:gd name="connsiteX0" fmla="*/ 0 w 291281"/>
                <a:gd name="connsiteY0" fmla="*/ 231058 h 231058"/>
                <a:gd name="connsiteX1" fmla="*/ 152853 w 291281"/>
                <a:gd name="connsiteY1" fmla="*/ 109593 h 231058"/>
                <a:gd name="connsiteX2" fmla="*/ 254006 w 291281"/>
                <a:gd name="connsiteY2" fmla="*/ 64309 h 231058"/>
                <a:gd name="connsiteX3" fmla="*/ 291281 w 291281"/>
                <a:gd name="connsiteY3" fmla="*/ 0 h 23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281" h="231058">
                  <a:moveTo>
                    <a:pt x="0" y="231058"/>
                  </a:moveTo>
                  <a:lnTo>
                    <a:pt x="152853" y="109593"/>
                  </a:lnTo>
                  <a:lnTo>
                    <a:pt x="254006" y="64309"/>
                  </a:lnTo>
                  <a:lnTo>
                    <a:pt x="291281" y="0"/>
                  </a:ln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8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A809C5-FF74-A41A-4C1C-95A5C31AA516}"/>
              </a:ext>
            </a:extLst>
          </p:cNvPr>
          <p:cNvSpPr/>
          <p:nvPr/>
        </p:nvSpPr>
        <p:spPr>
          <a:xfrm>
            <a:off x="1262714" y="4856482"/>
            <a:ext cx="5686726" cy="4197923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EE046-B222-0D7B-3694-214EFA1765F0}"/>
              </a:ext>
            </a:extLst>
          </p:cNvPr>
          <p:cNvGrpSpPr/>
          <p:nvPr/>
        </p:nvGrpSpPr>
        <p:grpSpPr>
          <a:xfrm>
            <a:off x="2756217" y="5555297"/>
            <a:ext cx="2097405" cy="2280285"/>
            <a:chOff x="2756217" y="5555297"/>
            <a:chExt cx="2097405" cy="2280285"/>
          </a:xfrm>
        </p:grpSpPr>
        <p:sp>
          <p:nvSpPr>
            <p:cNvPr id="61" name="lower pink fade">
              <a:extLst>
                <a:ext uri="{FF2B5EF4-FFF2-40B4-BE49-F238E27FC236}">
                  <a16:creationId xmlns:a16="http://schemas.microsoft.com/office/drawing/2014/main" id="{7E671FF3-E2CD-5507-6BCE-1216B6041D2F}"/>
                </a:ext>
              </a:extLst>
            </p:cNvPr>
            <p:cNvSpPr/>
            <p:nvPr/>
          </p:nvSpPr>
          <p:spPr>
            <a:xfrm>
              <a:off x="3419157" y="6620192"/>
              <a:ext cx="1014095" cy="1014095"/>
            </a:xfrm>
            <a:prstGeom prst="ellipse">
              <a:avLst/>
            </a:prstGeom>
            <a:gradFill flip="none" rotWithShape="1">
              <a:gsLst>
                <a:gs pos="35400">
                  <a:srgbClr val="FFB9B9"/>
                </a:gs>
                <a:gs pos="0">
                  <a:srgbClr val="FFB9B9"/>
                </a:gs>
                <a:gs pos="74000">
                  <a:srgbClr val="FFB9B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2" name="upper pink fade">
              <a:extLst>
                <a:ext uri="{FF2B5EF4-FFF2-40B4-BE49-F238E27FC236}">
                  <a16:creationId xmlns:a16="http://schemas.microsoft.com/office/drawing/2014/main" id="{61C628AF-7D95-9F84-E41C-C5DBE5351A91}"/>
                </a:ext>
              </a:extLst>
            </p:cNvPr>
            <p:cNvSpPr/>
            <p:nvPr/>
          </p:nvSpPr>
          <p:spPr>
            <a:xfrm>
              <a:off x="3417252" y="5771197"/>
              <a:ext cx="1014095" cy="1014095"/>
            </a:xfrm>
            <a:prstGeom prst="ellipse">
              <a:avLst/>
            </a:prstGeom>
            <a:gradFill flip="none" rotWithShape="1">
              <a:gsLst>
                <a:gs pos="35400">
                  <a:srgbClr val="FFB9B9"/>
                </a:gs>
                <a:gs pos="0">
                  <a:srgbClr val="FFB9B9"/>
                </a:gs>
                <a:gs pos="74000">
                  <a:srgbClr val="FFB9B9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63" name="upper curved wave fronts">
              <a:extLst>
                <a:ext uri="{FF2B5EF4-FFF2-40B4-BE49-F238E27FC236}">
                  <a16:creationId xmlns:a16="http://schemas.microsoft.com/office/drawing/2014/main" id="{B1EA55F6-204B-DDCB-B83C-019EB490AC86}"/>
                </a:ext>
              </a:extLst>
            </p:cNvPr>
            <p:cNvGrpSpPr/>
            <p:nvPr/>
          </p:nvGrpSpPr>
          <p:grpSpPr>
            <a:xfrm>
              <a:off x="3213417" y="5555297"/>
              <a:ext cx="1463040" cy="1463040"/>
              <a:chOff x="0" y="0"/>
              <a:chExt cx="1463040" cy="1463040"/>
            </a:xfrm>
          </p:grpSpPr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09F20E54-A53E-A1DF-C14A-4AA052F94D11}"/>
                  </a:ext>
                </a:extLst>
              </p:cNvPr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DCEE6136-D333-DF48-2ADB-DCBA7040FC40}"/>
                  </a:ext>
                </a:extLst>
              </p:cNvPr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8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9C33BEF4-853B-B093-603E-45335EFEA67B}"/>
                  </a:ext>
                </a:extLst>
              </p:cNvPr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69804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327FF233-DDC0-6BCA-FDD4-C5BFEF38E126}"/>
                  </a:ext>
                </a:extLst>
              </p:cNvPr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D96A3C6A-CAEF-9520-8360-81001BA56545}"/>
                  </a:ext>
                </a:extLst>
              </p:cNvPr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A07BFB25-B30C-08B6-7B9B-978689A13DC2}"/>
                  </a:ext>
                </a:extLst>
              </p:cNvPr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0C48BD50-D279-821D-4E9C-E35CF0A32EFF}"/>
                  </a:ext>
                </a:extLst>
              </p:cNvPr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rgbClr val="A6A6A6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ED8A7429-15F3-3A51-1222-581845BA014E}"/>
                  </a:ext>
                </a:extLst>
              </p:cNvPr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rgbClr val="A6A6A6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lower curved wave fronts">
              <a:extLst>
                <a:ext uri="{FF2B5EF4-FFF2-40B4-BE49-F238E27FC236}">
                  <a16:creationId xmlns:a16="http://schemas.microsoft.com/office/drawing/2014/main" id="{477AB1A8-1D36-7965-F683-434CF4707B65}"/>
                </a:ext>
              </a:extLst>
            </p:cNvPr>
            <p:cNvGrpSpPr/>
            <p:nvPr/>
          </p:nvGrpSpPr>
          <p:grpSpPr>
            <a:xfrm flipV="1">
              <a:off x="3215322" y="6372542"/>
              <a:ext cx="1463040" cy="1463040"/>
              <a:chOff x="0" y="0"/>
              <a:chExt cx="1463040" cy="1463040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3C12B2F0-9A02-C3C2-35F8-B2AB032F4E75}"/>
                  </a:ext>
                </a:extLst>
              </p:cNvPr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E2C6D4F5-AF7A-2564-9B8D-2B0C38FA76E1}"/>
                  </a:ext>
                </a:extLst>
              </p:cNvPr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8C989DC4-16EF-D82F-DFA5-E1CB02E210BE}"/>
                  </a:ext>
                </a:extLst>
              </p:cNvPr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85098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7E6AF3B-8048-34AA-6605-202CF09EEF3B}"/>
                  </a:ext>
                </a:extLst>
              </p:cNvPr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6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309C1547-5866-3FA7-E5B1-35E354F0E380}"/>
                  </a:ext>
                </a:extLst>
              </p:cNvPr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023FD961-315E-9B9D-07DB-14AD0098370A}"/>
                  </a:ext>
                </a:extLst>
              </p:cNvPr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rgbClr val="A6A6A6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F51FB42B-F842-8F2B-1177-BF21C0D60234}"/>
                  </a:ext>
                </a:extLst>
              </p:cNvPr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rgbClr val="A6A6A6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3F1F1A62-43A2-1237-1C98-94B0558C78C7}"/>
                  </a:ext>
                </a:extLst>
              </p:cNvPr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rgbClr val="A6A6A6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5" name="incoming laser light">
              <a:extLst>
                <a:ext uri="{FF2B5EF4-FFF2-40B4-BE49-F238E27FC236}">
                  <a16:creationId xmlns:a16="http://schemas.microsoft.com/office/drawing/2014/main" id="{876C454B-E162-1299-BAF6-8C77E9F67E30}"/>
                </a:ext>
              </a:extLst>
            </p:cNvPr>
            <p:cNvSpPr/>
            <p:nvPr/>
          </p:nvSpPr>
          <p:spPr>
            <a:xfrm>
              <a:off x="2756217" y="5754052"/>
              <a:ext cx="1167130" cy="1890395"/>
            </a:xfrm>
            <a:prstGeom prst="rect">
              <a:avLst/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525BDAC-F33A-118E-1FE5-56EC3BE28E7A}"/>
                </a:ext>
              </a:extLst>
            </p:cNvPr>
            <p:cNvGrpSpPr/>
            <p:nvPr/>
          </p:nvGrpSpPr>
          <p:grpSpPr>
            <a:xfrm>
              <a:off x="2812732" y="5678487"/>
              <a:ext cx="2040890" cy="2014221"/>
              <a:chOff x="0" y="-52387"/>
              <a:chExt cx="2041445" cy="2014807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624A899-390F-6979-989D-F54D78601299}"/>
                  </a:ext>
                </a:extLst>
              </p:cNvPr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2641D964-5416-6B34-6740-6D89D4B521B2}"/>
                    </a:ext>
                  </a:extLst>
                </p:cNvPr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436128BD-2DD1-1944-0418-5615639136DD}"/>
                    </a:ext>
                  </a:extLst>
                </p:cNvPr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246E02F6-0B74-7403-6AE8-881BF692301D}"/>
                    </a:ext>
                  </a:extLst>
                </p:cNvPr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4343525-D860-E248-9473-2EBBD915B96C}"/>
                    </a:ext>
                  </a:extLst>
                </p:cNvPr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47013505-2ED6-91A7-A1F9-922AB89732E0}"/>
                    </a:ext>
                  </a:extLst>
                </p:cNvPr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49F3A5C8-B12E-6979-49E5-25D8385C5D9C}"/>
                    </a:ext>
                  </a:extLst>
                </p:cNvPr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9EF403D-FED4-6FC0-0AEE-80099120CE44}"/>
                    </a:ext>
                  </a:extLst>
                </p:cNvPr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6950A52-EFF5-4FE9-9A29-F28EF19C7502}"/>
                  </a:ext>
                </a:extLst>
              </p:cNvPr>
              <p:cNvGrpSpPr/>
              <p:nvPr/>
            </p:nvGrpSpPr>
            <p:grpSpPr>
              <a:xfrm>
                <a:off x="204280" y="710119"/>
                <a:ext cx="520253" cy="484610"/>
                <a:chOff x="0" y="0"/>
                <a:chExt cx="520363" cy="484650"/>
              </a:xfrm>
            </p:grpSpPr>
            <p:sp>
              <p:nvSpPr>
                <p:cNvPr id="97" name="Text Box 21">
                  <a:extLst>
                    <a:ext uri="{FF2B5EF4-FFF2-40B4-BE49-F238E27FC236}">
                      <a16:creationId xmlns:a16="http://schemas.microsoft.com/office/drawing/2014/main" id="{C09DBF8B-BB7E-27D0-A779-1847CDE158D4}"/>
                    </a:ext>
                  </a:extLst>
                </p:cNvPr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Laser</a:t>
                  </a:r>
                  <a:endParaRPr lang="en-US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Text Box 22">
                  <a:extLst>
                    <a:ext uri="{FF2B5EF4-FFF2-40B4-BE49-F238E27FC236}">
                      <a16:creationId xmlns:a16="http://schemas.microsoft.com/office/drawing/2014/main" id="{37F3C6E8-BDA7-5CF9-1CC5-2CFAE5CD4171}"/>
                    </a:ext>
                  </a:extLst>
                </p:cNvPr>
                <p:cNvSpPr txBox="1"/>
                <p:nvPr/>
              </p:nvSpPr>
              <p:spPr>
                <a:xfrm>
                  <a:off x="0" y="20271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ea typeface="Calibri" panose="020F0502020204030204" pitchFamily="34" charset="0"/>
                      <a:cs typeface="Calibri" panose="020F0502020204030204" pitchFamily="34" charset="0"/>
                    </a:rPr>
                    <a:t>beam</a:t>
                  </a:r>
                  <a:endParaRPr lang="en-US" sz="1100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EFF554C-4FD7-2489-F8B5-392CAEDBA3FE}"/>
                  </a:ext>
                </a:extLst>
              </p:cNvPr>
              <p:cNvGrpSpPr/>
              <p:nvPr/>
            </p:nvGrpSpPr>
            <p:grpSpPr>
              <a:xfrm>
                <a:off x="1070042" y="-52387"/>
                <a:ext cx="91440" cy="2014807"/>
                <a:chOff x="0" y="-169133"/>
                <a:chExt cx="91440" cy="201497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123DFD1C-EBCD-5D2E-1FB9-B2C8074C55D8}"/>
                    </a:ext>
                  </a:extLst>
                </p:cNvPr>
                <p:cNvGrpSpPr/>
                <p:nvPr/>
              </p:nvGrpSpPr>
              <p:grpSpPr>
                <a:xfrm>
                  <a:off x="45417" y="-169133"/>
                  <a:ext cx="303" cy="2014974"/>
                  <a:chOff x="-303" y="-169133"/>
                  <a:chExt cx="303" cy="2014974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59DA273-1926-CCC4-2F22-E86D594A1BED}"/>
                      </a:ext>
                    </a:extLst>
                  </p:cNvPr>
                  <p:cNvCxnSpPr/>
                  <p:nvPr/>
                </p:nvCxnSpPr>
                <p:spPr>
                  <a:xfrm>
                    <a:off x="-303" y="-169133"/>
                    <a:ext cx="0" cy="5576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4BDB6A60-4DD0-5F50-B73A-E896EBDF1FA3}"/>
                      </a:ext>
                    </a:extLst>
                  </p:cNvPr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5028760E-0136-1F1D-9804-68BB8A3BDD77}"/>
                      </a:ext>
                    </a:extLst>
                  </p:cNvPr>
                  <p:cNvCxnSpPr/>
                  <p:nvPr/>
                </p:nvCxnSpPr>
                <p:spPr>
                  <a:xfrm>
                    <a:off x="0" y="1310640"/>
                    <a:ext cx="0" cy="53520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540133CC-ADA1-BC69-D490-A51767EA7E79}"/>
                    </a:ext>
                  </a:extLst>
                </p:cNvPr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90" name="Straight Connector 89" hidden="1">
                    <a:extLst>
                      <a:ext uri="{FF2B5EF4-FFF2-40B4-BE49-F238E27FC236}">
                        <a16:creationId xmlns:a16="http://schemas.microsoft.com/office/drawing/2014/main" id="{C5284312-1FBD-0D72-3A68-4CC31BFC204E}"/>
                      </a:ext>
                    </a:extLst>
                  </p:cNvPr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 hidden="1">
                    <a:extLst>
                      <a:ext uri="{FF2B5EF4-FFF2-40B4-BE49-F238E27FC236}">
                        <a16:creationId xmlns:a16="http://schemas.microsoft.com/office/drawing/2014/main" id="{A0D10C98-F781-0BB4-96AE-19856F75EBCF}"/>
                      </a:ext>
                    </a:extLst>
                  </p:cNvPr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 hidden="1">
                    <a:extLst>
                      <a:ext uri="{FF2B5EF4-FFF2-40B4-BE49-F238E27FC236}">
                        <a16:creationId xmlns:a16="http://schemas.microsoft.com/office/drawing/2014/main" id="{9F90B9C5-55D0-159C-4B01-B2377CCA4113}"/>
                      </a:ext>
                    </a:extLst>
                  </p:cNvPr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 hidden="1">
                    <a:extLst>
                      <a:ext uri="{FF2B5EF4-FFF2-40B4-BE49-F238E27FC236}">
                        <a16:creationId xmlns:a16="http://schemas.microsoft.com/office/drawing/2014/main" id="{BA5E915B-6935-CCAB-C36F-BEBB622A8B1E}"/>
                      </a:ext>
                    </a:extLst>
                  </p:cNvPr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AEDEA18-7B3A-C4D6-A006-3D8ADED547AF}"/>
                  </a:ext>
                </a:extLst>
              </p:cNvPr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51CE3185-B197-889B-9B35-85F0E1217A3F}"/>
                    </a:ext>
                  </a:extLst>
                </p:cNvPr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7B3352C6-DBBE-961F-B5B1-B2354243FFC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C20EB858-9B86-8252-F282-4CE4323AE380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Arrow Connector 83">
                    <a:extLst>
                      <a:ext uri="{FF2B5EF4-FFF2-40B4-BE49-F238E27FC236}">
                        <a16:creationId xmlns:a16="http://schemas.microsoft.com/office/drawing/2014/main" id="{F04947B2-509F-5F5E-B572-3596DC06E4CF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9434EF69-AD00-865E-8E72-2F45591953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BAD147AF-5835-81BF-B7D4-F327ED1ABD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4C7101BF-4EF5-0272-1662-189DB6A8FEA3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Rounded Rectangle 17">
                  <a:extLst>
                    <a:ext uri="{FF2B5EF4-FFF2-40B4-BE49-F238E27FC236}">
                      <a16:creationId xmlns:a16="http://schemas.microsoft.com/office/drawing/2014/main" id="{5E18369D-EEE6-DC97-3E10-AC10E95B2B74}"/>
                    </a:ext>
                  </a:extLst>
                </p:cNvPr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rgbClr val="FF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202D204-4F57-E160-772B-ED5E323583B4}"/>
                  </a:ext>
                </a:extLst>
              </p:cNvPr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B50CE19B-AEFB-CFAA-8AFB-94102EFBB6AA}"/>
                    </a:ext>
                  </a:extLst>
                </p:cNvPr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B0220308-562B-80FC-1B7F-DA1E5C8517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C3B154C7-CF0D-CA06-6621-3BE5D8892B2D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5701C81B-7CEF-C64B-4586-2CF36861EA01}"/>
                      </a:ext>
                    </a:extLst>
                  </p:cNvPr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5911869A-B44F-3ECE-563F-6C8EF9BF84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1FB8E8A1-BDA6-F7A1-4B3F-989832C708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1E458DE5-71F8-B84A-8E3D-C7382D95EE60}"/>
                      </a:ext>
                    </a:extLst>
                  </p:cNvPr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Rounded Rectangle 26">
                  <a:extLst>
                    <a:ext uri="{FF2B5EF4-FFF2-40B4-BE49-F238E27FC236}">
                      <a16:creationId xmlns:a16="http://schemas.microsoft.com/office/drawing/2014/main" id="{31A594AB-F79C-0798-7ACB-509C2BDA3C5A}"/>
                    </a:ext>
                  </a:extLst>
                </p:cNvPr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rgbClr val="FFB9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3EB9D5E1-DEF7-80EA-AE7D-46F491AB2E61}"/>
                  </a:ext>
                </a:extLst>
              </p:cNvPr>
              <p:cNvSpPr txBox="1"/>
              <p:nvPr/>
            </p:nvSpPr>
            <p:spPr>
              <a:xfrm>
                <a:off x="3352694" y="2597381"/>
                <a:ext cx="1182370" cy="27940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p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0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9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(0.512 MeV)</a:t>
                </a:r>
                <a:endParaRPr lang="en-US" sz="110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5" name="Text Box 2">
                <a:extLst>
                  <a:ext uri="{FF2B5EF4-FFF2-40B4-BE49-F238E27FC236}">
                    <a16:creationId xmlns:a16="http://schemas.microsoft.com/office/drawing/2014/main" id="{3EB9D5E1-DEF7-80EA-AE7D-46F491AB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94" y="2597381"/>
                <a:ext cx="1182370" cy="279400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9CEE167D-69B2-751C-3ACD-6E31EB97AC3C}"/>
                  </a:ext>
                </a:extLst>
              </p:cNvPr>
              <p:cNvSpPr txBox="1"/>
              <p:nvPr/>
            </p:nvSpPr>
            <p:spPr>
              <a:xfrm>
                <a:off x="3799099" y="3391766"/>
                <a:ext cx="1008380" cy="25971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0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10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sz="9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(0.662 MeV)</a:t>
                </a:r>
                <a:endParaRPr lang="en-US" sz="1100" kern="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Text Box 2">
                <a:extLst>
                  <a:ext uri="{FF2B5EF4-FFF2-40B4-BE49-F238E27FC236}">
                    <a16:creationId xmlns:a16="http://schemas.microsoft.com/office/drawing/2014/main" id="{9CEE167D-69B2-751C-3ACD-6E31EB97A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099" y="3391766"/>
                <a:ext cx="1008380" cy="259715"/>
              </a:xfrm>
              <a:prstGeom prst="rect">
                <a:avLst/>
              </a:prstGeom>
              <a:blipFill>
                <a:blip r:embed="rId3"/>
                <a:stretch>
                  <a:fillRect b="-9302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7" name="Ba 137 ground">
            <a:extLst>
              <a:ext uri="{FF2B5EF4-FFF2-40B4-BE49-F238E27FC236}">
                <a16:creationId xmlns:a16="http://schemas.microsoft.com/office/drawing/2014/main" id="{D34FB8E5-F677-5FE4-EB48-BB98FEC10797}"/>
              </a:ext>
            </a:extLst>
          </p:cNvPr>
          <p:cNvGrpSpPr/>
          <p:nvPr/>
        </p:nvGrpSpPr>
        <p:grpSpPr>
          <a:xfrm>
            <a:off x="3666384" y="3796261"/>
            <a:ext cx="1096645" cy="295275"/>
            <a:chOff x="0" y="0"/>
            <a:chExt cx="1097280" cy="295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 Box 2">
                  <a:extLst>
                    <a:ext uri="{FF2B5EF4-FFF2-40B4-BE49-F238E27FC236}">
                      <a16:creationId xmlns:a16="http://schemas.microsoft.com/office/drawing/2014/main" id="{078F674A-4A13-EA1A-68A6-F3E8622CCCDC}"/>
                    </a:ext>
                  </a:extLst>
                </p:cNvPr>
                <p:cNvSpPr txBox="1"/>
                <p:nvPr/>
              </p:nvSpPr>
              <p:spPr>
                <a:xfrm>
                  <a:off x="45421" y="0"/>
                  <a:ext cx="1046480" cy="2952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PrePr>
                        <m:sub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𝟓𝟔</m:t>
                          </m:r>
                        </m:sub>
                        <m:sup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𝟏𝟑𝟕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 b="1" kern="1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Ba</m:t>
                          </m:r>
                        </m:e>
                      </m:sPre>
                    </m:oMath>
                  </a14:m>
                  <a:r>
                    <a:rPr lang="en-US" sz="110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r>
                    <a:rPr lang="en-US" sz="80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(stable)</a:t>
                  </a:r>
                  <a:endParaRPr lang="en-US" sz="11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 Box 2">
                  <a:extLst>
                    <a:ext uri="{FF2B5EF4-FFF2-40B4-BE49-F238E27FC236}">
                      <a16:creationId xmlns:a16="http://schemas.microsoft.com/office/drawing/2014/main" id="{078F674A-4A13-EA1A-68A6-F3E8622C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" y="0"/>
                  <a:ext cx="1046480" cy="29527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C43582C-D99A-3250-5C8E-D26CEA68FA31}"/>
                </a:ext>
              </a:extLst>
            </p:cNvPr>
            <p:cNvCxnSpPr/>
            <p:nvPr/>
          </p:nvCxnSpPr>
          <p:spPr>
            <a:xfrm>
              <a:off x="0" y="257908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Ba 137m">
            <a:extLst>
              <a:ext uri="{FF2B5EF4-FFF2-40B4-BE49-F238E27FC236}">
                <a16:creationId xmlns:a16="http://schemas.microsoft.com/office/drawing/2014/main" id="{54E3CA92-A55A-7594-4380-EB95F75FBB54}"/>
              </a:ext>
            </a:extLst>
          </p:cNvPr>
          <p:cNvGrpSpPr/>
          <p:nvPr/>
        </p:nvGrpSpPr>
        <p:grpSpPr>
          <a:xfrm>
            <a:off x="3670829" y="2843761"/>
            <a:ext cx="1421765" cy="295275"/>
            <a:chOff x="0" y="0"/>
            <a:chExt cx="1422901" cy="295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 Box 2">
                  <a:extLst>
                    <a:ext uri="{FF2B5EF4-FFF2-40B4-BE49-F238E27FC236}">
                      <a16:creationId xmlns:a16="http://schemas.microsoft.com/office/drawing/2014/main" id="{305703D7-878A-3067-92B9-BCF51707A188}"/>
                    </a:ext>
                  </a:extLst>
                </p:cNvPr>
                <p:cNvSpPr txBox="1"/>
                <p:nvPr/>
              </p:nvSpPr>
              <p:spPr>
                <a:xfrm>
                  <a:off x="48370" y="0"/>
                  <a:ext cx="1374531" cy="29527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PrePr>
                        <m:sub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𝟓𝟔</m:t>
                          </m:r>
                        </m:sub>
                        <m:sup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𝟏𝟑𝟕</m:t>
                          </m:r>
                          <m:r>
                            <m:rPr>
                              <m:nor/>
                            </m:rPr>
                            <a:rPr lang="en-US" sz="1100" b="1" kern="1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m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 b="1" kern="1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Ba</m:t>
                          </m:r>
                        </m:e>
                      </m:sPre>
                    </m:oMath>
                  </a14:m>
                  <a:r>
                    <a:rPr lang="en-US" sz="1100" kern="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r>
                    <a:rPr lang="en-US" sz="800" kern="1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(2.552 minutes)</a:t>
                  </a:r>
                  <a:endParaRPr lang="en-US" sz="1100" kern="1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 Box 2">
                  <a:extLst>
                    <a:ext uri="{FF2B5EF4-FFF2-40B4-BE49-F238E27FC236}">
                      <a16:creationId xmlns:a16="http://schemas.microsoft.com/office/drawing/2014/main" id="{305703D7-878A-3067-92B9-BCF51707A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70" y="0"/>
                  <a:ext cx="1374531" cy="2952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6A63C6-2285-EB00-1AD7-7EB3521190E8}"/>
                </a:ext>
              </a:extLst>
            </p:cNvPr>
            <p:cNvCxnSpPr/>
            <p:nvPr/>
          </p:nvCxnSpPr>
          <p:spPr>
            <a:xfrm>
              <a:off x="0" y="260839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Cs 137">
            <a:extLst>
              <a:ext uri="{FF2B5EF4-FFF2-40B4-BE49-F238E27FC236}">
                <a16:creationId xmlns:a16="http://schemas.microsoft.com/office/drawing/2014/main" id="{3C3B7EDC-560A-6535-2C61-A66A92E6B31F}"/>
              </a:ext>
            </a:extLst>
          </p:cNvPr>
          <p:cNvGrpSpPr/>
          <p:nvPr/>
        </p:nvGrpSpPr>
        <p:grpSpPr>
          <a:xfrm>
            <a:off x="2250334" y="2163676"/>
            <a:ext cx="1622424" cy="295835"/>
            <a:chOff x="0" y="0"/>
            <a:chExt cx="1622525" cy="295835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887621B-4E36-AE38-2937-7507958A9C1E}"/>
                </a:ext>
              </a:extLst>
            </p:cNvPr>
            <p:cNvCxnSpPr/>
            <p:nvPr/>
          </p:nvCxnSpPr>
          <p:spPr>
            <a:xfrm>
              <a:off x="0" y="268165"/>
              <a:ext cx="1097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 Box 2">
                  <a:extLst>
                    <a:ext uri="{FF2B5EF4-FFF2-40B4-BE49-F238E27FC236}">
                      <a16:creationId xmlns:a16="http://schemas.microsoft.com/office/drawing/2014/main" id="{BA1D6F19-1819-7BAC-FCA7-8671C0601478}"/>
                    </a:ext>
                  </a:extLst>
                </p:cNvPr>
                <p:cNvSpPr txBox="1"/>
                <p:nvPr/>
              </p:nvSpPr>
              <p:spPr>
                <a:xfrm>
                  <a:off x="4396" y="0"/>
                  <a:ext cx="1618129" cy="2958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PrePr>
                        <m:sub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𝟓𝟓</m:t>
                          </m:r>
                        </m:sub>
                        <m:sup>
                          <m:r>
                            <a:rPr lang="en-US" sz="1100" b="1" i="1" kern="10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𝟏𝟑𝟕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100" b="1" kern="1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m:t>Cs</m:t>
                          </m:r>
                        </m:e>
                      </m:sPre>
                    </m:oMath>
                  </a14:m>
                  <a:r>
                    <a:rPr lang="en-US" sz="110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r>
                    <a:rPr lang="en-US" sz="800" kern="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(30.08 years)</a:t>
                  </a:r>
                  <a:endParaRPr lang="en-US" sz="1100" kern="10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Text Box 2">
                  <a:extLst>
                    <a:ext uri="{FF2B5EF4-FFF2-40B4-BE49-F238E27FC236}">
                      <a16:creationId xmlns:a16="http://schemas.microsoft.com/office/drawing/2014/main" id="{BA1D6F19-1819-7BAC-FCA7-8671C0601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6" y="0"/>
                  <a:ext cx="1618129" cy="295835"/>
                </a:xfrm>
                <a:prstGeom prst="rect">
                  <a:avLst/>
                </a:prstGeom>
                <a:blipFill>
                  <a:blip r:embed="rId6"/>
                  <a:stretch>
                    <a:fillRect b="-208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C2C3A70-76D9-FF79-B28F-A76700E6D8DE}"/>
              </a:ext>
            </a:extLst>
          </p:cNvPr>
          <p:cNvCxnSpPr/>
          <p:nvPr/>
        </p:nvCxnSpPr>
        <p:spPr>
          <a:xfrm>
            <a:off x="3009794" y="2433551"/>
            <a:ext cx="727710" cy="66675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01EA69A-B52E-B257-A417-573BEDF9D20F}"/>
              </a:ext>
            </a:extLst>
          </p:cNvPr>
          <p:cNvCxnSpPr/>
          <p:nvPr/>
        </p:nvCxnSpPr>
        <p:spPr>
          <a:xfrm>
            <a:off x="3734964" y="3104746"/>
            <a:ext cx="0" cy="94297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3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ueshift text">
            <a:extLst>
              <a:ext uri="{FF2B5EF4-FFF2-40B4-BE49-F238E27FC236}">
                <a16:creationId xmlns:a16="http://schemas.microsoft.com/office/drawing/2014/main" id="{AC68F941-BE45-EBA5-5FF9-E471E9A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324" y="1592116"/>
            <a:ext cx="1835150" cy="1230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shorter wavelength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λ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shorter period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frequency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blue-shifted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dshift text">
            <a:extLst>
              <a:ext uri="{FF2B5EF4-FFF2-40B4-BE49-F238E27FC236}">
                <a16:creationId xmlns:a16="http://schemas.microsoft.com/office/drawing/2014/main" id="{7175B286-9A60-2A6F-14C6-53AF094D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324" y="2722416"/>
            <a:ext cx="1550987" cy="1057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longer wavelength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λ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longer period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lower frequency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endParaRPr kumimoji="0" lang="en-US" altLang="en-US" sz="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red-shifted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reeform 180">
            <a:extLst>
              <a:ext uri="{FF2B5EF4-FFF2-40B4-BE49-F238E27FC236}">
                <a16:creationId xmlns:a16="http://schemas.microsoft.com/office/drawing/2014/main" id="{58C4129A-CBB7-7E5E-F56B-32037515C202}"/>
              </a:ext>
            </a:extLst>
          </p:cNvPr>
          <p:cNvSpPr/>
          <p:nvPr/>
        </p:nvSpPr>
        <p:spPr>
          <a:xfrm>
            <a:off x="1653961" y="3599351"/>
            <a:ext cx="4810760" cy="182880"/>
          </a:xfrm>
          <a:custGeom>
            <a:avLst/>
            <a:gdLst>
              <a:gd name="connsiteX0" fmla="*/ 0 w 3299460"/>
              <a:gd name="connsiteY0" fmla="*/ 461016 h 461016"/>
              <a:gd name="connsiteX1" fmla="*/ 323850 w 3299460"/>
              <a:gd name="connsiteY1" fmla="*/ 6 h 461016"/>
              <a:gd name="connsiteX2" fmla="*/ 651510 w 3299460"/>
              <a:gd name="connsiteY2" fmla="*/ 449586 h 461016"/>
              <a:gd name="connsiteX3" fmla="*/ 975360 w 3299460"/>
              <a:gd name="connsiteY3" fmla="*/ 6 h 461016"/>
              <a:gd name="connsiteX4" fmla="*/ 1325880 w 3299460"/>
              <a:gd name="connsiteY4" fmla="*/ 441966 h 461016"/>
              <a:gd name="connsiteX5" fmla="*/ 1642110 w 3299460"/>
              <a:gd name="connsiteY5" fmla="*/ 3816 h 461016"/>
              <a:gd name="connsiteX6" fmla="*/ 1988820 w 3299460"/>
              <a:gd name="connsiteY6" fmla="*/ 461016 h 461016"/>
              <a:gd name="connsiteX7" fmla="*/ 2312670 w 3299460"/>
              <a:gd name="connsiteY7" fmla="*/ 6 h 461016"/>
              <a:gd name="connsiteX8" fmla="*/ 2644140 w 3299460"/>
              <a:gd name="connsiteY8" fmla="*/ 453396 h 461016"/>
              <a:gd name="connsiteX9" fmla="*/ 2964180 w 3299460"/>
              <a:gd name="connsiteY9" fmla="*/ 11436 h 461016"/>
              <a:gd name="connsiteX10" fmla="*/ 3299460 w 3299460"/>
              <a:gd name="connsiteY10" fmla="*/ 457206 h 461016"/>
              <a:gd name="connsiteX0" fmla="*/ 0 w 7661910"/>
              <a:gd name="connsiteY0" fmla="*/ 461016 h 495306"/>
              <a:gd name="connsiteX1" fmla="*/ 323850 w 7661910"/>
              <a:gd name="connsiteY1" fmla="*/ 6 h 495306"/>
              <a:gd name="connsiteX2" fmla="*/ 651510 w 7661910"/>
              <a:gd name="connsiteY2" fmla="*/ 449586 h 495306"/>
              <a:gd name="connsiteX3" fmla="*/ 975360 w 7661910"/>
              <a:gd name="connsiteY3" fmla="*/ 6 h 495306"/>
              <a:gd name="connsiteX4" fmla="*/ 1325880 w 7661910"/>
              <a:gd name="connsiteY4" fmla="*/ 441966 h 495306"/>
              <a:gd name="connsiteX5" fmla="*/ 1642110 w 7661910"/>
              <a:gd name="connsiteY5" fmla="*/ 3816 h 495306"/>
              <a:gd name="connsiteX6" fmla="*/ 1988820 w 7661910"/>
              <a:gd name="connsiteY6" fmla="*/ 461016 h 495306"/>
              <a:gd name="connsiteX7" fmla="*/ 2312670 w 7661910"/>
              <a:gd name="connsiteY7" fmla="*/ 6 h 495306"/>
              <a:gd name="connsiteX8" fmla="*/ 2644140 w 7661910"/>
              <a:gd name="connsiteY8" fmla="*/ 453396 h 495306"/>
              <a:gd name="connsiteX9" fmla="*/ 2964180 w 7661910"/>
              <a:gd name="connsiteY9" fmla="*/ 11436 h 495306"/>
              <a:gd name="connsiteX10" fmla="*/ 7661910 w 7661910"/>
              <a:gd name="connsiteY10" fmla="*/ 495306 h 495306"/>
              <a:gd name="connsiteX0" fmla="*/ 0 w 7661910"/>
              <a:gd name="connsiteY0" fmla="*/ 503188 h 537478"/>
              <a:gd name="connsiteX1" fmla="*/ 323850 w 7661910"/>
              <a:gd name="connsiteY1" fmla="*/ 42178 h 537478"/>
              <a:gd name="connsiteX2" fmla="*/ 651510 w 7661910"/>
              <a:gd name="connsiteY2" fmla="*/ 491758 h 537478"/>
              <a:gd name="connsiteX3" fmla="*/ 975360 w 7661910"/>
              <a:gd name="connsiteY3" fmla="*/ 42178 h 537478"/>
              <a:gd name="connsiteX4" fmla="*/ 1325880 w 7661910"/>
              <a:gd name="connsiteY4" fmla="*/ 484138 h 537478"/>
              <a:gd name="connsiteX5" fmla="*/ 1642110 w 7661910"/>
              <a:gd name="connsiteY5" fmla="*/ 45988 h 537478"/>
              <a:gd name="connsiteX6" fmla="*/ 1988820 w 7661910"/>
              <a:gd name="connsiteY6" fmla="*/ 503188 h 537478"/>
              <a:gd name="connsiteX7" fmla="*/ 2312670 w 7661910"/>
              <a:gd name="connsiteY7" fmla="*/ 42178 h 537478"/>
              <a:gd name="connsiteX8" fmla="*/ 2644140 w 7661910"/>
              <a:gd name="connsiteY8" fmla="*/ 495568 h 537478"/>
              <a:gd name="connsiteX9" fmla="*/ 2964180 w 7661910"/>
              <a:gd name="connsiteY9" fmla="*/ 53608 h 537478"/>
              <a:gd name="connsiteX10" fmla="*/ 3288030 w 7661910"/>
              <a:gd name="connsiteY10" fmla="*/ 61228 h 537478"/>
              <a:gd name="connsiteX11" fmla="*/ 7661910 w 7661910"/>
              <a:gd name="connsiteY11" fmla="*/ 537478 h 537478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7661910 w 7661910"/>
              <a:gd name="connsiteY1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7661910 w 7661910"/>
              <a:gd name="connsiteY13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7661910 w 7661910"/>
              <a:gd name="connsiteY14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7661910 w 7661910"/>
              <a:gd name="connsiteY15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7661910 w 7661910"/>
              <a:gd name="connsiteY16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7661910 w 7661910"/>
              <a:gd name="connsiteY17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7661910 w 7661910"/>
              <a:gd name="connsiteY18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7661910 w 7661910"/>
              <a:gd name="connsiteY19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7661910 w 7661910"/>
              <a:gd name="connsiteY20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7661910 w 7661910"/>
              <a:gd name="connsiteY21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661910 w 7661910"/>
              <a:gd name="connsiteY2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269480 w 7661910"/>
              <a:gd name="connsiteY22" fmla="*/ 470187 h 515907"/>
              <a:gd name="connsiteX23" fmla="*/ 7661910 w 7661910"/>
              <a:gd name="connsiteY23" fmla="*/ 515907 h 5159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6096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21530 w 7661910"/>
              <a:gd name="connsiteY14" fmla="*/ 18288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381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595110 w 7578090"/>
              <a:gd name="connsiteY20" fmla="*/ 44577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452360 w 7578090"/>
              <a:gd name="connsiteY23" fmla="*/ 232410 h 480060"/>
              <a:gd name="connsiteX24" fmla="*/ 7578090 w 7578090"/>
              <a:gd name="connsiteY24" fmla="*/ 1143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5509 h 480749"/>
              <a:gd name="connsiteX1" fmla="*/ 114300 w 7452360"/>
              <a:gd name="connsiteY1" fmla="*/ 236909 h 480749"/>
              <a:gd name="connsiteX2" fmla="*/ 323850 w 7452360"/>
              <a:gd name="connsiteY2" fmla="*/ 4499 h 480749"/>
              <a:gd name="connsiteX3" fmla="*/ 651510 w 7452360"/>
              <a:gd name="connsiteY3" fmla="*/ 454079 h 480749"/>
              <a:gd name="connsiteX4" fmla="*/ 975360 w 7452360"/>
              <a:gd name="connsiteY4" fmla="*/ 4499 h 480749"/>
              <a:gd name="connsiteX5" fmla="*/ 1325880 w 7452360"/>
              <a:gd name="connsiteY5" fmla="*/ 446459 h 480749"/>
              <a:gd name="connsiteX6" fmla="*/ 1642110 w 7452360"/>
              <a:gd name="connsiteY6" fmla="*/ 8309 h 480749"/>
              <a:gd name="connsiteX7" fmla="*/ 1988820 w 7452360"/>
              <a:gd name="connsiteY7" fmla="*/ 465509 h 480749"/>
              <a:gd name="connsiteX8" fmla="*/ 2312670 w 7452360"/>
              <a:gd name="connsiteY8" fmla="*/ 4499 h 480749"/>
              <a:gd name="connsiteX9" fmla="*/ 2644140 w 7452360"/>
              <a:gd name="connsiteY9" fmla="*/ 457889 h 480749"/>
              <a:gd name="connsiteX10" fmla="*/ 2964180 w 7452360"/>
              <a:gd name="connsiteY10" fmla="*/ 15929 h 480749"/>
              <a:gd name="connsiteX11" fmla="*/ 3314700 w 7452360"/>
              <a:gd name="connsiteY11" fmla="*/ 480749 h 480749"/>
              <a:gd name="connsiteX12" fmla="*/ 3619500 w 7452360"/>
              <a:gd name="connsiteY12" fmla="*/ 4499 h 480749"/>
              <a:gd name="connsiteX13" fmla="*/ 3950970 w 7452360"/>
              <a:gd name="connsiteY13" fmla="*/ 476939 h 480749"/>
              <a:gd name="connsiteX14" fmla="*/ 4271010 w 7452360"/>
              <a:gd name="connsiteY14" fmla="*/ 689 h 480749"/>
              <a:gd name="connsiteX15" fmla="*/ 4606290 w 7452360"/>
              <a:gd name="connsiteY15" fmla="*/ 473129 h 480749"/>
              <a:gd name="connsiteX16" fmla="*/ 4937760 w 7452360"/>
              <a:gd name="connsiteY16" fmla="*/ 4499 h 480749"/>
              <a:gd name="connsiteX17" fmla="*/ 5276850 w 7452360"/>
              <a:gd name="connsiteY17" fmla="*/ 454079 h 480749"/>
              <a:gd name="connsiteX18" fmla="*/ 5615940 w 7452360"/>
              <a:gd name="connsiteY18" fmla="*/ 4499 h 480749"/>
              <a:gd name="connsiteX19" fmla="*/ 5939790 w 7452360"/>
              <a:gd name="connsiteY19" fmla="*/ 454079 h 480749"/>
              <a:gd name="connsiteX20" fmla="*/ 6256020 w 7452360"/>
              <a:gd name="connsiteY20" fmla="*/ 23549 h 480749"/>
              <a:gd name="connsiteX21" fmla="*/ 6602730 w 7452360"/>
              <a:gd name="connsiteY21" fmla="*/ 454079 h 480749"/>
              <a:gd name="connsiteX22" fmla="*/ 6918960 w 7452360"/>
              <a:gd name="connsiteY22" fmla="*/ 4499 h 480749"/>
              <a:gd name="connsiteX23" fmla="*/ 7269480 w 7452360"/>
              <a:gd name="connsiteY23" fmla="*/ 454079 h 480749"/>
              <a:gd name="connsiteX24" fmla="*/ 7452360 w 7452360"/>
              <a:gd name="connsiteY24" fmla="*/ 233099 h 480749"/>
              <a:gd name="connsiteX0" fmla="*/ 0 w 7452360"/>
              <a:gd name="connsiteY0" fmla="*/ 464821 h 480061"/>
              <a:gd name="connsiteX1" fmla="*/ 114300 w 7452360"/>
              <a:gd name="connsiteY1" fmla="*/ 236221 h 480061"/>
              <a:gd name="connsiteX2" fmla="*/ 323850 w 7452360"/>
              <a:gd name="connsiteY2" fmla="*/ 3811 h 480061"/>
              <a:gd name="connsiteX3" fmla="*/ 651510 w 7452360"/>
              <a:gd name="connsiteY3" fmla="*/ 453391 h 480061"/>
              <a:gd name="connsiteX4" fmla="*/ 975360 w 7452360"/>
              <a:gd name="connsiteY4" fmla="*/ 3811 h 480061"/>
              <a:gd name="connsiteX5" fmla="*/ 1325880 w 7452360"/>
              <a:gd name="connsiteY5" fmla="*/ 445771 h 480061"/>
              <a:gd name="connsiteX6" fmla="*/ 1642110 w 7452360"/>
              <a:gd name="connsiteY6" fmla="*/ 7621 h 480061"/>
              <a:gd name="connsiteX7" fmla="*/ 1988820 w 7452360"/>
              <a:gd name="connsiteY7" fmla="*/ 464821 h 480061"/>
              <a:gd name="connsiteX8" fmla="*/ 2312670 w 7452360"/>
              <a:gd name="connsiteY8" fmla="*/ 3811 h 480061"/>
              <a:gd name="connsiteX9" fmla="*/ 2644140 w 7452360"/>
              <a:gd name="connsiteY9" fmla="*/ 457201 h 480061"/>
              <a:gd name="connsiteX10" fmla="*/ 2964180 w 7452360"/>
              <a:gd name="connsiteY10" fmla="*/ 15241 h 480061"/>
              <a:gd name="connsiteX11" fmla="*/ 3314700 w 7452360"/>
              <a:gd name="connsiteY11" fmla="*/ 480061 h 480061"/>
              <a:gd name="connsiteX12" fmla="*/ 3619500 w 7452360"/>
              <a:gd name="connsiteY12" fmla="*/ 3811 h 480061"/>
              <a:gd name="connsiteX13" fmla="*/ 3950970 w 7452360"/>
              <a:gd name="connsiteY13" fmla="*/ 476251 h 480061"/>
              <a:gd name="connsiteX14" fmla="*/ 4271010 w 7452360"/>
              <a:gd name="connsiteY14" fmla="*/ 1 h 480061"/>
              <a:gd name="connsiteX15" fmla="*/ 4606290 w 7452360"/>
              <a:gd name="connsiteY15" fmla="*/ 472441 h 480061"/>
              <a:gd name="connsiteX16" fmla="*/ 4937760 w 7452360"/>
              <a:gd name="connsiteY16" fmla="*/ 3811 h 480061"/>
              <a:gd name="connsiteX17" fmla="*/ 5276850 w 7452360"/>
              <a:gd name="connsiteY17" fmla="*/ 453391 h 480061"/>
              <a:gd name="connsiteX18" fmla="*/ 5615940 w 7452360"/>
              <a:gd name="connsiteY18" fmla="*/ 3811 h 480061"/>
              <a:gd name="connsiteX19" fmla="*/ 5939790 w 7452360"/>
              <a:gd name="connsiteY19" fmla="*/ 453391 h 480061"/>
              <a:gd name="connsiteX20" fmla="*/ 6256020 w 7452360"/>
              <a:gd name="connsiteY20" fmla="*/ 22861 h 480061"/>
              <a:gd name="connsiteX21" fmla="*/ 6602730 w 7452360"/>
              <a:gd name="connsiteY21" fmla="*/ 453391 h 480061"/>
              <a:gd name="connsiteX22" fmla="*/ 6918960 w 7452360"/>
              <a:gd name="connsiteY22" fmla="*/ 3811 h 480061"/>
              <a:gd name="connsiteX23" fmla="*/ 7269480 w 7452360"/>
              <a:gd name="connsiteY23" fmla="*/ 453391 h 480061"/>
              <a:gd name="connsiteX24" fmla="*/ 7452360 w 7452360"/>
              <a:gd name="connsiteY24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908 h 480748"/>
              <a:gd name="connsiteX1" fmla="*/ 209550 w 7338060"/>
              <a:gd name="connsiteY1" fmla="*/ 4498 h 480748"/>
              <a:gd name="connsiteX2" fmla="*/ 537210 w 7338060"/>
              <a:gd name="connsiteY2" fmla="*/ 454078 h 480748"/>
              <a:gd name="connsiteX3" fmla="*/ 861060 w 7338060"/>
              <a:gd name="connsiteY3" fmla="*/ 4498 h 480748"/>
              <a:gd name="connsiteX4" fmla="*/ 1211580 w 7338060"/>
              <a:gd name="connsiteY4" fmla="*/ 446458 h 480748"/>
              <a:gd name="connsiteX5" fmla="*/ 1527810 w 7338060"/>
              <a:gd name="connsiteY5" fmla="*/ 8308 h 480748"/>
              <a:gd name="connsiteX6" fmla="*/ 1874520 w 7338060"/>
              <a:gd name="connsiteY6" fmla="*/ 465508 h 480748"/>
              <a:gd name="connsiteX7" fmla="*/ 2198370 w 7338060"/>
              <a:gd name="connsiteY7" fmla="*/ 4498 h 480748"/>
              <a:gd name="connsiteX8" fmla="*/ 2529840 w 7338060"/>
              <a:gd name="connsiteY8" fmla="*/ 457888 h 480748"/>
              <a:gd name="connsiteX9" fmla="*/ 2849880 w 7338060"/>
              <a:gd name="connsiteY9" fmla="*/ 15928 h 480748"/>
              <a:gd name="connsiteX10" fmla="*/ 3200400 w 7338060"/>
              <a:gd name="connsiteY10" fmla="*/ 480748 h 480748"/>
              <a:gd name="connsiteX11" fmla="*/ 3505200 w 7338060"/>
              <a:gd name="connsiteY11" fmla="*/ 4498 h 480748"/>
              <a:gd name="connsiteX12" fmla="*/ 3836670 w 7338060"/>
              <a:gd name="connsiteY12" fmla="*/ 476938 h 480748"/>
              <a:gd name="connsiteX13" fmla="*/ 4156710 w 7338060"/>
              <a:gd name="connsiteY13" fmla="*/ 688 h 480748"/>
              <a:gd name="connsiteX14" fmla="*/ 4491990 w 7338060"/>
              <a:gd name="connsiteY14" fmla="*/ 473128 h 480748"/>
              <a:gd name="connsiteX15" fmla="*/ 4823460 w 7338060"/>
              <a:gd name="connsiteY15" fmla="*/ 4498 h 480748"/>
              <a:gd name="connsiteX16" fmla="*/ 5162550 w 7338060"/>
              <a:gd name="connsiteY16" fmla="*/ 454078 h 480748"/>
              <a:gd name="connsiteX17" fmla="*/ 5501640 w 7338060"/>
              <a:gd name="connsiteY17" fmla="*/ 4498 h 480748"/>
              <a:gd name="connsiteX18" fmla="*/ 5825490 w 7338060"/>
              <a:gd name="connsiteY18" fmla="*/ 454078 h 480748"/>
              <a:gd name="connsiteX19" fmla="*/ 6141720 w 7338060"/>
              <a:gd name="connsiteY19" fmla="*/ 23548 h 480748"/>
              <a:gd name="connsiteX20" fmla="*/ 6488430 w 7338060"/>
              <a:gd name="connsiteY20" fmla="*/ 454078 h 480748"/>
              <a:gd name="connsiteX21" fmla="*/ 6804660 w 7338060"/>
              <a:gd name="connsiteY21" fmla="*/ 4498 h 480748"/>
              <a:gd name="connsiteX22" fmla="*/ 7155180 w 7338060"/>
              <a:gd name="connsiteY22" fmla="*/ 454078 h 480748"/>
              <a:gd name="connsiteX23" fmla="*/ 7338060 w 7338060"/>
              <a:gd name="connsiteY23" fmla="*/ 233098 h 480748"/>
              <a:gd name="connsiteX0" fmla="*/ 0 w 7128510"/>
              <a:gd name="connsiteY0" fmla="*/ 3811 h 480061"/>
              <a:gd name="connsiteX1" fmla="*/ 327660 w 7128510"/>
              <a:gd name="connsiteY1" fmla="*/ 453391 h 480061"/>
              <a:gd name="connsiteX2" fmla="*/ 651510 w 7128510"/>
              <a:gd name="connsiteY2" fmla="*/ 3811 h 480061"/>
              <a:gd name="connsiteX3" fmla="*/ 1002030 w 7128510"/>
              <a:gd name="connsiteY3" fmla="*/ 445771 h 480061"/>
              <a:gd name="connsiteX4" fmla="*/ 1318260 w 7128510"/>
              <a:gd name="connsiteY4" fmla="*/ 7621 h 480061"/>
              <a:gd name="connsiteX5" fmla="*/ 1664970 w 7128510"/>
              <a:gd name="connsiteY5" fmla="*/ 464821 h 480061"/>
              <a:gd name="connsiteX6" fmla="*/ 1988820 w 7128510"/>
              <a:gd name="connsiteY6" fmla="*/ 3811 h 480061"/>
              <a:gd name="connsiteX7" fmla="*/ 2320290 w 7128510"/>
              <a:gd name="connsiteY7" fmla="*/ 457201 h 480061"/>
              <a:gd name="connsiteX8" fmla="*/ 2640330 w 7128510"/>
              <a:gd name="connsiteY8" fmla="*/ 15241 h 480061"/>
              <a:gd name="connsiteX9" fmla="*/ 2990850 w 7128510"/>
              <a:gd name="connsiteY9" fmla="*/ 480061 h 480061"/>
              <a:gd name="connsiteX10" fmla="*/ 3295650 w 7128510"/>
              <a:gd name="connsiteY10" fmla="*/ 3811 h 480061"/>
              <a:gd name="connsiteX11" fmla="*/ 3627120 w 7128510"/>
              <a:gd name="connsiteY11" fmla="*/ 476251 h 480061"/>
              <a:gd name="connsiteX12" fmla="*/ 3947160 w 7128510"/>
              <a:gd name="connsiteY12" fmla="*/ 1 h 480061"/>
              <a:gd name="connsiteX13" fmla="*/ 4282440 w 7128510"/>
              <a:gd name="connsiteY13" fmla="*/ 472441 h 480061"/>
              <a:gd name="connsiteX14" fmla="*/ 4613910 w 7128510"/>
              <a:gd name="connsiteY14" fmla="*/ 3811 h 480061"/>
              <a:gd name="connsiteX15" fmla="*/ 4953000 w 7128510"/>
              <a:gd name="connsiteY15" fmla="*/ 453391 h 480061"/>
              <a:gd name="connsiteX16" fmla="*/ 5292090 w 7128510"/>
              <a:gd name="connsiteY16" fmla="*/ 3811 h 480061"/>
              <a:gd name="connsiteX17" fmla="*/ 5615940 w 7128510"/>
              <a:gd name="connsiteY17" fmla="*/ 453391 h 480061"/>
              <a:gd name="connsiteX18" fmla="*/ 5932170 w 7128510"/>
              <a:gd name="connsiteY18" fmla="*/ 22861 h 480061"/>
              <a:gd name="connsiteX19" fmla="*/ 6278880 w 7128510"/>
              <a:gd name="connsiteY19" fmla="*/ 453391 h 480061"/>
              <a:gd name="connsiteX20" fmla="*/ 6595110 w 7128510"/>
              <a:gd name="connsiteY20" fmla="*/ 3811 h 480061"/>
              <a:gd name="connsiteX21" fmla="*/ 6945630 w 7128510"/>
              <a:gd name="connsiteY21" fmla="*/ 453391 h 480061"/>
              <a:gd name="connsiteX22" fmla="*/ 7128510 w 7128510"/>
              <a:gd name="connsiteY22" fmla="*/ 232411 h 480061"/>
              <a:gd name="connsiteX0" fmla="*/ 0 w 6800850"/>
              <a:gd name="connsiteY0" fmla="*/ 453391 h 480061"/>
              <a:gd name="connsiteX1" fmla="*/ 323850 w 6800850"/>
              <a:gd name="connsiteY1" fmla="*/ 3811 h 480061"/>
              <a:gd name="connsiteX2" fmla="*/ 674370 w 6800850"/>
              <a:gd name="connsiteY2" fmla="*/ 445771 h 480061"/>
              <a:gd name="connsiteX3" fmla="*/ 990600 w 6800850"/>
              <a:gd name="connsiteY3" fmla="*/ 7621 h 480061"/>
              <a:gd name="connsiteX4" fmla="*/ 1337310 w 6800850"/>
              <a:gd name="connsiteY4" fmla="*/ 464821 h 480061"/>
              <a:gd name="connsiteX5" fmla="*/ 1661160 w 6800850"/>
              <a:gd name="connsiteY5" fmla="*/ 3811 h 480061"/>
              <a:gd name="connsiteX6" fmla="*/ 1992630 w 6800850"/>
              <a:gd name="connsiteY6" fmla="*/ 457201 h 480061"/>
              <a:gd name="connsiteX7" fmla="*/ 2312670 w 6800850"/>
              <a:gd name="connsiteY7" fmla="*/ 15241 h 480061"/>
              <a:gd name="connsiteX8" fmla="*/ 2663190 w 6800850"/>
              <a:gd name="connsiteY8" fmla="*/ 480061 h 480061"/>
              <a:gd name="connsiteX9" fmla="*/ 2967990 w 6800850"/>
              <a:gd name="connsiteY9" fmla="*/ 3811 h 480061"/>
              <a:gd name="connsiteX10" fmla="*/ 3299460 w 6800850"/>
              <a:gd name="connsiteY10" fmla="*/ 476251 h 480061"/>
              <a:gd name="connsiteX11" fmla="*/ 3619500 w 6800850"/>
              <a:gd name="connsiteY11" fmla="*/ 1 h 480061"/>
              <a:gd name="connsiteX12" fmla="*/ 3954780 w 6800850"/>
              <a:gd name="connsiteY12" fmla="*/ 472441 h 480061"/>
              <a:gd name="connsiteX13" fmla="*/ 4286250 w 6800850"/>
              <a:gd name="connsiteY13" fmla="*/ 3811 h 480061"/>
              <a:gd name="connsiteX14" fmla="*/ 4625340 w 6800850"/>
              <a:gd name="connsiteY14" fmla="*/ 453391 h 480061"/>
              <a:gd name="connsiteX15" fmla="*/ 4964430 w 6800850"/>
              <a:gd name="connsiteY15" fmla="*/ 3811 h 480061"/>
              <a:gd name="connsiteX16" fmla="*/ 5288280 w 6800850"/>
              <a:gd name="connsiteY16" fmla="*/ 453391 h 480061"/>
              <a:gd name="connsiteX17" fmla="*/ 5604510 w 6800850"/>
              <a:gd name="connsiteY17" fmla="*/ 22861 h 480061"/>
              <a:gd name="connsiteX18" fmla="*/ 5951220 w 6800850"/>
              <a:gd name="connsiteY18" fmla="*/ 453391 h 480061"/>
              <a:gd name="connsiteX19" fmla="*/ 6267450 w 6800850"/>
              <a:gd name="connsiteY19" fmla="*/ 3811 h 480061"/>
              <a:gd name="connsiteX20" fmla="*/ 6617970 w 6800850"/>
              <a:gd name="connsiteY20" fmla="*/ 453391 h 480061"/>
              <a:gd name="connsiteX21" fmla="*/ 6800850 w 6800850"/>
              <a:gd name="connsiteY21" fmla="*/ 232411 h 480061"/>
              <a:gd name="connsiteX0" fmla="*/ 0 w 6477000"/>
              <a:gd name="connsiteY0" fmla="*/ 3811 h 480061"/>
              <a:gd name="connsiteX1" fmla="*/ 350520 w 6477000"/>
              <a:gd name="connsiteY1" fmla="*/ 445771 h 480061"/>
              <a:gd name="connsiteX2" fmla="*/ 666750 w 6477000"/>
              <a:gd name="connsiteY2" fmla="*/ 7621 h 480061"/>
              <a:gd name="connsiteX3" fmla="*/ 1013460 w 6477000"/>
              <a:gd name="connsiteY3" fmla="*/ 464821 h 480061"/>
              <a:gd name="connsiteX4" fmla="*/ 1337310 w 6477000"/>
              <a:gd name="connsiteY4" fmla="*/ 3811 h 480061"/>
              <a:gd name="connsiteX5" fmla="*/ 1668780 w 6477000"/>
              <a:gd name="connsiteY5" fmla="*/ 457201 h 480061"/>
              <a:gd name="connsiteX6" fmla="*/ 1988820 w 6477000"/>
              <a:gd name="connsiteY6" fmla="*/ 15241 h 480061"/>
              <a:gd name="connsiteX7" fmla="*/ 2339340 w 6477000"/>
              <a:gd name="connsiteY7" fmla="*/ 480061 h 480061"/>
              <a:gd name="connsiteX8" fmla="*/ 2644140 w 6477000"/>
              <a:gd name="connsiteY8" fmla="*/ 3811 h 480061"/>
              <a:gd name="connsiteX9" fmla="*/ 2975610 w 6477000"/>
              <a:gd name="connsiteY9" fmla="*/ 476251 h 480061"/>
              <a:gd name="connsiteX10" fmla="*/ 3295650 w 6477000"/>
              <a:gd name="connsiteY10" fmla="*/ 1 h 480061"/>
              <a:gd name="connsiteX11" fmla="*/ 3630930 w 6477000"/>
              <a:gd name="connsiteY11" fmla="*/ 472441 h 480061"/>
              <a:gd name="connsiteX12" fmla="*/ 3962400 w 6477000"/>
              <a:gd name="connsiteY12" fmla="*/ 3811 h 480061"/>
              <a:gd name="connsiteX13" fmla="*/ 4301490 w 6477000"/>
              <a:gd name="connsiteY13" fmla="*/ 453391 h 480061"/>
              <a:gd name="connsiteX14" fmla="*/ 4640580 w 6477000"/>
              <a:gd name="connsiteY14" fmla="*/ 3811 h 480061"/>
              <a:gd name="connsiteX15" fmla="*/ 4964430 w 6477000"/>
              <a:gd name="connsiteY15" fmla="*/ 453391 h 480061"/>
              <a:gd name="connsiteX16" fmla="*/ 5280660 w 6477000"/>
              <a:gd name="connsiteY16" fmla="*/ 22861 h 480061"/>
              <a:gd name="connsiteX17" fmla="*/ 5627370 w 6477000"/>
              <a:gd name="connsiteY17" fmla="*/ 453391 h 480061"/>
              <a:gd name="connsiteX18" fmla="*/ 5943600 w 6477000"/>
              <a:gd name="connsiteY18" fmla="*/ 3811 h 480061"/>
              <a:gd name="connsiteX19" fmla="*/ 6294120 w 6477000"/>
              <a:gd name="connsiteY19" fmla="*/ 453391 h 480061"/>
              <a:gd name="connsiteX20" fmla="*/ 6477000 w 6477000"/>
              <a:gd name="connsiteY20" fmla="*/ 232411 h 480061"/>
              <a:gd name="connsiteX0" fmla="*/ 0 w 6126480"/>
              <a:gd name="connsiteY0" fmla="*/ 445771 h 480061"/>
              <a:gd name="connsiteX1" fmla="*/ 316230 w 6126480"/>
              <a:gd name="connsiteY1" fmla="*/ 7621 h 480061"/>
              <a:gd name="connsiteX2" fmla="*/ 662940 w 6126480"/>
              <a:gd name="connsiteY2" fmla="*/ 464821 h 480061"/>
              <a:gd name="connsiteX3" fmla="*/ 986790 w 6126480"/>
              <a:gd name="connsiteY3" fmla="*/ 3811 h 480061"/>
              <a:gd name="connsiteX4" fmla="*/ 1318260 w 6126480"/>
              <a:gd name="connsiteY4" fmla="*/ 457201 h 480061"/>
              <a:gd name="connsiteX5" fmla="*/ 1638300 w 6126480"/>
              <a:gd name="connsiteY5" fmla="*/ 15241 h 480061"/>
              <a:gd name="connsiteX6" fmla="*/ 1988820 w 6126480"/>
              <a:gd name="connsiteY6" fmla="*/ 480061 h 480061"/>
              <a:gd name="connsiteX7" fmla="*/ 2293620 w 6126480"/>
              <a:gd name="connsiteY7" fmla="*/ 3811 h 480061"/>
              <a:gd name="connsiteX8" fmla="*/ 2625090 w 6126480"/>
              <a:gd name="connsiteY8" fmla="*/ 476251 h 480061"/>
              <a:gd name="connsiteX9" fmla="*/ 2945130 w 6126480"/>
              <a:gd name="connsiteY9" fmla="*/ 1 h 480061"/>
              <a:gd name="connsiteX10" fmla="*/ 3280410 w 6126480"/>
              <a:gd name="connsiteY10" fmla="*/ 472441 h 480061"/>
              <a:gd name="connsiteX11" fmla="*/ 3611880 w 6126480"/>
              <a:gd name="connsiteY11" fmla="*/ 3811 h 480061"/>
              <a:gd name="connsiteX12" fmla="*/ 3950970 w 6126480"/>
              <a:gd name="connsiteY12" fmla="*/ 453391 h 480061"/>
              <a:gd name="connsiteX13" fmla="*/ 4290060 w 6126480"/>
              <a:gd name="connsiteY13" fmla="*/ 3811 h 480061"/>
              <a:gd name="connsiteX14" fmla="*/ 4613910 w 6126480"/>
              <a:gd name="connsiteY14" fmla="*/ 453391 h 480061"/>
              <a:gd name="connsiteX15" fmla="*/ 4930140 w 6126480"/>
              <a:gd name="connsiteY15" fmla="*/ 22861 h 480061"/>
              <a:gd name="connsiteX16" fmla="*/ 5276850 w 6126480"/>
              <a:gd name="connsiteY16" fmla="*/ 453391 h 480061"/>
              <a:gd name="connsiteX17" fmla="*/ 5593080 w 6126480"/>
              <a:gd name="connsiteY17" fmla="*/ 3811 h 480061"/>
              <a:gd name="connsiteX18" fmla="*/ 5943600 w 6126480"/>
              <a:gd name="connsiteY18" fmla="*/ 453391 h 480061"/>
              <a:gd name="connsiteX19" fmla="*/ 6126480 w 6126480"/>
              <a:gd name="connsiteY19" fmla="*/ 232411 h 480061"/>
              <a:gd name="connsiteX0" fmla="*/ 0 w 5810250"/>
              <a:gd name="connsiteY0" fmla="*/ 7621 h 480061"/>
              <a:gd name="connsiteX1" fmla="*/ 346710 w 5810250"/>
              <a:gd name="connsiteY1" fmla="*/ 464821 h 480061"/>
              <a:gd name="connsiteX2" fmla="*/ 670560 w 5810250"/>
              <a:gd name="connsiteY2" fmla="*/ 3811 h 480061"/>
              <a:gd name="connsiteX3" fmla="*/ 1002030 w 5810250"/>
              <a:gd name="connsiteY3" fmla="*/ 457201 h 480061"/>
              <a:gd name="connsiteX4" fmla="*/ 1322070 w 5810250"/>
              <a:gd name="connsiteY4" fmla="*/ 15241 h 480061"/>
              <a:gd name="connsiteX5" fmla="*/ 1672590 w 5810250"/>
              <a:gd name="connsiteY5" fmla="*/ 480061 h 480061"/>
              <a:gd name="connsiteX6" fmla="*/ 1977390 w 5810250"/>
              <a:gd name="connsiteY6" fmla="*/ 3811 h 480061"/>
              <a:gd name="connsiteX7" fmla="*/ 2308860 w 5810250"/>
              <a:gd name="connsiteY7" fmla="*/ 476251 h 480061"/>
              <a:gd name="connsiteX8" fmla="*/ 2628900 w 5810250"/>
              <a:gd name="connsiteY8" fmla="*/ 1 h 480061"/>
              <a:gd name="connsiteX9" fmla="*/ 2964180 w 5810250"/>
              <a:gd name="connsiteY9" fmla="*/ 472441 h 480061"/>
              <a:gd name="connsiteX10" fmla="*/ 3295650 w 5810250"/>
              <a:gd name="connsiteY10" fmla="*/ 3811 h 480061"/>
              <a:gd name="connsiteX11" fmla="*/ 3634740 w 5810250"/>
              <a:gd name="connsiteY11" fmla="*/ 453391 h 480061"/>
              <a:gd name="connsiteX12" fmla="*/ 3973830 w 5810250"/>
              <a:gd name="connsiteY12" fmla="*/ 3811 h 480061"/>
              <a:gd name="connsiteX13" fmla="*/ 4297680 w 5810250"/>
              <a:gd name="connsiteY13" fmla="*/ 453391 h 480061"/>
              <a:gd name="connsiteX14" fmla="*/ 4613910 w 5810250"/>
              <a:gd name="connsiteY14" fmla="*/ 22861 h 480061"/>
              <a:gd name="connsiteX15" fmla="*/ 4960620 w 5810250"/>
              <a:gd name="connsiteY15" fmla="*/ 453391 h 480061"/>
              <a:gd name="connsiteX16" fmla="*/ 5276850 w 5810250"/>
              <a:gd name="connsiteY16" fmla="*/ 3811 h 480061"/>
              <a:gd name="connsiteX17" fmla="*/ 5627370 w 5810250"/>
              <a:gd name="connsiteY17" fmla="*/ 453391 h 480061"/>
              <a:gd name="connsiteX18" fmla="*/ 5810250 w 5810250"/>
              <a:gd name="connsiteY18" fmla="*/ 232411 h 480061"/>
              <a:gd name="connsiteX0" fmla="*/ 0 w 5463540"/>
              <a:gd name="connsiteY0" fmla="*/ 464821 h 480061"/>
              <a:gd name="connsiteX1" fmla="*/ 323850 w 5463540"/>
              <a:gd name="connsiteY1" fmla="*/ 3811 h 480061"/>
              <a:gd name="connsiteX2" fmla="*/ 655320 w 5463540"/>
              <a:gd name="connsiteY2" fmla="*/ 457201 h 480061"/>
              <a:gd name="connsiteX3" fmla="*/ 975360 w 5463540"/>
              <a:gd name="connsiteY3" fmla="*/ 15241 h 480061"/>
              <a:gd name="connsiteX4" fmla="*/ 1325880 w 5463540"/>
              <a:gd name="connsiteY4" fmla="*/ 480061 h 480061"/>
              <a:gd name="connsiteX5" fmla="*/ 1630680 w 5463540"/>
              <a:gd name="connsiteY5" fmla="*/ 3811 h 480061"/>
              <a:gd name="connsiteX6" fmla="*/ 1962150 w 5463540"/>
              <a:gd name="connsiteY6" fmla="*/ 476251 h 480061"/>
              <a:gd name="connsiteX7" fmla="*/ 2282190 w 5463540"/>
              <a:gd name="connsiteY7" fmla="*/ 1 h 480061"/>
              <a:gd name="connsiteX8" fmla="*/ 2617470 w 5463540"/>
              <a:gd name="connsiteY8" fmla="*/ 472441 h 480061"/>
              <a:gd name="connsiteX9" fmla="*/ 2948940 w 5463540"/>
              <a:gd name="connsiteY9" fmla="*/ 3811 h 480061"/>
              <a:gd name="connsiteX10" fmla="*/ 3288030 w 5463540"/>
              <a:gd name="connsiteY10" fmla="*/ 453391 h 480061"/>
              <a:gd name="connsiteX11" fmla="*/ 3627120 w 5463540"/>
              <a:gd name="connsiteY11" fmla="*/ 3811 h 480061"/>
              <a:gd name="connsiteX12" fmla="*/ 3950970 w 5463540"/>
              <a:gd name="connsiteY12" fmla="*/ 453391 h 480061"/>
              <a:gd name="connsiteX13" fmla="*/ 4267200 w 5463540"/>
              <a:gd name="connsiteY13" fmla="*/ 22861 h 480061"/>
              <a:gd name="connsiteX14" fmla="*/ 4613910 w 5463540"/>
              <a:gd name="connsiteY14" fmla="*/ 453391 h 480061"/>
              <a:gd name="connsiteX15" fmla="*/ 4930140 w 5463540"/>
              <a:gd name="connsiteY15" fmla="*/ 3811 h 480061"/>
              <a:gd name="connsiteX16" fmla="*/ 5280660 w 5463540"/>
              <a:gd name="connsiteY16" fmla="*/ 453391 h 480061"/>
              <a:gd name="connsiteX17" fmla="*/ 5463540 w 5463540"/>
              <a:gd name="connsiteY17" fmla="*/ 232411 h 480061"/>
              <a:gd name="connsiteX0" fmla="*/ 0 w 5317197"/>
              <a:gd name="connsiteY0" fmla="*/ 282044 h 480061"/>
              <a:gd name="connsiteX1" fmla="*/ 177507 w 5317197"/>
              <a:gd name="connsiteY1" fmla="*/ 3811 h 480061"/>
              <a:gd name="connsiteX2" fmla="*/ 508977 w 5317197"/>
              <a:gd name="connsiteY2" fmla="*/ 457201 h 480061"/>
              <a:gd name="connsiteX3" fmla="*/ 829017 w 5317197"/>
              <a:gd name="connsiteY3" fmla="*/ 15241 h 480061"/>
              <a:gd name="connsiteX4" fmla="*/ 1179537 w 5317197"/>
              <a:gd name="connsiteY4" fmla="*/ 480061 h 480061"/>
              <a:gd name="connsiteX5" fmla="*/ 1484337 w 5317197"/>
              <a:gd name="connsiteY5" fmla="*/ 3811 h 480061"/>
              <a:gd name="connsiteX6" fmla="*/ 1815807 w 5317197"/>
              <a:gd name="connsiteY6" fmla="*/ 476251 h 480061"/>
              <a:gd name="connsiteX7" fmla="*/ 2135847 w 5317197"/>
              <a:gd name="connsiteY7" fmla="*/ 1 h 480061"/>
              <a:gd name="connsiteX8" fmla="*/ 2471127 w 5317197"/>
              <a:gd name="connsiteY8" fmla="*/ 472441 h 480061"/>
              <a:gd name="connsiteX9" fmla="*/ 2802597 w 5317197"/>
              <a:gd name="connsiteY9" fmla="*/ 3811 h 480061"/>
              <a:gd name="connsiteX10" fmla="*/ 3141687 w 5317197"/>
              <a:gd name="connsiteY10" fmla="*/ 453391 h 480061"/>
              <a:gd name="connsiteX11" fmla="*/ 3480777 w 5317197"/>
              <a:gd name="connsiteY11" fmla="*/ 3811 h 480061"/>
              <a:gd name="connsiteX12" fmla="*/ 3804627 w 5317197"/>
              <a:gd name="connsiteY12" fmla="*/ 453391 h 480061"/>
              <a:gd name="connsiteX13" fmla="*/ 4120857 w 5317197"/>
              <a:gd name="connsiteY13" fmla="*/ 22861 h 480061"/>
              <a:gd name="connsiteX14" fmla="*/ 4467567 w 5317197"/>
              <a:gd name="connsiteY14" fmla="*/ 453391 h 480061"/>
              <a:gd name="connsiteX15" fmla="*/ 4783797 w 5317197"/>
              <a:gd name="connsiteY15" fmla="*/ 3811 h 480061"/>
              <a:gd name="connsiteX16" fmla="*/ 5134317 w 5317197"/>
              <a:gd name="connsiteY16" fmla="*/ 453391 h 480061"/>
              <a:gd name="connsiteX17" fmla="*/ 5317197 w 5317197"/>
              <a:gd name="connsiteY17" fmla="*/ 232411 h 480061"/>
              <a:gd name="connsiteX0" fmla="*/ 0 w 5317197"/>
              <a:gd name="connsiteY0" fmla="*/ 283802 h 481819"/>
              <a:gd name="connsiteX1" fmla="*/ 177507 w 5317197"/>
              <a:gd name="connsiteY1" fmla="*/ 5569 h 481819"/>
              <a:gd name="connsiteX2" fmla="*/ 508977 w 5317197"/>
              <a:gd name="connsiteY2" fmla="*/ 458959 h 481819"/>
              <a:gd name="connsiteX3" fmla="*/ 829017 w 5317197"/>
              <a:gd name="connsiteY3" fmla="*/ 16999 h 481819"/>
              <a:gd name="connsiteX4" fmla="*/ 1179537 w 5317197"/>
              <a:gd name="connsiteY4" fmla="*/ 481819 h 481819"/>
              <a:gd name="connsiteX5" fmla="*/ 1484337 w 5317197"/>
              <a:gd name="connsiteY5" fmla="*/ 5569 h 481819"/>
              <a:gd name="connsiteX6" fmla="*/ 1815807 w 5317197"/>
              <a:gd name="connsiteY6" fmla="*/ 478009 h 481819"/>
              <a:gd name="connsiteX7" fmla="*/ 2135847 w 5317197"/>
              <a:gd name="connsiteY7" fmla="*/ 1759 h 481819"/>
              <a:gd name="connsiteX8" fmla="*/ 2471127 w 5317197"/>
              <a:gd name="connsiteY8" fmla="*/ 474199 h 481819"/>
              <a:gd name="connsiteX9" fmla="*/ 2802597 w 5317197"/>
              <a:gd name="connsiteY9" fmla="*/ 5569 h 481819"/>
              <a:gd name="connsiteX10" fmla="*/ 3141687 w 5317197"/>
              <a:gd name="connsiteY10" fmla="*/ 455149 h 481819"/>
              <a:gd name="connsiteX11" fmla="*/ 3480777 w 5317197"/>
              <a:gd name="connsiteY11" fmla="*/ 5569 h 481819"/>
              <a:gd name="connsiteX12" fmla="*/ 3804627 w 5317197"/>
              <a:gd name="connsiteY12" fmla="*/ 455149 h 481819"/>
              <a:gd name="connsiteX13" fmla="*/ 4120857 w 5317197"/>
              <a:gd name="connsiteY13" fmla="*/ 24619 h 481819"/>
              <a:gd name="connsiteX14" fmla="*/ 4467567 w 5317197"/>
              <a:gd name="connsiteY14" fmla="*/ 455149 h 481819"/>
              <a:gd name="connsiteX15" fmla="*/ 4783797 w 5317197"/>
              <a:gd name="connsiteY15" fmla="*/ 5569 h 481819"/>
              <a:gd name="connsiteX16" fmla="*/ 5134317 w 5317197"/>
              <a:gd name="connsiteY16" fmla="*/ 455149 h 481819"/>
              <a:gd name="connsiteX17" fmla="*/ 5317197 w 5317197"/>
              <a:gd name="connsiteY17" fmla="*/ 234169 h 481819"/>
              <a:gd name="connsiteX0" fmla="*/ 0 w 5317197"/>
              <a:gd name="connsiteY0" fmla="*/ 282490 h 480507"/>
              <a:gd name="connsiteX1" fmla="*/ 177507 w 5317197"/>
              <a:gd name="connsiteY1" fmla="*/ 4257 h 480507"/>
              <a:gd name="connsiteX2" fmla="*/ 508977 w 5317197"/>
              <a:gd name="connsiteY2" fmla="*/ 457647 h 480507"/>
              <a:gd name="connsiteX3" fmla="*/ 829017 w 5317197"/>
              <a:gd name="connsiteY3" fmla="*/ 15687 h 480507"/>
              <a:gd name="connsiteX4" fmla="*/ 1179537 w 5317197"/>
              <a:gd name="connsiteY4" fmla="*/ 480507 h 480507"/>
              <a:gd name="connsiteX5" fmla="*/ 1484337 w 5317197"/>
              <a:gd name="connsiteY5" fmla="*/ 4257 h 480507"/>
              <a:gd name="connsiteX6" fmla="*/ 1815807 w 5317197"/>
              <a:gd name="connsiteY6" fmla="*/ 476697 h 480507"/>
              <a:gd name="connsiteX7" fmla="*/ 2135847 w 5317197"/>
              <a:gd name="connsiteY7" fmla="*/ 447 h 480507"/>
              <a:gd name="connsiteX8" fmla="*/ 2471127 w 5317197"/>
              <a:gd name="connsiteY8" fmla="*/ 472887 h 480507"/>
              <a:gd name="connsiteX9" fmla="*/ 2802597 w 5317197"/>
              <a:gd name="connsiteY9" fmla="*/ 4257 h 480507"/>
              <a:gd name="connsiteX10" fmla="*/ 3141687 w 5317197"/>
              <a:gd name="connsiteY10" fmla="*/ 453837 h 480507"/>
              <a:gd name="connsiteX11" fmla="*/ 3480777 w 5317197"/>
              <a:gd name="connsiteY11" fmla="*/ 4257 h 480507"/>
              <a:gd name="connsiteX12" fmla="*/ 3804627 w 5317197"/>
              <a:gd name="connsiteY12" fmla="*/ 453837 h 480507"/>
              <a:gd name="connsiteX13" fmla="*/ 4120857 w 5317197"/>
              <a:gd name="connsiteY13" fmla="*/ 23307 h 480507"/>
              <a:gd name="connsiteX14" fmla="*/ 4467567 w 5317197"/>
              <a:gd name="connsiteY14" fmla="*/ 453837 h 480507"/>
              <a:gd name="connsiteX15" fmla="*/ 4783797 w 5317197"/>
              <a:gd name="connsiteY15" fmla="*/ 4257 h 480507"/>
              <a:gd name="connsiteX16" fmla="*/ 5134317 w 5317197"/>
              <a:gd name="connsiteY16" fmla="*/ 453837 h 480507"/>
              <a:gd name="connsiteX17" fmla="*/ 5317197 w 5317197"/>
              <a:gd name="connsiteY17" fmla="*/ 232857 h 480507"/>
              <a:gd name="connsiteX0" fmla="*/ 0 w 5317197"/>
              <a:gd name="connsiteY0" fmla="*/ 282044 h 480061"/>
              <a:gd name="connsiteX1" fmla="*/ 177507 w 5317197"/>
              <a:gd name="connsiteY1" fmla="*/ 3811 h 480061"/>
              <a:gd name="connsiteX2" fmla="*/ 508977 w 5317197"/>
              <a:gd name="connsiteY2" fmla="*/ 457201 h 480061"/>
              <a:gd name="connsiteX3" fmla="*/ 829017 w 5317197"/>
              <a:gd name="connsiteY3" fmla="*/ 15241 h 480061"/>
              <a:gd name="connsiteX4" fmla="*/ 1179537 w 5317197"/>
              <a:gd name="connsiteY4" fmla="*/ 480061 h 480061"/>
              <a:gd name="connsiteX5" fmla="*/ 1484337 w 5317197"/>
              <a:gd name="connsiteY5" fmla="*/ 3811 h 480061"/>
              <a:gd name="connsiteX6" fmla="*/ 1815807 w 5317197"/>
              <a:gd name="connsiteY6" fmla="*/ 476251 h 480061"/>
              <a:gd name="connsiteX7" fmla="*/ 2135847 w 5317197"/>
              <a:gd name="connsiteY7" fmla="*/ 1 h 480061"/>
              <a:gd name="connsiteX8" fmla="*/ 2471127 w 5317197"/>
              <a:gd name="connsiteY8" fmla="*/ 472441 h 480061"/>
              <a:gd name="connsiteX9" fmla="*/ 2802597 w 5317197"/>
              <a:gd name="connsiteY9" fmla="*/ 3811 h 480061"/>
              <a:gd name="connsiteX10" fmla="*/ 3141687 w 5317197"/>
              <a:gd name="connsiteY10" fmla="*/ 453391 h 480061"/>
              <a:gd name="connsiteX11" fmla="*/ 3480777 w 5317197"/>
              <a:gd name="connsiteY11" fmla="*/ 3811 h 480061"/>
              <a:gd name="connsiteX12" fmla="*/ 3804627 w 5317197"/>
              <a:gd name="connsiteY12" fmla="*/ 453391 h 480061"/>
              <a:gd name="connsiteX13" fmla="*/ 4120857 w 5317197"/>
              <a:gd name="connsiteY13" fmla="*/ 22861 h 480061"/>
              <a:gd name="connsiteX14" fmla="*/ 4467567 w 5317197"/>
              <a:gd name="connsiteY14" fmla="*/ 453391 h 480061"/>
              <a:gd name="connsiteX15" fmla="*/ 4783797 w 5317197"/>
              <a:gd name="connsiteY15" fmla="*/ 3811 h 480061"/>
              <a:gd name="connsiteX16" fmla="*/ 5134317 w 5317197"/>
              <a:gd name="connsiteY16" fmla="*/ 453391 h 480061"/>
              <a:gd name="connsiteX17" fmla="*/ 5317197 w 5317197"/>
              <a:gd name="connsiteY17" fmla="*/ 232411 h 480061"/>
              <a:gd name="connsiteX0" fmla="*/ 0 w 5134317"/>
              <a:gd name="connsiteY0" fmla="*/ 282044 h 480061"/>
              <a:gd name="connsiteX1" fmla="*/ 177507 w 5134317"/>
              <a:gd name="connsiteY1" fmla="*/ 3811 h 480061"/>
              <a:gd name="connsiteX2" fmla="*/ 508977 w 5134317"/>
              <a:gd name="connsiteY2" fmla="*/ 457201 h 480061"/>
              <a:gd name="connsiteX3" fmla="*/ 829017 w 5134317"/>
              <a:gd name="connsiteY3" fmla="*/ 15241 h 480061"/>
              <a:gd name="connsiteX4" fmla="*/ 1179537 w 5134317"/>
              <a:gd name="connsiteY4" fmla="*/ 480061 h 480061"/>
              <a:gd name="connsiteX5" fmla="*/ 1484337 w 5134317"/>
              <a:gd name="connsiteY5" fmla="*/ 3811 h 480061"/>
              <a:gd name="connsiteX6" fmla="*/ 1815807 w 5134317"/>
              <a:gd name="connsiteY6" fmla="*/ 476251 h 480061"/>
              <a:gd name="connsiteX7" fmla="*/ 2135847 w 5134317"/>
              <a:gd name="connsiteY7" fmla="*/ 1 h 480061"/>
              <a:gd name="connsiteX8" fmla="*/ 2471127 w 5134317"/>
              <a:gd name="connsiteY8" fmla="*/ 472441 h 480061"/>
              <a:gd name="connsiteX9" fmla="*/ 2802597 w 5134317"/>
              <a:gd name="connsiteY9" fmla="*/ 3811 h 480061"/>
              <a:gd name="connsiteX10" fmla="*/ 3141687 w 5134317"/>
              <a:gd name="connsiteY10" fmla="*/ 453391 h 480061"/>
              <a:gd name="connsiteX11" fmla="*/ 3480777 w 5134317"/>
              <a:gd name="connsiteY11" fmla="*/ 3811 h 480061"/>
              <a:gd name="connsiteX12" fmla="*/ 3804627 w 5134317"/>
              <a:gd name="connsiteY12" fmla="*/ 453391 h 480061"/>
              <a:gd name="connsiteX13" fmla="*/ 4120857 w 5134317"/>
              <a:gd name="connsiteY13" fmla="*/ 22861 h 480061"/>
              <a:gd name="connsiteX14" fmla="*/ 4467567 w 5134317"/>
              <a:gd name="connsiteY14" fmla="*/ 453391 h 480061"/>
              <a:gd name="connsiteX15" fmla="*/ 4783797 w 5134317"/>
              <a:gd name="connsiteY15" fmla="*/ 3811 h 480061"/>
              <a:gd name="connsiteX16" fmla="*/ 5134317 w 5134317"/>
              <a:gd name="connsiteY16" fmla="*/ 453391 h 480061"/>
              <a:gd name="connsiteX0" fmla="*/ 0 w 4783797"/>
              <a:gd name="connsiteY0" fmla="*/ 282044 h 480061"/>
              <a:gd name="connsiteX1" fmla="*/ 177507 w 4783797"/>
              <a:gd name="connsiteY1" fmla="*/ 3811 h 480061"/>
              <a:gd name="connsiteX2" fmla="*/ 508977 w 4783797"/>
              <a:gd name="connsiteY2" fmla="*/ 457201 h 480061"/>
              <a:gd name="connsiteX3" fmla="*/ 829017 w 4783797"/>
              <a:gd name="connsiteY3" fmla="*/ 15241 h 480061"/>
              <a:gd name="connsiteX4" fmla="*/ 1179537 w 4783797"/>
              <a:gd name="connsiteY4" fmla="*/ 480061 h 480061"/>
              <a:gd name="connsiteX5" fmla="*/ 1484337 w 4783797"/>
              <a:gd name="connsiteY5" fmla="*/ 3811 h 480061"/>
              <a:gd name="connsiteX6" fmla="*/ 1815807 w 4783797"/>
              <a:gd name="connsiteY6" fmla="*/ 476251 h 480061"/>
              <a:gd name="connsiteX7" fmla="*/ 2135847 w 4783797"/>
              <a:gd name="connsiteY7" fmla="*/ 1 h 480061"/>
              <a:gd name="connsiteX8" fmla="*/ 2471127 w 4783797"/>
              <a:gd name="connsiteY8" fmla="*/ 472441 h 480061"/>
              <a:gd name="connsiteX9" fmla="*/ 2802597 w 4783797"/>
              <a:gd name="connsiteY9" fmla="*/ 3811 h 480061"/>
              <a:gd name="connsiteX10" fmla="*/ 3141687 w 4783797"/>
              <a:gd name="connsiteY10" fmla="*/ 453391 h 480061"/>
              <a:gd name="connsiteX11" fmla="*/ 3480777 w 4783797"/>
              <a:gd name="connsiteY11" fmla="*/ 3811 h 480061"/>
              <a:gd name="connsiteX12" fmla="*/ 3804627 w 4783797"/>
              <a:gd name="connsiteY12" fmla="*/ 453391 h 480061"/>
              <a:gd name="connsiteX13" fmla="*/ 4120857 w 4783797"/>
              <a:gd name="connsiteY13" fmla="*/ 22861 h 480061"/>
              <a:gd name="connsiteX14" fmla="*/ 4467567 w 4783797"/>
              <a:gd name="connsiteY14" fmla="*/ 453391 h 480061"/>
              <a:gd name="connsiteX15" fmla="*/ 4783797 w 4783797"/>
              <a:gd name="connsiteY15" fmla="*/ 3811 h 480061"/>
              <a:gd name="connsiteX0" fmla="*/ 0 w 4467567"/>
              <a:gd name="connsiteY0" fmla="*/ 282044 h 480061"/>
              <a:gd name="connsiteX1" fmla="*/ 177507 w 4467567"/>
              <a:gd name="connsiteY1" fmla="*/ 3811 h 480061"/>
              <a:gd name="connsiteX2" fmla="*/ 508977 w 4467567"/>
              <a:gd name="connsiteY2" fmla="*/ 457201 h 480061"/>
              <a:gd name="connsiteX3" fmla="*/ 829017 w 4467567"/>
              <a:gd name="connsiteY3" fmla="*/ 15241 h 480061"/>
              <a:gd name="connsiteX4" fmla="*/ 1179537 w 4467567"/>
              <a:gd name="connsiteY4" fmla="*/ 480061 h 480061"/>
              <a:gd name="connsiteX5" fmla="*/ 1484337 w 4467567"/>
              <a:gd name="connsiteY5" fmla="*/ 3811 h 480061"/>
              <a:gd name="connsiteX6" fmla="*/ 1815807 w 4467567"/>
              <a:gd name="connsiteY6" fmla="*/ 476251 h 480061"/>
              <a:gd name="connsiteX7" fmla="*/ 2135847 w 4467567"/>
              <a:gd name="connsiteY7" fmla="*/ 1 h 480061"/>
              <a:gd name="connsiteX8" fmla="*/ 2471127 w 4467567"/>
              <a:gd name="connsiteY8" fmla="*/ 472441 h 480061"/>
              <a:gd name="connsiteX9" fmla="*/ 2802597 w 4467567"/>
              <a:gd name="connsiteY9" fmla="*/ 3811 h 480061"/>
              <a:gd name="connsiteX10" fmla="*/ 3141687 w 4467567"/>
              <a:gd name="connsiteY10" fmla="*/ 453391 h 480061"/>
              <a:gd name="connsiteX11" fmla="*/ 3480777 w 4467567"/>
              <a:gd name="connsiteY11" fmla="*/ 3811 h 480061"/>
              <a:gd name="connsiteX12" fmla="*/ 3804627 w 4467567"/>
              <a:gd name="connsiteY12" fmla="*/ 453391 h 480061"/>
              <a:gd name="connsiteX13" fmla="*/ 4120857 w 4467567"/>
              <a:gd name="connsiteY13" fmla="*/ 22861 h 480061"/>
              <a:gd name="connsiteX14" fmla="*/ 4467567 w 4467567"/>
              <a:gd name="connsiteY14" fmla="*/ 453391 h 480061"/>
              <a:gd name="connsiteX0" fmla="*/ 0 w 4120857"/>
              <a:gd name="connsiteY0" fmla="*/ 282044 h 480061"/>
              <a:gd name="connsiteX1" fmla="*/ 177507 w 4120857"/>
              <a:gd name="connsiteY1" fmla="*/ 3811 h 480061"/>
              <a:gd name="connsiteX2" fmla="*/ 508977 w 4120857"/>
              <a:gd name="connsiteY2" fmla="*/ 457201 h 480061"/>
              <a:gd name="connsiteX3" fmla="*/ 829017 w 4120857"/>
              <a:gd name="connsiteY3" fmla="*/ 15241 h 480061"/>
              <a:gd name="connsiteX4" fmla="*/ 1179537 w 4120857"/>
              <a:gd name="connsiteY4" fmla="*/ 480061 h 480061"/>
              <a:gd name="connsiteX5" fmla="*/ 1484337 w 4120857"/>
              <a:gd name="connsiteY5" fmla="*/ 3811 h 480061"/>
              <a:gd name="connsiteX6" fmla="*/ 1815807 w 4120857"/>
              <a:gd name="connsiteY6" fmla="*/ 476251 h 480061"/>
              <a:gd name="connsiteX7" fmla="*/ 2135847 w 4120857"/>
              <a:gd name="connsiteY7" fmla="*/ 1 h 480061"/>
              <a:gd name="connsiteX8" fmla="*/ 2471127 w 4120857"/>
              <a:gd name="connsiteY8" fmla="*/ 472441 h 480061"/>
              <a:gd name="connsiteX9" fmla="*/ 2802597 w 4120857"/>
              <a:gd name="connsiteY9" fmla="*/ 3811 h 480061"/>
              <a:gd name="connsiteX10" fmla="*/ 3141687 w 4120857"/>
              <a:gd name="connsiteY10" fmla="*/ 453391 h 480061"/>
              <a:gd name="connsiteX11" fmla="*/ 3480777 w 4120857"/>
              <a:gd name="connsiteY11" fmla="*/ 3811 h 480061"/>
              <a:gd name="connsiteX12" fmla="*/ 3804627 w 4120857"/>
              <a:gd name="connsiteY12" fmla="*/ 453391 h 480061"/>
              <a:gd name="connsiteX13" fmla="*/ 4120857 w 4120857"/>
              <a:gd name="connsiteY13" fmla="*/ 22861 h 480061"/>
              <a:gd name="connsiteX0" fmla="*/ 0 w 3804627"/>
              <a:gd name="connsiteY0" fmla="*/ 282044 h 480061"/>
              <a:gd name="connsiteX1" fmla="*/ 177507 w 3804627"/>
              <a:gd name="connsiteY1" fmla="*/ 3811 h 480061"/>
              <a:gd name="connsiteX2" fmla="*/ 508977 w 3804627"/>
              <a:gd name="connsiteY2" fmla="*/ 457201 h 480061"/>
              <a:gd name="connsiteX3" fmla="*/ 829017 w 3804627"/>
              <a:gd name="connsiteY3" fmla="*/ 15241 h 480061"/>
              <a:gd name="connsiteX4" fmla="*/ 1179537 w 3804627"/>
              <a:gd name="connsiteY4" fmla="*/ 480061 h 480061"/>
              <a:gd name="connsiteX5" fmla="*/ 1484337 w 3804627"/>
              <a:gd name="connsiteY5" fmla="*/ 3811 h 480061"/>
              <a:gd name="connsiteX6" fmla="*/ 1815807 w 3804627"/>
              <a:gd name="connsiteY6" fmla="*/ 476251 h 480061"/>
              <a:gd name="connsiteX7" fmla="*/ 2135847 w 3804627"/>
              <a:gd name="connsiteY7" fmla="*/ 1 h 480061"/>
              <a:gd name="connsiteX8" fmla="*/ 2471127 w 3804627"/>
              <a:gd name="connsiteY8" fmla="*/ 472441 h 480061"/>
              <a:gd name="connsiteX9" fmla="*/ 2802597 w 3804627"/>
              <a:gd name="connsiteY9" fmla="*/ 3811 h 480061"/>
              <a:gd name="connsiteX10" fmla="*/ 3141687 w 3804627"/>
              <a:gd name="connsiteY10" fmla="*/ 453391 h 480061"/>
              <a:gd name="connsiteX11" fmla="*/ 3480777 w 3804627"/>
              <a:gd name="connsiteY11" fmla="*/ 3811 h 480061"/>
              <a:gd name="connsiteX12" fmla="*/ 3804627 w 3804627"/>
              <a:gd name="connsiteY12" fmla="*/ 453391 h 480061"/>
              <a:gd name="connsiteX0" fmla="*/ 0 w 3480777"/>
              <a:gd name="connsiteY0" fmla="*/ 282044 h 480061"/>
              <a:gd name="connsiteX1" fmla="*/ 177507 w 3480777"/>
              <a:gd name="connsiteY1" fmla="*/ 3811 h 480061"/>
              <a:gd name="connsiteX2" fmla="*/ 508977 w 3480777"/>
              <a:gd name="connsiteY2" fmla="*/ 457201 h 480061"/>
              <a:gd name="connsiteX3" fmla="*/ 829017 w 3480777"/>
              <a:gd name="connsiteY3" fmla="*/ 15241 h 480061"/>
              <a:gd name="connsiteX4" fmla="*/ 1179537 w 3480777"/>
              <a:gd name="connsiteY4" fmla="*/ 480061 h 480061"/>
              <a:gd name="connsiteX5" fmla="*/ 1484337 w 3480777"/>
              <a:gd name="connsiteY5" fmla="*/ 3811 h 480061"/>
              <a:gd name="connsiteX6" fmla="*/ 1815807 w 3480777"/>
              <a:gd name="connsiteY6" fmla="*/ 476251 h 480061"/>
              <a:gd name="connsiteX7" fmla="*/ 2135847 w 3480777"/>
              <a:gd name="connsiteY7" fmla="*/ 1 h 480061"/>
              <a:gd name="connsiteX8" fmla="*/ 2471127 w 3480777"/>
              <a:gd name="connsiteY8" fmla="*/ 472441 h 480061"/>
              <a:gd name="connsiteX9" fmla="*/ 2802597 w 3480777"/>
              <a:gd name="connsiteY9" fmla="*/ 3811 h 480061"/>
              <a:gd name="connsiteX10" fmla="*/ 3141687 w 3480777"/>
              <a:gd name="connsiteY10" fmla="*/ 453391 h 480061"/>
              <a:gd name="connsiteX11" fmla="*/ 3480777 w 3480777"/>
              <a:gd name="connsiteY11" fmla="*/ 3811 h 480061"/>
              <a:gd name="connsiteX0" fmla="*/ 0 w 3141687"/>
              <a:gd name="connsiteY0" fmla="*/ 282044 h 480061"/>
              <a:gd name="connsiteX1" fmla="*/ 177507 w 3141687"/>
              <a:gd name="connsiteY1" fmla="*/ 3811 h 480061"/>
              <a:gd name="connsiteX2" fmla="*/ 508977 w 3141687"/>
              <a:gd name="connsiteY2" fmla="*/ 457201 h 480061"/>
              <a:gd name="connsiteX3" fmla="*/ 829017 w 3141687"/>
              <a:gd name="connsiteY3" fmla="*/ 15241 h 480061"/>
              <a:gd name="connsiteX4" fmla="*/ 1179537 w 3141687"/>
              <a:gd name="connsiteY4" fmla="*/ 480061 h 480061"/>
              <a:gd name="connsiteX5" fmla="*/ 1484337 w 3141687"/>
              <a:gd name="connsiteY5" fmla="*/ 3811 h 480061"/>
              <a:gd name="connsiteX6" fmla="*/ 1815807 w 3141687"/>
              <a:gd name="connsiteY6" fmla="*/ 476251 h 480061"/>
              <a:gd name="connsiteX7" fmla="*/ 2135847 w 3141687"/>
              <a:gd name="connsiteY7" fmla="*/ 1 h 480061"/>
              <a:gd name="connsiteX8" fmla="*/ 2471127 w 3141687"/>
              <a:gd name="connsiteY8" fmla="*/ 472441 h 480061"/>
              <a:gd name="connsiteX9" fmla="*/ 2802597 w 3141687"/>
              <a:gd name="connsiteY9" fmla="*/ 3811 h 480061"/>
              <a:gd name="connsiteX10" fmla="*/ 3141687 w 3141687"/>
              <a:gd name="connsiteY10" fmla="*/ 453391 h 480061"/>
              <a:gd name="connsiteX0" fmla="*/ 0 w 3142544"/>
              <a:gd name="connsiteY0" fmla="*/ 282044 h 480061"/>
              <a:gd name="connsiteX1" fmla="*/ 177507 w 3142544"/>
              <a:gd name="connsiteY1" fmla="*/ 3811 h 480061"/>
              <a:gd name="connsiteX2" fmla="*/ 508977 w 3142544"/>
              <a:gd name="connsiteY2" fmla="*/ 457201 h 480061"/>
              <a:gd name="connsiteX3" fmla="*/ 829017 w 3142544"/>
              <a:gd name="connsiteY3" fmla="*/ 15241 h 480061"/>
              <a:gd name="connsiteX4" fmla="*/ 1179537 w 3142544"/>
              <a:gd name="connsiteY4" fmla="*/ 480061 h 480061"/>
              <a:gd name="connsiteX5" fmla="*/ 1484337 w 3142544"/>
              <a:gd name="connsiteY5" fmla="*/ 3811 h 480061"/>
              <a:gd name="connsiteX6" fmla="*/ 1815807 w 3142544"/>
              <a:gd name="connsiteY6" fmla="*/ 476251 h 480061"/>
              <a:gd name="connsiteX7" fmla="*/ 2135847 w 3142544"/>
              <a:gd name="connsiteY7" fmla="*/ 1 h 480061"/>
              <a:gd name="connsiteX8" fmla="*/ 2471127 w 3142544"/>
              <a:gd name="connsiteY8" fmla="*/ 472441 h 480061"/>
              <a:gd name="connsiteX9" fmla="*/ 2802597 w 3142544"/>
              <a:gd name="connsiteY9" fmla="*/ 3811 h 480061"/>
              <a:gd name="connsiteX10" fmla="*/ 3105135 w 3142544"/>
              <a:gd name="connsiteY10" fmla="*/ 430055 h 480061"/>
              <a:gd name="connsiteX11" fmla="*/ 3141687 w 3142544"/>
              <a:gd name="connsiteY11" fmla="*/ 453391 h 480061"/>
              <a:gd name="connsiteX0" fmla="*/ 0 w 3181865"/>
              <a:gd name="connsiteY0" fmla="*/ 282044 h 480061"/>
              <a:gd name="connsiteX1" fmla="*/ 177507 w 3181865"/>
              <a:gd name="connsiteY1" fmla="*/ 3811 h 480061"/>
              <a:gd name="connsiteX2" fmla="*/ 508977 w 3181865"/>
              <a:gd name="connsiteY2" fmla="*/ 457201 h 480061"/>
              <a:gd name="connsiteX3" fmla="*/ 829017 w 3181865"/>
              <a:gd name="connsiteY3" fmla="*/ 15241 h 480061"/>
              <a:gd name="connsiteX4" fmla="*/ 1179537 w 3181865"/>
              <a:gd name="connsiteY4" fmla="*/ 480061 h 480061"/>
              <a:gd name="connsiteX5" fmla="*/ 1484337 w 3181865"/>
              <a:gd name="connsiteY5" fmla="*/ 3811 h 480061"/>
              <a:gd name="connsiteX6" fmla="*/ 1815807 w 3181865"/>
              <a:gd name="connsiteY6" fmla="*/ 476251 h 480061"/>
              <a:gd name="connsiteX7" fmla="*/ 2135847 w 3181865"/>
              <a:gd name="connsiteY7" fmla="*/ 1 h 480061"/>
              <a:gd name="connsiteX8" fmla="*/ 2471127 w 3181865"/>
              <a:gd name="connsiteY8" fmla="*/ 472441 h 480061"/>
              <a:gd name="connsiteX9" fmla="*/ 2802597 w 3181865"/>
              <a:gd name="connsiteY9" fmla="*/ 3811 h 480061"/>
              <a:gd name="connsiteX10" fmla="*/ 3105135 w 3181865"/>
              <a:gd name="connsiteY10" fmla="*/ 430055 h 480061"/>
              <a:gd name="connsiteX11" fmla="*/ 3181865 w 3181865"/>
              <a:gd name="connsiteY11" fmla="*/ 453391 h 480061"/>
              <a:gd name="connsiteX0" fmla="*/ 0 w 3181865"/>
              <a:gd name="connsiteY0" fmla="*/ 282044 h 507015"/>
              <a:gd name="connsiteX1" fmla="*/ 177507 w 3181865"/>
              <a:gd name="connsiteY1" fmla="*/ 3811 h 507015"/>
              <a:gd name="connsiteX2" fmla="*/ 508977 w 3181865"/>
              <a:gd name="connsiteY2" fmla="*/ 457201 h 507015"/>
              <a:gd name="connsiteX3" fmla="*/ 829017 w 3181865"/>
              <a:gd name="connsiteY3" fmla="*/ 15241 h 507015"/>
              <a:gd name="connsiteX4" fmla="*/ 1179537 w 3181865"/>
              <a:gd name="connsiteY4" fmla="*/ 480061 h 507015"/>
              <a:gd name="connsiteX5" fmla="*/ 1484337 w 3181865"/>
              <a:gd name="connsiteY5" fmla="*/ 3811 h 507015"/>
              <a:gd name="connsiteX6" fmla="*/ 1815807 w 3181865"/>
              <a:gd name="connsiteY6" fmla="*/ 476251 h 507015"/>
              <a:gd name="connsiteX7" fmla="*/ 2135847 w 3181865"/>
              <a:gd name="connsiteY7" fmla="*/ 1 h 507015"/>
              <a:gd name="connsiteX8" fmla="*/ 2471127 w 3181865"/>
              <a:gd name="connsiteY8" fmla="*/ 472441 h 507015"/>
              <a:gd name="connsiteX9" fmla="*/ 2802597 w 3181865"/>
              <a:gd name="connsiteY9" fmla="*/ 3811 h 507015"/>
              <a:gd name="connsiteX10" fmla="*/ 3139575 w 3181865"/>
              <a:gd name="connsiteY10" fmla="*/ 480061 h 507015"/>
              <a:gd name="connsiteX11" fmla="*/ 3181865 w 3181865"/>
              <a:gd name="connsiteY11" fmla="*/ 453391 h 507015"/>
              <a:gd name="connsiteX0" fmla="*/ 0 w 3239265"/>
              <a:gd name="connsiteY0" fmla="*/ 282044 h 501537"/>
              <a:gd name="connsiteX1" fmla="*/ 177507 w 3239265"/>
              <a:gd name="connsiteY1" fmla="*/ 3811 h 501537"/>
              <a:gd name="connsiteX2" fmla="*/ 508977 w 3239265"/>
              <a:gd name="connsiteY2" fmla="*/ 457201 h 501537"/>
              <a:gd name="connsiteX3" fmla="*/ 829017 w 3239265"/>
              <a:gd name="connsiteY3" fmla="*/ 15241 h 501537"/>
              <a:gd name="connsiteX4" fmla="*/ 1179537 w 3239265"/>
              <a:gd name="connsiteY4" fmla="*/ 480061 h 501537"/>
              <a:gd name="connsiteX5" fmla="*/ 1484337 w 3239265"/>
              <a:gd name="connsiteY5" fmla="*/ 3811 h 501537"/>
              <a:gd name="connsiteX6" fmla="*/ 1815807 w 3239265"/>
              <a:gd name="connsiteY6" fmla="*/ 476251 h 501537"/>
              <a:gd name="connsiteX7" fmla="*/ 2135847 w 3239265"/>
              <a:gd name="connsiteY7" fmla="*/ 1 h 501537"/>
              <a:gd name="connsiteX8" fmla="*/ 2471127 w 3239265"/>
              <a:gd name="connsiteY8" fmla="*/ 472441 h 501537"/>
              <a:gd name="connsiteX9" fmla="*/ 2802597 w 3239265"/>
              <a:gd name="connsiteY9" fmla="*/ 3811 h 501537"/>
              <a:gd name="connsiteX10" fmla="*/ 3139575 w 3239265"/>
              <a:gd name="connsiteY10" fmla="*/ 480061 h 501537"/>
              <a:gd name="connsiteX11" fmla="*/ 3239265 w 3239265"/>
              <a:gd name="connsiteY11" fmla="*/ 413363 h 501537"/>
              <a:gd name="connsiteX0" fmla="*/ 0 w 3293795"/>
              <a:gd name="connsiteY0" fmla="*/ 282044 h 494775"/>
              <a:gd name="connsiteX1" fmla="*/ 177507 w 3293795"/>
              <a:gd name="connsiteY1" fmla="*/ 3811 h 494775"/>
              <a:gd name="connsiteX2" fmla="*/ 508977 w 3293795"/>
              <a:gd name="connsiteY2" fmla="*/ 457201 h 494775"/>
              <a:gd name="connsiteX3" fmla="*/ 829017 w 3293795"/>
              <a:gd name="connsiteY3" fmla="*/ 15241 h 494775"/>
              <a:gd name="connsiteX4" fmla="*/ 1179537 w 3293795"/>
              <a:gd name="connsiteY4" fmla="*/ 480061 h 494775"/>
              <a:gd name="connsiteX5" fmla="*/ 1484337 w 3293795"/>
              <a:gd name="connsiteY5" fmla="*/ 3811 h 494775"/>
              <a:gd name="connsiteX6" fmla="*/ 1815807 w 3293795"/>
              <a:gd name="connsiteY6" fmla="*/ 476251 h 494775"/>
              <a:gd name="connsiteX7" fmla="*/ 2135847 w 3293795"/>
              <a:gd name="connsiteY7" fmla="*/ 1 h 494775"/>
              <a:gd name="connsiteX8" fmla="*/ 2471127 w 3293795"/>
              <a:gd name="connsiteY8" fmla="*/ 472441 h 494775"/>
              <a:gd name="connsiteX9" fmla="*/ 2802597 w 3293795"/>
              <a:gd name="connsiteY9" fmla="*/ 3811 h 494775"/>
              <a:gd name="connsiteX10" fmla="*/ 3139575 w 3293795"/>
              <a:gd name="connsiteY10" fmla="*/ 480061 h 494775"/>
              <a:gd name="connsiteX11" fmla="*/ 3293795 w 3293795"/>
              <a:gd name="connsiteY11" fmla="*/ 323087 h 494775"/>
              <a:gd name="connsiteX0" fmla="*/ 0 w 3293795"/>
              <a:gd name="connsiteY0" fmla="*/ 282044 h 494775"/>
              <a:gd name="connsiteX1" fmla="*/ 177507 w 3293795"/>
              <a:gd name="connsiteY1" fmla="*/ 3811 h 494775"/>
              <a:gd name="connsiteX2" fmla="*/ 508977 w 3293795"/>
              <a:gd name="connsiteY2" fmla="*/ 457201 h 494775"/>
              <a:gd name="connsiteX3" fmla="*/ 829017 w 3293795"/>
              <a:gd name="connsiteY3" fmla="*/ 15241 h 494775"/>
              <a:gd name="connsiteX4" fmla="*/ 1179537 w 3293795"/>
              <a:gd name="connsiteY4" fmla="*/ 480061 h 494775"/>
              <a:gd name="connsiteX5" fmla="*/ 1484337 w 3293795"/>
              <a:gd name="connsiteY5" fmla="*/ 3811 h 494775"/>
              <a:gd name="connsiteX6" fmla="*/ 1815807 w 3293795"/>
              <a:gd name="connsiteY6" fmla="*/ 476251 h 494775"/>
              <a:gd name="connsiteX7" fmla="*/ 2135847 w 3293795"/>
              <a:gd name="connsiteY7" fmla="*/ 1 h 494775"/>
              <a:gd name="connsiteX8" fmla="*/ 2471127 w 3293795"/>
              <a:gd name="connsiteY8" fmla="*/ 472441 h 494775"/>
              <a:gd name="connsiteX9" fmla="*/ 2802597 w 3293795"/>
              <a:gd name="connsiteY9" fmla="*/ 3811 h 494775"/>
              <a:gd name="connsiteX10" fmla="*/ 3139575 w 3293795"/>
              <a:gd name="connsiteY10" fmla="*/ 480061 h 494775"/>
              <a:gd name="connsiteX11" fmla="*/ 3293795 w 3293795"/>
              <a:gd name="connsiteY11" fmla="*/ 323087 h 494775"/>
              <a:gd name="connsiteX0" fmla="*/ 0 w 3293795"/>
              <a:gd name="connsiteY0" fmla="*/ 282044 h 480159"/>
              <a:gd name="connsiteX1" fmla="*/ 177507 w 3293795"/>
              <a:gd name="connsiteY1" fmla="*/ 3811 h 480159"/>
              <a:gd name="connsiteX2" fmla="*/ 508977 w 3293795"/>
              <a:gd name="connsiteY2" fmla="*/ 457201 h 480159"/>
              <a:gd name="connsiteX3" fmla="*/ 829017 w 3293795"/>
              <a:gd name="connsiteY3" fmla="*/ 15241 h 480159"/>
              <a:gd name="connsiteX4" fmla="*/ 1179537 w 3293795"/>
              <a:gd name="connsiteY4" fmla="*/ 480061 h 480159"/>
              <a:gd name="connsiteX5" fmla="*/ 1484337 w 3293795"/>
              <a:gd name="connsiteY5" fmla="*/ 3811 h 480159"/>
              <a:gd name="connsiteX6" fmla="*/ 1815807 w 3293795"/>
              <a:gd name="connsiteY6" fmla="*/ 476251 h 480159"/>
              <a:gd name="connsiteX7" fmla="*/ 2135847 w 3293795"/>
              <a:gd name="connsiteY7" fmla="*/ 1 h 480159"/>
              <a:gd name="connsiteX8" fmla="*/ 2471127 w 3293795"/>
              <a:gd name="connsiteY8" fmla="*/ 472441 h 480159"/>
              <a:gd name="connsiteX9" fmla="*/ 2802597 w 3293795"/>
              <a:gd name="connsiteY9" fmla="*/ 3811 h 480159"/>
              <a:gd name="connsiteX10" fmla="*/ 3139575 w 3293795"/>
              <a:gd name="connsiteY10" fmla="*/ 480061 h 480159"/>
              <a:gd name="connsiteX11" fmla="*/ 3293795 w 3293795"/>
              <a:gd name="connsiteY11" fmla="*/ 323087 h 48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3795" h="480159">
                <a:moveTo>
                  <a:pt x="0" y="282044"/>
                </a:moveTo>
                <a:cubicBezTo>
                  <a:pt x="39328" y="182611"/>
                  <a:pt x="92678" y="-25382"/>
                  <a:pt x="177507" y="3811"/>
                </a:cubicBezTo>
                <a:cubicBezTo>
                  <a:pt x="262337" y="33004"/>
                  <a:pt x="400392" y="455296"/>
                  <a:pt x="508977" y="457201"/>
                </a:cubicBezTo>
                <a:cubicBezTo>
                  <a:pt x="617562" y="459106"/>
                  <a:pt x="717257" y="11431"/>
                  <a:pt x="829017" y="15241"/>
                </a:cubicBezTo>
                <a:cubicBezTo>
                  <a:pt x="940777" y="19051"/>
                  <a:pt x="1070317" y="471806"/>
                  <a:pt x="1179537" y="480061"/>
                </a:cubicBezTo>
                <a:cubicBezTo>
                  <a:pt x="1288757" y="478156"/>
                  <a:pt x="1378292" y="4446"/>
                  <a:pt x="1484337" y="3811"/>
                </a:cubicBezTo>
                <a:cubicBezTo>
                  <a:pt x="1590382" y="3176"/>
                  <a:pt x="1705952" y="453391"/>
                  <a:pt x="1815807" y="476251"/>
                </a:cubicBezTo>
                <a:cubicBezTo>
                  <a:pt x="1924392" y="475616"/>
                  <a:pt x="2026627" y="636"/>
                  <a:pt x="2135847" y="1"/>
                </a:cubicBezTo>
                <a:cubicBezTo>
                  <a:pt x="2245067" y="-634"/>
                  <a:pt x="2360002" y="471806"/>
                  <a:pt x="2471127" y="472441"/>
                </a:cubicBezTo>
                <a:cubicBezTo>
                  <a:pt x="2582252" y="473076"/>
                  <a:pt x="2691189" y="2541"/>
                  <a:pt x="2802597" y="3811"/>
                </a:cubicBezTo>
                <a:cubicBezTo>
                  <a:pt x="2914005" y="5081"/>
                  <a:pt x="3048620" y="485364"/>
                  <a:pt x="3139575" y="480061"/>
                </a:cubicBezTo>
                <a:cubicBezTo>
                  <a:pt x="3216180" y="484785"/>
                  <a:pt x="3287703" y="319198"/>
                  <a:pt x="3293795" y="32308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5" name="receding source">
            <a:extLst>
              <a:ext uri="{FF2B5EF4-FFF2-40B4-BE49-F238E27FC236}">
                <a16:creationId xmlns:a16="http://schemas.microsoft.com/office/drawing/2014/main" id="{3F6F7F2C-DEDE-52C6-3BE5-4F2F7DC8AC16}"/>
              </a:ext>
            </a:extLst>
          </p:cNvPr>
          <p:cNvGrpSpPr>
            <a:grpSpLocks noChangeAspect="1"/>
          </p:cNvGrpSpPr>
          <p:nvPr/>
        </p:nvGrpSpPr>
        <p:grpSpPr>
          <a:xfrm>
            <a:off x="891961" y="3294551"/>
            <a:ext cx="758825" cy="917575"/>
            <a:chOff x="0" y="0"/>
            <a:chExt cx="756244" cy="914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63A5C6-0A5B-2B2F-80C8-0C9A14F5927A}"/>
                </a:ext>
              </a:extLst>
            </p:cNvPr>
            <p:cNvGrpSpPr/>
            <p:nvPr/>
          </p:nvGrpSpPr>
          <p:grpSpPr>
            <a:xfrm>
              <a:off x="0" y="0"/>
              <a:ext cx="494180" cy="914400"/>
              <a:chOff x="0" y="0"/>
              <a:chExt cx="840555" cy="15544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6DC6904-8C48-8F77-118A-2ED78419ED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0" y="0"/>
                <a:ext cx="840555" cy="1554479"/>
                <a:chOff x="0" y="0"/>
                <a:chExt cx="1008802" cy="1865631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0EE59F0-991E-93B9-E8B6-09900DF85303}"/>
                    </a:ext>
                  </a:extLst>
                </p:cNvPr>
                <p:cNvSpPr/>
                <p:nvPr/>
              </p:nvSpPr>
              <p:spPr>
                <a:xfrm>
                  <a:off x="153246" y="0"/>
                  <a:ext cx="389468" cy="389468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FE88267-216E-3DBD-EB23-853C02A9B55F}"/>
                    </a:ext>
                  </a:extLst>
                </p:cNvPr>
                <p:cNvCxnSpPr/>
                <p:nvPr/>
              </p:nvCxnSpPr>
              <p:spPr>
                <a:xfrm flipH="1">
                  <a:off x="597747" y="1165624"/>
                  <a:ext cx="35350" cy="389204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0CFBCE0-19B4-8F24-C78F-3B8A915961E0}"/>
                    </a:ext>
                  </a:extLst>
                </p:cNvPr>
                <p:cNvCxnSpPr/>
                <p:nvPr/>
              </p:nvCxnSpPr>
              <p:spPr>
                <a:xfrm flipV="1">
                  <a:off x="634576" y="1011365"/>
                  <a:ext cx="374226" cy="149392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7782EBE-8DB7-148B-9E84-31291F1536E4}"/>
                    </a:ext>
                  </a:extLst>
                </p:cNvPr>
                <p:cNvCxnSpPr/>
                <p:nvPr/>
              </p:nvCxnSpPr>
              <p:spPr>
                <a:xfrm flipH="1">
                  <a:off x="363643" y="498616"/>
                  <a:ext cx="110490" cy="296331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7AB2417-F12E-999A-A38C-ECC8AC562D6A}"/>
                    </a:ext>
                  </a:extLst>
                </p:cNvPr>
                <p:cNvCxnSpPr/>
                <p:nvPr/>
              </p:nvCxnSpPr>
              <p:spPr>
                <a:xfrm>
                  <a:off x="474123" y="501566"/>
                  <a:ext cx="180783" cy="210232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4DCD9E6-C5DE-5C17-FE65-D09DA39EC03A}"/>
                    </a:ext>
                  </a:extLst>
                </p:cNvPr>
                <p:cNvSpPr/>
                <p:nvPr/>
              </p:nvSpPr>
              <p:spPr>
                <a:xfrm>
                  <a:off x="339611" y="133654"/>
                  <a:ext cx="36576" cy="3657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23C2338-3205-C62B-8D1E-F6C7542C797B}"/>
                    </a:ext>
                  </a:extLst>
                </p:cNvPr>
                <p:cNvCxnSpPr/>
                <p:nvPr/>
              </p:nvCxnSpPr>
              <p:spPr>
                <a:xfrm flipH="1">
                  <a:off x="829310" y="1011365"/>
                  <a:ext cx="179492" cy="417597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13FA434-BDD8-53BF-F570-B2B8793D91F0}"/>
                    </a:ext>
                  </a:extLst>
                </p:cNvPr>
                <p:cNvCxnSpPr/>
                <p:nvPr/>
              </p:nvCxnSpPr>
              <p:spPr>
                <a:xfrm flipH="1">
                  <a:off x="174202" y="1554828"/>
                  <a:ext cx="423333" cy="197529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68C676E-0A5F-F63F-ADC9-363D5203E1AD}"/>
                    </a:ext>
                  </a:extLst>
                </p:cNvPr>
                <p:cNvCxnSpPr/>
                <p:nvPr/>
              </p:nvCxnSpPr>
              <p:spPr>
                <a:xfrm flipV="1">
                  <a:off x="656166" y="501734"/>
                  <a:ext cx="291677" cy="210652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CF717AF-656F-0793-E4A9-D61B28D9420A}"/>
                    </a:ext>
                  </a:extLst>
                </p:cNvPr>
                <p:cNvCxnSpPr/>
                <p:nvPr/>
              </p:nvCxnSpPr>
              <p:spPr>
                <a:xfrm flipH="1" flipV="1">
                  <a:off x="0" y="807526"/>
                  <a:ext cx="363643" cy="3812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F0A72918-5919-3C47-09EA-F4F2B3359AC4}"/>
                    </a:ext>
                  </a:extLst>
                </p:cNvPr>
                <p:cNvCxnSpPr/>
                <p:nvPr/>
              </p:nvCxnSpPr>
              <p:spPr>
                <a:xfrm>
                  <a:off x="831848" y="1428962"/>
                  <a:ext cx="115995" cy="62738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337159A-11A7-C205-B91E-DB4219EF48CF}"/>
                    </a:ext>
                  </a:extLst>
                </p:cNvPr>
                <p:cNvCxnSpPr/>
                <p:nvPr/>
              </p:nvCxnSpPr>
              <p:spPr>
                <a:xfrm>
                  <a:off x="174201" y="1752357"/>
                  <a:ext cx="72391" cy="113274"/>
                </a:xfrm>
                <a:prstGeom prst="line">
                  <a:avLst/>
                </a:prstGeom>
                <a:ln w="127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 206">
                  <a:extLst>
                    <a:ext uri="{FF2B5EF4-FFF2-40B4-BE49-F238E27FC236}">
                      <a16:creationId xmlns:a16="http://schemas.microsoft.com/office/drawing/2014/main" id="{BC8CE5D4-BC83-C98A-5E16-A06B9A866CD7}"/>
                    </a:ext>
                  </a:extLst>
                </p:cNvPr>
                <p:cNvSpPr/>
                <p:nvPr/>
              </p:nvSpPr>
              <p:spPr>
                <a:xfrm rot="744751">
                  <a:off x="328966" y="417313"/>
                  <a:ext cx="388620" cy="720090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4889956-0B05-DC05-B9D9-E5747EE35724}"/>
                  </a:ext>
                </a:extLst>
              </p:cNvPr>
              <p:cNvSpPr/>
              <p:nvPr/>
            </p:nvSpPr>
            <p:spPr>
              <a:xfrm rot="10800000">
                <a:off x="479929" y="146299"/>
                <a:ext cx="155312" cy="126485"/>
              </a:xfrm>
              <a:prstGeom prst="arc">
                <a:avLst>
                  <a:gd name="adj1" fmla="val 1129191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FD0A8E-9417-C04B-10DA-38B34E0F406B}"/>
                  </a:ext>
                </a:extLst>
              </p:cNvPr>
              <p:cNvSpPr/>
              <p:nvPr/>
            </p:nvSpPr>
            <p:spPr>
              <a:xfrm flipH="1">
                <a:off x="610638" y="108277"/>
                <a:ext cx="30476" cy="3047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997DCF1-EA68-9499-B1AB-BEF8E29C8075}"/>
                </a:ext>
              </a:extLst>
            </p:cNvPr>
            <p:cNvGrpSpPr/>
            <p:nvPr/>
          </p:nvGrpSpPr>
          <p:grpSpPr>
            <a:xfrm>
              <a:off x="492760" y="309880"/>
              <a:ext cx="263484" cy="177104"/>
              <a:chOff x="839319" y="525596"/>
              <a:chExt cx="447922" cy="30107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480B8A-E147-6AFE-1B5C-D6C910E087DC}"/>
                  </a:ext>
                </a:extLst>
              </p:cNvPr>
              <p:cNvSpPr/>
              <p:nvPr/>
            </p:nvSpPr>
            <p:spPr>
              <a:xfrm>
                <a:off x="839319" y="612551"/>
                <a:ext cx="322157" cy="1271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Trapezoid 8">
                <a:extLst>
                  <a:ext uri="{FF2B5EF4-FFF2-40B4-BE49-F238E27FC236}">
                    <a16:creationId xmlns:a16="http://schemas.microsoft.com/office/drawing/2014/main" id="{4C39E4AC-77E7-6C86-8104-3CD1A2A99A93}"/>
                  </a:ext>
                </a:extLst>
              </p:cNvPr>
              <p:cNvSpPr/>
              <p:nvPr/>
            </p:nvSpPr>
            <p:spPr>
              <a:xfrm rot="16200000">
                <a:off x="1076253" y="615684"/>
                <a:ext cx="301076" cy="120900"/>
              </a:xfrm>
              <a:prstGeom prst="trapezoid">
                <a:avLst>
                  <a:gd name="adj" fmla="val 42436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blue wave">
            <a:extLst>
              <a:ext uri="{FF2B5EF4-FFF2-40B4-BE49-F238E27FC236}">
                <a16:creationId xmlns:a16="http://schemas.microsoft.com/office/drawing/2014/main" id="{284CEEFC-4221-B241-22DF-F18F2FC78691}"/>
              </a:ext>
            </a:extLst>
          </p:cNvPr>
          <p:cNvGrpSpPr/>
          <p:nvPr/>
        </p:nvGrpSpPr>
        <p:grpSpPr>
          <a:xfrm>
            <a:off x="2358811" y="2483021"/>
            <a:ext cx="4052570" cy="182880"/>
            <a:chOff x="0" y="0"/>
            <a:chExt cx="4052969" cy="183237"/>
          </a:xfrm>
        </p:grpSpPr>
        <p:sp>
          <p:nvSpPr>
            <p:cNvPr id="27" name="Freeform 166">
              <a:extLst>
                <a:ext uri="{FF2B5EF4-FFF2-40B4-BE49-F238E27FC236}">
                  <a16:creationId xmlns:a16="http://schemas.microsoft.com/office/drawing/2014/main" id="{12410D09-6A22-B710-E37F-40DD7C97C60C}"/>
                </a:ext>
              </a:extLst>
            </p:cNvPr>
            <p:cNvSpPr/>
            <p:nvPr/>
          </p:nvSpPr>
          <p:spPr>
            <a:xfrm>
              <a:off x="0" y="0"/>
              <a:ext cx="2109470" cy="182880"/>
            </a:xfrm>
            <a:custGeom>
              <a:avLst/>
              <a:gdLst>
                <a:gd name="connsiteX0" fmla="*/ 0 w 3299460"/>
                <a:gd name="connsiteY0" fmla="*/ 461016 h 461016"/>
                <a:gd name="connsiteX1" fmla="*/ 323850 w 3299460"/>
                <a:gd name="connsiteY1" fmla="*/ 6 h 461016"/>
                <a:gd name="connsiteX2" fmla="*/ 651510 w 3299460"/>
                <a:gd name="connsiteY2" fmla="*/ 449586 h 461016"/>
                <a:gd name="connsiteX3" fmla="*/ 975360 w 3299460"/>
                <a:gd name="connsiteY3" fmla="*/ 6 h 461016"/>
                <a:gd name="connsiteX4" fmla="*/ 1325880 w 3299460"/>
                <a:gd name="connsiteY4" fmla="*/ 441966 h 461016"/>
                <a:gd name="connsiteX5" fmla="*/ 1642110 w 3299460"/>
                <a:gd name="connsiteY5" fmla="*/ 3816 h 461016"/>
                <a:gd name="connsiteX6" fmla="*/ 1988820 w 3299460"/>
                <a:gd name="connsiteY6" fmla="*/ 461016 h 461016"/>
                <a:gd name="connsiteX7" fmla="*/ 2312670 w 3299460"/>
                <a:gd name="connsiteY7" fmla="*/ 6 h 461016"/>
                <a:gd name="connsiteX8" fmla="*/ 2644140 w 3299460"/>
                <a:gd name="connsiteY8" fmla="*/ 453396 h 461016"/>
                <a:gd name="connsiteX9" fmla="*/ 2964180 w 3299460"/>
                <a:gd name="connsiteY9" fmla="*/ 11436 h 461016"/>
                <a:gd name="connsiteX10" fmla="*/ 3299460 w 3299460"/>
                <a:gd name="connsiteY10" fmla="*/ 457206 h 461016"/>
                <a:gd name="connsiteX0" fmla="*/ 0 w 7661910"/>
                <a:gd name="connsiteY0" fmla="*/ 461016 h 495306"/>
                <a:gd name="connsiteX1" fmla="*/ 323850 w 7661910"/>
                <a:gd name="connsiteY1" fmla="*/ 6 h 495306"/>
                <a:gd name="connsiteX2" fmla="*/ 651510 w 7661910"/>
                <a:gd name="connsiteY2" fmla="*/ 449586 h 495306"/>
                <a:gd name="connsiteX3" fmla="*/ 975360 w 7661910"/>
                <a:gd name="connsiteY3" fmla="*/ 6 h 495306"/>
                <a:gd name="connsiteX4" fmla="*/ 1325880 w 7661910"/>
                <a:gd name="connsiteY4" fmla="*/ 441966 h 495306"/>
                <a:gd name="connsiteX5" fmla="*/ 1642110 w 7661910"/>
                <a:gd name="connsiteY5" fmla="*/ 3816 h 495306"/>
                <a:gd name="connsiteX6" fmla="*/ 1988820 w 7661910"/>
                <a:gd name="connsiteY6" fmla="*/ 461016 h 495306"/>
                <a:gd name="connsiteX7" fmla="*/ 2312670 w 7661910"/>
                <a:gd name="connsiteY7" fmla="*/ 6 h 495306"/>
                <a:gd name="connsiteX8" fmla="*/ 2644140 w 7661910"/>
                <a:gd name="connsiteY8" fmla="*/ 453396 h 495306"/>
                <a:gd name="connsiteX9" fmla="*/ 2964180 w 7661910"/>
                <a:gd name="connsiteY9" fmla="*/ 11436 h 495306"/>
                <a:gd name="connsiteX10" fmla="*/ 7661910 w 7661910"/>
                <a:gd name="connsiteY10" fmla="*/ 495306 h 495306"/>
                <a:gd name="connsiteX0" fmla="*/ 0 w 7661910"/>
                <a:gd name="connsiteY0" fmla="*/ 503188 h 537478"/>
                <a:gd name="connsiteX1" fmla="*/ 323850 w 7661910"/>
                <a:gd name="connsiteY1" fmla="*/ 42178 h 537478"/>
                <a:gd name="connsiteX2" fmla="*/ 651510 w 7661910"/>
                <a:gd name="connsiteY2" fmla="*/ 491758 h 537478"/>
                <a:gd name="connsiteX3" fmla="*/ 975360 w 7661910"/>
                <a:gd name="connsiteY3" fmla="*/ 42178 h 537478"/>
                <a:gd name="connsiteX4" fmla="*/ 1325880 w 7661910"/>
                <a:gd name="connsiteY4" fmla="*/ 484138 h 537478"/>
                <a:gd name="connsiteX5" fmla="*/ 1642110 w 7661910"/>
                <a:gd name="connsiteY5" fmla="*/ 45988 h 537478"/>
                <a:gd name="connsiteX6" fmla="*/ 1988820 w 7661910"/>
                <a:gd name="connsiteY6" fmla="*/ 503188 h 537478"/>
                <a:gd name="connsiteX7" fmla="*/ 2312670 w 7661910"/>
                <a:gd name="connsiteY7" fmla="*/ 42178 h 537478"/>
                <a:gd name="connsiteX8" fmla="*/ 2644140 w 7661910"/>
                <a:gd name="connsiteY8" fmla="*/ 495568 h 537478"/>
                <a:gd name="connsiteX9" fmla="*/ 2964180 w 7661910"/>
                <a:gd name="connsiteY9" fmla="*/ 53608 h 537478"/>
                <a:gd name="connsiteX10" fmla="*/ 3288030 w 7661910"/>
                <a:gd name="connsiteY10" fmla="*/ 61228 h 537478"/>
                <a:gd name="connsiteX11" fmla="*/ 7661910 w 7661910"/>
                <a:gd name="connsiteY11" fmla="*/ 537478 h 537478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7661910 w 7661910"/>
                <a:gd name="connsiteY12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7661910 w 7661910"/>
                <a:gd name="connsiteY13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7661910 w 7661910"/>
                <a:gd name="connsiteY14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7661910 w 7661910"/>
                <a:gd name="connsiteY15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7661910 w 7661910"/>
                <a:gd name="connsiteY16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7661910 w 7661910"/>
                <a:gd name="connsiteY17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7661910 w 7661910"/>
                <a:gd name="connsiteY18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7661910 w 7661910"/>
                <a:gd name="connsiteY19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7661910 w 7661910"/>
                <a:gd name="connsiteY20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7661910 w 7661910"/>
                <a:gd name="connsiteY21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6918960 w 7661910"/>
                <a:gd name="connsiteY21" fmla="*/ 424467 h 515907"/>
                <a:gd name="connsiteX22" fmla="*/ 7661910 w 7661910"/>
                <a:gd name="connsiteY22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6918960 w 7661910"/>
                <a:gd name="connsiteY21" fmla="*/ 424467 h 515907"/>
                <a:gd name="connsiteX22" fmla="*/ 7269480 w 7661910"/>
                <a:gd name="connsiteY22" fmla="*/ 470187 h 515907"/>
                <a:gd name="connsiteX23" fmla="*/ 7661910 w 7661910"/>
                <a:gd name="connsiteY23" fmla="*/ 515907 h 5159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60967 h 495307"/>
                <a:gd name="connsiteX12" fmla="*/ 3958590 w 7661910"/>
                <a:gd name="connsiteY12" fmla="*/ 9906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8590 w 7661910"/>
                <a:gd name="connsiteY12" fmla="*/ 9906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21530 w 7661910"/>
                <a:gd name="connsiteY14" fmla="*/ 182880 h 499110"/>
                <a:gd name="connsiteX15" fmla="*/ 4941570 w 7661910"/>
                <a:gd name="connsiteY15" fmla="*/ 20955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41570 w 7661910"/>
                <a:gd name="connsiteY15" fmla="*/ 20955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595110 w 7661910"/>
                <a:gd name="connsiteY20" fmla="*/ 44577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595110 w 7661910"/>
                <a:gd name="connsiteY20" fmla="*/ 445770 h 499110"/>
                <a:gd name="connsiteX21" fmla="*/ 6918960 w 7661910"/>
                <a:gd name="connsiteY21" fmla="*/ 381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595110 w 7578090"/>
                <a:gd name="connsiteY20" fmla="*/ 44577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452360 w 7578090"/>
                <a:gd name="connsiteY23" fmla="*/ 232410 h 480060"/>
                <a:gd name="connsiteX24" fmla="*/ 7578090 w 7578090"/>
                <a:gd name="connsiteY24" fmla="*/ 11430 h 480060"/>
                <a:gd name="connsiteX0" fmla="*/ 0 w 7452360"/>
                <a:gd name="connsiteY0" fmla="*/ 464820 h 480060"/>
                <a:gd name="connsiteX1" fmla="*/ 323850 w 7452360"/>
                <a:gd name="connsiteY1" fmla="*/ 3810 h 480060"/>
                <a:gd name="connsiteX2" fmla="*/ 651510 w 7452360"/>
                <a:gd name="connsiteY2" fmla="*/ 453390 h 480060"/>
                <a:gd name="connsiteX3" fmla="*/ 975360 w 7452360"/>
                <a:gd name="connsiteY3" fmla="*/ 3810 h 480060"/>
                <a:gd name="connsiteX4" fmla="*/ 1325880 w 7452360"/>
                <a:gd name="connsiteY4" fmla="*/ 445770 h 480060"/>
                <a:gd name="connsiteX5" fmla="*/ 1642110 w 7452360"/>
                <a:gd name="connsiteY5" fmla="*/ 7620 h 480060"/>
                <a:gd name="connsiteX6" fmla="*/ 1988820 w 7452360"/>
                <a:gd name="connsiteY6" fmla="*/ 464820 h 480060"/>
                <a:gd name="connsiteX7" fmla="*/ 2312670 w 7452360"/>
                <a:gd name="connsiteY7" fmla="*/ 3810 h 480060"/>
                <a:gd name="connsiteX8" fmla="*/ 2644140 w 7452360"/>
                <a:gd name="connsiteY8" fmla="*/ 457200 h 480060"/>
                <a:gd name="connsiteX9" fmla="*/ 2964180 w 7452360"/>
                <a:gd name="connsiteY9" fmla="*/ 15240 h 480060"/>
                <a:gd name="connsiteX10" fmla="*/ 3314700 w 7452360"/>
                <a:gd name="connsiteY10" fmla="*/ 480060 h 480060"/>
                <a:gd name="connsiteX11" fmla="*/ 3619500 w 7452360"/>
                <a:gd name="connsiteY11" fmla="*/ 3810 h 480060"/>
                <a:gd name="connsiteX12" fmla="*/ 3950970 w 7452360"/>
                <a:gd name="connsiteY12" fmla="*/ 476250 h 480060"/>
                <a:gd name="connsiteX13" fmla="*/ 4271010 w 7452360"/>
                <a:gd name="connsiteY13" fmla="*/ 0 h 480060"/>
                <a:gd name="connsiteX14" fmla="*/ 4606290 w 7452360"/>
                <a:gd name="connsiteY14" fmla="*/ 472440 h 480060"/>
                <a:gd name="connsiteX15" fmla="*/ 4937760 w 7452360"/>
                <a:gd name="connsiteY15" fmla="*/ 3810 h 480060"/>
                <a:gd name="connsiteX16" fmla="*/ 5276850 w 7452360"/>
                <a:gd name="connsiteY16" fmla="*/ 453390 h 480060"/>
                <a:gd name="connsiteX17" fmla="*/ 5615940 w 7452360"/>
                <a:gd name="connsiteY17" fmla="*/ 3810 h 480060"/>
                <a:gd name="connsiteX18" fmla="*/ 5939790 w 7452360"/>
                <a:gd name="connsiteY18" fmla="*/ 453390 h 480060"/>
                <a:gd name="connsiteX19" fmla="*/ 6256020 w 7452360"/>
                <a:gd name="connsiteY19" fmla="*/ 22860 h 480060"/>
                <a:gd name="connsiteX20" fmla="*/ 6602730 w 7452360"/>
                <a:gd name="connsiteY20" fmla="*/ 453390 h 480060"/>
                <a:gd name="connsiteX21" fmla="*/ 6918960 w 7452360"/>
                <a:gd name="connsiteY21" fmla="*/ 3810 h 480060"/>
                <a:gd name="connsiteX22" fmla="*/ 7269480 w 7452360"/>
                <a:gd name="connsiteY22" fmla="*/ 453390 h 480060"/>
                <a:gd name="connsiteX23" fmla="*/ 7452360 w 7452360"/>
                <a:gd name="connsiteY23" fmla="*/ 232410 h 480060"/>
                <a:gd name="connsiteX0" fmla="*/ 0 w 7452360"/>
                <a:gd name="connsiteY0" fmla="*/ 464820 h 480060"/>
                <a:gd name="connsiteX1" fmla="*/ 323850 w 7452360"/>
                <a:gd name="connsiteY1" fmla="*/ 3810 h 480060"/>
                <a:gd name="connsiteX2" fmla="*/ 651510 w 7452360"/>
                <a:gd name="connsiteY2" fmla="*/ 453390 h 480060"/>
                <a:gd name="connsiteX3" fmla="*/ 975360 w 7452360"/>
                <a:gd name="connsiteY3" fmla="*/ 3810 h 480060"/>
                <a:gd name="connsiteX4" fmla="*/ 1325880 w 7452360"/>
                <a:gd name="connsiteY4" fmla="*/ 445770 h 480060"/>
                <a:gd name="connsiteX5" fmla="*/ 1642110 w 7452360"/>
                <a:gd name="connsiteY5" fmla="*/ 7620 h 480060"/>
                <a:gd name="connsiteX6" fmla="*/ 1988820 w 7452360"/>
                <a:gd name="connsiteY6" fmla="*/ 464820 h 480060"/>
                <a:gd name="connsiteX7" fmla="*/ 2312670 w 7452360"/>
                <a:gd name="connsiteY7" fmla="*/ 3810 h 480060"/>
                <a:gd name="connsiteX8" fmla="*/ 2644140 w 7452360"/>
                <a:gd name="connsiteY8" fmla="*/ 457200 h 480060"/>
                <a:gd name="connsiteX9" fmla="*/ 2964180 w 7452360"/>
                <a:gd name="connsiteY9" fmla="*/ 15240 h 480060"/>
                <a:gd name="connsiteX10" fmla="*/ 3314700 w 7452360"/>
                <a:gd name="connsiteY10" fmla="*/ 480060 h 480060"/>
                <a:gd name="connsiteX11" fmla="*/ 3619500 w 7452360"/>
                <a:gd name="connsiteY11" fmla="*/ 3810 h 480060"/>
                <a:gd name="connsiteX12" fmla="*/ 3950970 w 7452360"/>
                <a:gd name="connsiteY12" fmla="*/ 476250 h 480060"/>
                <a:gd name="connsiteX13" fmla="*/ 4271010 w 7452360"/>
                <a:gd name="connsiteY13" fmla="*/ 0 h 480060"/>
                <a:gd name="connsiteX14" fmla="*/ 4606290 w 7452360"/>
                <a:gd name="connsiteY14" fmla="*/ 472440 h 480060"/>
                <a:gd name="connsiteX15" fmla="*/ 4937760 w 7452360"/>
                <a:gd name="connsiteY15" fmla="*/ 3810 h 480060"/>
                <a:gd name="connsiteX16" fmla="*/ 5276850 w 7452360"/>
                <a:gd name="connsiteY16" fmla="*/ 453390 h 480060"/>
                <a:gd name="connsiteX17" fmla="*/ 5615940 w 7452360"/>
                <a:gd name="connsiteY17" fmla="*/ 3810 h 480060"/>
                <a:gd name="connsiteX18" fmla="*/ 5939790 w 7452360"/>
                <a:gd name="connsiteY18" fmla="*/ 453390 h 480060"/>
                <a:gd name="connsiteX19" fmla="*/ 6256020 w 7452360"/>
                <a:gd name="connsiteY19" fmla="*/ 22860 h 480060"/>
                <a:gd name="connsiteX20" fmla="*/ 6602730 w 7452360"/>
                <a:gd name="connsiteY20" fmla="*/ 453390 h 480060"/>
                <a:gd name="connsiteX21" fmla="*/ 6918960 w 7452360"/>
                <a:gd name="connsiteY21" fmla="*/ 3810 h 480060"/>
                <a:gd name="connsiteX22" fmla="*/ 7269480 w 7452360"/>
                <a:gd name="connsiteY22" fmla="*/ 453390 h 480060"/>
                <a:gd name="connsiteX23" fmla="*/ 7452360 w 7452360"/>
                <a:gd name="connsiteY23" fmla="*/ 232410 h 480060"/>
                <a:gd name="connsiteX0" fmla="*/ 0 w 7452360"/>
                <a:gd name="connsiteY0" fmla="*/ 465509 h 480749"/>
                <a:gd name="connsiteX1" fmla="*/ 114300 w 7452360"/>
                <a:gd name="connsiteY1" fmla="*/ 236909 h 480749"/>
                <a:gd name="connsiteX2" fmla="*/ 323850 w 7452360"/>
                <a:gd name="connsiteY2" fmla="*/ 4499 h 480749"/>
                <a:gd name="connsiteX3" fmla="*/ 651510 w 7452360"/>
                <a:gd name="connsiteY3" fmla="*/ 454079 h 480749"/>
                <a:gd name="connsiteX4" fmla="*/ 975360 w 7452360"/>
                <a:gd name="connsiteY4" fmla="*/ 4499 h 480749"/>
                <a:gd name="connsiteX5" fmla="*/ 1325880 w 7452360"/>
                <a:gd name="connsiteY5" fmla="*/ 446459 h 480749"/>
                <a:gd name="connsiteX6" fmla="*/ 1642110 w 7452360"/>
                <a:gd name="connsiteY6" fmla="*/ 8309 h 480749"/>
                <a:gd name="connsiteX7" fmla="*/ 1988820 w 7452360"/>
                <a:gd name="connsiteY7" fmla="*/ 465509 h 480749"/>
                <a:gd name="connsiteX8" fmla="*/ 2312670 w 7452360"/>
                <a:gd name="connsiteY8" fmla="*/ 4499 h 480749"/>
                <a:gd name="connsiteX9" fmla="*/ 2644140 w 7452360"/>
                <a:gd name="connsiteY9" fmla="*/ 457889 h 480749"/>
                <a:gd name="connsiteX10" fmla="*/ 2964180 w 7452360"/>
                <a:gd name="connsiteY10" fmla="*/ 15929 h 480749"/>
                <a:gd name="connsiteX11" fmla="*/ 3314700 w 7452360"/>
                <a:gd name="connsiteY11" fmla="*/ 480749 h 480749"/>
                <a:gd name="connsiteX12" fmla="*/ 3619500 w 7452360"/>
                <a:gd name="connsiteY12" fmla="*/ 4499 h 480749"/>
                <a:gd name="connsiteX13" fmla="*/ 3950970 w 7452360"/>
                <a:gd name="connsiteY13" fmla="*/ 476939 h 480749"/>
                <a:gd name="connsiteX14" fmla="*/ 4271010 w 7452360"/>
                <a:gd name="connsiteY14" fmla="*/ 689 h 480749"/>
                <a:gd name="connsiteX15" fmla="*/ 4606290 w 7452360"/>
                <a:gd name="connsiteY15" fmla="*/ 473129 h 480749"/>
                <a:gd name="connsiteX16" fmla="*/ 4937760 w 7452360"/>
                <a:gd name="connsiteY16" fmla="*/ 4499 h 480749"/>
                <a:gd name="connsiteX17" fmla="*/ 5276850 w 7452360"/>
                <a:gd name="connsiteY17" fmla="*/ 454079 h 480749"/>
                <a:gd name="connsiteX18" fmla="*/ 5615940 w 7452360"/>
                <a:gd name="connsiteY18" fmla="*/ 4499 h 480749"/>
                <a:gd name="connsiteX19" fmla="*/ 5939790 w 7452360"/>
                <a:gd name="connsiteY19" fmla="*/ 454079 h 480749"/>
                <a:gd name="connsiteX20" fmla="*/ 6256020 w 7452360"/>
                <a:gd name="connsiteY20" fmla="*/ 23549 h 480749"/>
                <a:gd name="connsiteX21" fmla="*/ 6602730 w 7452360"/>
                <a:gd name="connsiteY21" fmla="*/ 454079 h 480749"/>
                <a:gd name="connsiteX22" fmla="*/ 6918960 w 7452360"/>
                <a:gd name="connsiteY22" fmla="*/ 4499 h 480749"/>
                <a:gd name="connsiteX23" fmla="*/ 7269480 w 7452360"/>
                <a:gd name="connsiteY23" fmla="*/ 454079 h 480749"/>
                <a:gd name="connsiteX24" fmla="*/ 7452360 w 7452360"/>
                <a:gd name="connsiteY24" fmla="*/ 233099 h 480749"/>
                <a:gd name="connsiteX0" fmla="*/ 0 w 7452360"/>
                <a:gd name="connsiteY0" fmla="*/ 464821 h 480061"/>
                <a:gd name="connsiteX1" fmla="*/ 114300 w 7452360"/>
                <a:gd name="connsiteY1" fmla="*/ 236221 h 480061"/>
                <a:gd name="connsiteX2" fmla="*/ 323850 w 7452360"/>
                <a:gd name="connsiteY2" fmla="*/ 3811 h 480061"/>
                <a:gd name="connsiteX3" fmla="*/ 651510 w 7452360"/>
                <a:gd name="connsiteY3" fmla="*/ 453391 h 480061"/>
                <a:gd name="connsiteX4" fmla="*/ 975360 w 7452360"/>
                <a:gd name="connsiteY4" fmla="*/ 3811 h 480061"/>
                <a:gd name="connsiteX5" fmla="*/ 1325880 w 7452360"/>
                <a:gd name="connsiteY5" fmla="*/ 445771 h 480061"/>
                <a:gd name="connsiteX6" fmla="*/ 1642110 w 7452360"/>
                <a:gd name="connsiteY6" fmla="*/ 7621 h 480061"/>
                <a:gd name="connsiteX7" fmla="*/ 1988820 w 7452360"/>
                <a:gd name="connsiteY7" fmla="*/ 464821 h 480061"/>
                <a:gd name="connsiteX8" fmla="*/ 2312670 w 7452360"/>
                <a:gd name="connsiteY8" fmla="*/ 3811 h 480061"/>
                <a:gd name="connsiteX9" fmla="*/ 2644140 w 7452360"/>
                <a:gd name="connsiteY9" fmla="*/ 457201 h 480061"/>
                <a:gd name="connsiteX10" fmla="*/ 2964180 w 7452360"/>
                <a:gd name="connsiteY10" fmla="*/ 15241 h 480061"/>
                <a:gd name="connsiteX11" fmla="*/ 3314700 w 7452360"/>
                <a:gd name="connsiteY11" fmla="*/ 480061 h 480061"/>
                <a:gd name="connsiteX12" fmla="*/ 3619500 w 7452360"/>
                <a:gd name="connsiteY12" fmla="*/ 3811 h 480061"/>
                <a:gd name="connsiteX13" fmla="*/ 3950970 w 7452360"/>
                <a:gd name="connsiteY13" fmla="*/ 476251 h 480061"/>
                <a:gd name="connsiteX14" fmla="*/ 4271010 w 7452360"/>
                <a:gd name="connsiteY14" fmla="*/ 1 h 480061"/>
                <a:gd name="connsiteX15" fmla="*/ 4606290 w 7452360"/>
                <a:gd name="connsiteY15" fmla="*/ 472441 h 480061"/>
                <a:gd name="connsiteX16" fmla="*/ 4937760 w 7452360"/>
                <a:gd name="connsiteY16" fmla="*/ 3811 h 480061"/>
                <a:gd name="connsiteX17" fmla="*/ 5276850 w 7452360"/>
                <a:gd name="connsiteY17" fmla="*/ 453391 h 480061"/>
                <a:gd name="connsiteX18" fmla="*/ 5615940 w 7452360"/>
                <a:gd name="connsiteY18" fmla="*/ 3811 h 480061"/>
                <a:gd name="connsiteX19" fmla="*/ 5939790 w 7452360"/>
                <a:gd name="connsiteY19" fmla="*/ 453391 h 480061"/>
                <a:gd name="connsiteX20" fmla="*/ 6256020 w 7452360"/>
                <a:gd name="connsiteY20" fmla="*/ 22861 h 480061"/>
                <a:gd name="connsiteX21" fmla="*/ 6602730 w 7452360"/>
                <a:gd name="connsiteY21" fmla="*/ 453391 h 480061"/>
                <a:gd name="connsiteX22" fmla="*/ 6918960 w 7452360"/>
                <a:gd name="connsiteY22" fmla="*/ 3811 h 480061"/>
                <a:gd name="connsiteX23" fmla="*/ 7269480 w 7452360"/>
                <a:gd name="connsiteY23" fmla="*/ 453391 h 480061"/>
                <a:gd name="connsiteX24" fmla="*/ 7452360 w 7452360"/>
                <a:gd name="connsiteY24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26556"/>
                <a:gd name="connsiteY0" fmla="*/ 236221 h 480061"/>
                <a:gd name="connsiteX1" fmla="*/ 209550 w 7326556"/>
                <a:gd name="connsiteY1" fmla="*/ 3811 h 480061"/>
                <a:gd name="connsiteX2" fmla="*/ 537210 w 7326556"/>
                <a:gd name="connsiteY2" fmla="*/ 453391 h 480061"/>
                <a:gd name="connsiteX3" fmla="*/ 861060 w 7326556"/>
                <a:gd name="connsiteY3" fmla="*/ 3811 h 480061"/>
                <a:gd name="connsiteX4" fmla="*/ 1211580 w 7326556"/>
                <a:gd name="connsiteY4" fmla="*/ 445771 h 480061"/>
                <a:gd name="connsiteX5" fmla="*/ 1527810 w 7326556"/>
                <a:gd name="connsiteY5" fmla="*/ 7621 h 480061"/>
                <a:gd name="connsiteX6" fmla="*/ 1874520 w 7326556"/>
                <a:gd name="connsiteY6" fmla="*/ 464821 h 480061"/>
                <a:gd name="connsiteX7" fmla="*/ 2198370 w 7326556"/>
                <a:gd name="connsiteY7" fmla="*/ 3811 h 480061"/>
                <a:gd name="connsiteX8" fmla="*/ 2529840 w 7326556"/>
                <a:gd name="connsiteY8" fmla="*/ 457201 h 480061"/>
                <a:gd name="connsiteX9" fmla="*/ 2849880 w 7326556"/>
                <a:gd name="connsiteY9" fmla="*/ 15241 h 480061"/>
                <a:gd name="connsiteX10" fmla="*/ 3200400 w 7326556"/>
                <a:gd name="connsiteY10" fmla="*/ 480061 h 480061"/>
                <a:gd name="connsiteX11" fmla="*/ 3505200 w 7326556"/>
                <a:gd name="connsiteY11" fmla="*/ 3811 h 480061"/>
                <a:gd name="connsiteX12" fmla="*/ 3836670 w 7326556"/>
                <a:gd name="connsiteY12" fmla="*/ 476251 h 480061"/>
                <a:gd name="connsiteX13" fmla="*/ 4156710 w 7326556"/>
                <a:gd name="connsiteY13" fmla="*/ 1 h 480061"/>
                <a:gd name="connsiteX14" fmla="*/ 4491990 w 7326556"/>
                <a:gd name="connsiteY14" fmla="*/ 472441 h 480061"/>
                <a:gd name="connsiteX15" fmla="*/ 4823460 w 7326556"/>
                <a:gd name="connsiteY15" fmla="*/ 3811 h 480061"/>
                <a:gd name="connsiteX16" fmla="*/ 5162550 w 7326556"/>
                <a:gd name="connsiteY16" fmla="*/ 453391 h 480061"/>
                <a:gd name="connsiteX17" fmla="*/ 5501640 w 7326556"/>
                <a:gd name="connsiteY17" fmla="*/ 3811 h 480061"/>
                <a:gd name="connsiteX18" fmla="*/ 5825490 w 7326556"/>
                <a:gd name="connsiteY18" fmla="*/ 453391 h 480061"/>
                <a:gd name="connsiteX19" fmla="*/ 6141720 w 7326556"/>
                <a:gd name="connsiteY19" fmla="*/ 22861 h 480061"/>
                <a:gd name="connsiteX20" fmla="*/ 6488430 w 7326556"/>
                <a:gd name="connsiteY20" fmla="*/ 453391 h 480061"/>
                <a:gd name="connsiteX21" fmla="*/ 6804660 w 7326556"/>
                <a:gd name="connsiteY21" fmla="*/ 3811 h 480061"/>
                <a:gd name="connsiteX22" fmla="*/ 7155180 w 7326556"/>
                <a:gd name="connsiteY22" fmla="*/ 453391 h 480061"/>
                <a:gd name="connsiteX23" fmla="*/ 7326556 w 7326556"/>
                <a:gd name="connsiteY23" fmla="*/ 232410 h 480061"/>
                <a:gd name="connsiteX0" fmla="*/ 0 w 7326556"/>
                <a:gd name="connsiteY0" fmla="*/ 236221 h 480061"/>
                <a:gd name="connsiteX1" fmla="*/ 209550 w 7326556"/>
                <a:gd name="connsiteY1" fmla="*/ 3811 h 480061"/>
                <a:gd name="connsiteX2" fmla="*/ 537210 w 7326556"/>
                <a:gd name="connsiteY2" fmla="*/ 453391 h 480061"/>
                <a:gd name="connsiteX3" fmla="*/ 861060 w 7326556"/>
                <a:gd name="connsiteY3" fmla="*/ 3811 h 480061"/>
                <a:gd name="connsiteX4" fmla="*/ 1211580 w 7326556"/>
                <a:gd name="connsiteY4" fmla="*/ 445771 h 480061"/>
                <a:gd name="connsiteX5" fmla="*/ 1527810 w 7326556"/>
                <a:gd name="connsiteY5" fmla="*/ 7621 h 480061"/>
                <a:gd name="connsiteX6" fmla="*/ 1874520 w 7326556"/>
                <a:gd name="connsiteY6" fmla="*/ 464821 h 480061"/>
                <a:gd name="connsiteX7" fmla="*/ 2198370 w 7326556"/>
                <a:gd name="connsiteY7" fmla="*/ 3811 h 480061"/>
                <a:gd name="connsiteX8" fmla="*/ 2529840 w 7326556"/>
                <a:gd name="connsiteY8" fmla="*/ 457201 h 480061"/>
                <a:gd name="connsiteX9" fmla="*/ 2849880 w 7326556"/>
                <a:gd name="connsiteY9" fmla="*/ 15241 h 480061"/>
                <a:gd name="connsiteX10" fmla="*/ 3200400 w 7326556"/>
                <a:gd name="connsiteY10" fmla="*/ 480061 h 480061"/>
                <a:gd name="connsiteX11" fmla="*/ 3505200 w 7326556"/>
                <a:gd name="connsiteY11" fmla="*/ 3811 h 480061"/>
                <a:gd name="connsiteX12" fmla="*/ 3836670 w 7326556"/>
                <a:gd name="connsiteY12" fmla="*/ 476251 h 480061"/>
                <a:gd name="connsiteX13" fmla="*/ 4156710 w 7326556"/>
                <a:gd name="connsiteY13" fmla="*/ 1 h 480061"/>
                <a:gd name="connsiteX14" fmla="*/ 4491990 w 7326556"/>
                <a:gd name="connsiteY14" fmla="*/ 472441 h 480061"/>
                <a:gd name="connsiteX15" fmla="*/ 4823460 w 7326556"/>
                <a:gd name="connsiteY15" fmla="*/ 3811 h 480061"/>
                <a:gd name="connsiteX16" fmla="*/ 5162550 w 7326556"/>
                <a:gd name="connsiteY16" fmla="*/ 453391 h 480061"/>
                <a:gd name="connsiteX17" fmla="*/ 5501640 w 7326556"/>
                <a:gd name="connsiteY17" fmla="*/ 3811 h 480061"/>
                <a:gd name="connsiteX18" fmla="*/ 5825490 w 7326556"/>
                <a:gd name="connsiteY18" fmla="*/ 453391 h 480061"/>
                <a:gd name="connsiteX19" fmla="*/ 6141720 w 7326556"/>
                <a:gd name="connsiteY19" fmla="*/ 22861 h 480061"/>
                <a:gd name="connsiteX20" fmla="*/ 6488430 w 7326556"/>
                <a:gd name="connsiteY20" fmla="*/ 453391 h 480061"/>
                <a:gd name="connsiteX21" fmla="*/ 6804660 w 7326556"/>
                <a:gd name="connsiteY21" fmla="*/ 3811 h 480061"/>
                <a:gd name="connsiteX22" fmla="*/ 7155180 w 7326556"/>
                <a:gd name="connsiteY22" fmla="*/ 453391 h 480061"/>
                <a:gd name="connsiteX23" fmla="*/ 7326556 w 7326556"/>
                <a:gd name="connsiteY23" fmla="*/ 232410 h 48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6556" h="480061">
                  <a:moveTo>
                    <a:pt x="0" y="236221"/>
                  </a:moveTo>
                  <a:cubicBezTo>
                    <a:pt x="53975" y="159386"/>
                    <a:pt x="120015" y="5716"/>
                    <a:pt x="209550" y="3811"/>
                  </a:cubicBezTo>
                  <a:cubicBezTo>
                    <a:pt x="299085" y="1906"/>
                    <a:pt x="428625" y="453391"/>
                    <a:pt x="537210" y="453391"/>
                  </a:cubicBezTo>
                  <a:cubicBezTo>
                    <a:pt x="645795" y="453391"/>
                    <a:pt x="748665" y="5081"/>
                    <a:pt x="861060" y="3811"/>
                  </a:cubicBezTo>
                  <a:cubicBezTo>
                    <a:pt x="973455" y="2541"/>
                    <a:pt x="1100455" y="445136"/>
                    <a:pt x="1211580" y="445771"/>
                  </a:cubicBezTo>
                  <a:cubicBezTo>
                    <a:pt x="1322705" y="446406"/>
                    <a:pt x="1417320" y="4446"/>
                    <a:pt x="1527810" y="7621"/>
                  </a:cubicBezTo>
                  <a:cubicBezTo>
                    <a:pt x="1638300" y="10796"/>
                    <a:pt x="1762760" y="465456"/>
                    <a:pt x="1874520" y="464821"/>
                  </a:cubicBezTo>
                  <a:cubicBezTo>
                    <a:pt x="1986280" y="464186"/>
                    <a:pt x="2089150" y="5081"/>
                    <a:pt x="2198370" y="3811"/>
                  </a:cubicBezTo>
                  <a:cubicBezTo>
                    <a:pt x="2307590" y="2541"/>
                    <a:pt x="2421255" y="455296"/>
                    <a:pt x="2529840" y="457201"/>
                  </a:cubicBezTo>
                  <a:cubicBezTo>
                    <a:pt x="2638425" y="459106"/>
                    <a:pt x="2738120" y="11431"/>
                    <a:pt x="2849880" y="15241"/>
                  </a:cubicBezTo>
                  <a:cubicBezTo>
                    <a:pt x="2961640" y="19051"/>
                    <a:pt x="3091180" y="471806"/>
                    <a:pt x="3200400" y="480061"/>
                  </a:cubicBezTo>
                  <a:cubicBezTo>
                    <a:pt x="3309620" y="478156"/>
                    <a:pt x="3399155" y="4446"/>
                    <a:pt x="3505200" y="3811"/>
                  </a:cubicBezTo>
                  <a:cubicBezTo>
                    <a:pt x="3611245" y="3176"/>
                    <a:pt x="3726815" y="453391"/>
                    <a:pt x="3836670" y="476251"/>
                  </a:cubicBezTo>
                  <a:cubicBezTo>
                    <a:pt x="3945255" y="475616"/>
                    <a:pt x="4047490" y="636"/>
                    <a:pt x="4156710" y="1"/>
                  </a:cubicBezTo>
                  <a:cubicBezTo>
                    <a:pt x="4265930" y="-634"/>
                    <a:pt x="4380865" y="471806"/>
                    <a:pt x="4491990" y="472441"/>
                  </a:cubicBezTo>
                  <a:cubicBezTo>
                    <a:pt x="4603115" y="473076"/>
                    <a:pt x="4711700" y="6986"/>
                    <a:pt x="4823460" y="3811"/>
                  </a:cubicBezTo>
                  <a:cubicBezTo>
                    <a:pt x="4935220" y="636"/>
                    <a:pt x="5049520" y="453391"/>
                    <a:pt x="5162550" y="453391"/>
                  </a:cubicBezTo>
                  <a:cubicBezTo>
                    <a:pt x="5275580" y="453391"/>
                    <a:pt x="5391150" y="3811"/>
                    <a:pt x="5501640" y="3811"/>
                  </a:cubicBezTo>
                  <a:cubicBezTo>
                    <a:pt x="5612130" y="3811"/>
                    <a:pt x="5718810" y="450216"/>
                    <a:pt x="5825490" y="453391"/>
                  </a:cubicBezTo>
                  <a:cubicBezTo>
                    <a:pt x="5932170" y="456566"/>
                    <a:pt x="6031230" y="22861"/>
                    <a:pt x="6141720" y="22861"/>
                  </a:cubicBezTo>
                  <a:cubicBezTo>
                    <a:pt x="6252210" y="22861"/>
                    <a:pt x="6377940" y="456566"/>
                    <a:pt x="6488430" y="453391"/>
                  </a:cubicBezTo>
                  <a:cubicBezTo>
                    <a:pt x="6598920" y="450216"/>
                    <a:pt x="6693535" y="3811"/>
                    <a:pt x="6804660" y="3811"/>
                  </a:cubicBezTo>
                  <a:cubicBezTo>
                    <a:pt x="6915785" y="3811"/>
                    <a:pt x="7054850" y="457201"/>
                    <a:pt x="7155180" y="453391"/>
                  </a:cubicBezTo>
                  <a:cubicBezTo>
                    <a:pt x="7247890" y="453391"/>
                    <a:pt x="7280877" y="306070"/>
                    <a:pt x="7326556" y="23241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166">
              <a:extLst>
                <a:ext uri="{FF2B5EF4-FFF2-40B4-BE49-F238E27FC236}">
                  <a16:creationId xmlns:a16="http://schemas.microsoft.com/office/drawing/2014/main" id="{E4E192E7-2E06-E8CD-D66D-6F23D6C87519}"/>
                </a:ext>
              </a:extLst>
            </p:cNvPr>
            <p:cNvSpPr/>
            <p:nvPr/>
          </p:nvSpPr>
          <p:spPr>
            <a:xfrm>
              <a:off x="1915886" y="0"/>
              <a:ext cx="2137083" cy="183237"/>
            </a:xfrm>
            <a:custGeom>
              <a:avLst/>
              <a:gdLst>
                <a:gd name="connsiteX0" fmla="*/ 0 w 3299460"/>
                <a:gd name="connsiteY0" fmla="*/ 461016 h 461016"/>
                <a:gd name="connsiteX1" fmla="*/ 323850 w 3299460"/>
                <a:gd name="connsiteY1" fmla="*/ 6 h 461016"/>
                <a:gd name="connsiteX2" fmla="*/ 651510 w 3299460"/>
                <a:gd name="connsiteY2" fmla="*/ 449586 h 461016"/>
                <a:gd name="connsiteX3" fmla="*/ 975360 w 3299460"/>
                <a:gd name="connsiteY3" fmla="*/ 6 h 461016"/>
                <a:gd name="connsiteX4" fmla="*/ 1325880 w 3299460"/>
                <a:gd name="connsiteY4" fmla="*/ 441966 h 461016"/>
                <a:gd name="connsiteX5" fmla="*/ 1642110 w 3299460"/>
                <a:gd name="connsiteY5" fmla="*/ 3816 h 461016"/>
                <a:gd name="connsiteX6" fmla="*/ 1988820 w 3299460"/>
                <a:gd name="connsiteY6" fmla="*/ 461016 h 461016"/>
                <a:gd name="connsiteX7" fmla="*/ 2312670 w 3299460"/>
                <a:gd name="connsiteY7" fmla="*/ 6 h 461016"/>
                <a:gd name="connsiteX8" fmla="*/ 2644140 w 3299460"/>
                <a:gd name="connsiteY8" fmla="*/ 453396 h 461016"/>
                <a:gd name="connsiteX9" fmla="*/ 2964180 w 3299460"/>
                <a:gd name="connsiteY9" fmla="*/ 11436 h 461016"/>
                <a:gd name="connsiteX10" fmla="*/ 3299460 w 3299460"/>
                <a:gd name="connsiteY10" fmla="*/ 457206 h 461016"/>
                <a:gd name="connsiteX0" fmla="*/ 0 w 7661910"/>
                <a:gd name="connsiteY0" fmla="*/ 461016 h 495306"/>
                <a:gd name="connsiteX1" fmla="*/ 323850 w 7661910"/>
                <a:gd name="connsiteY1" fmla="*/ 6 h 495306"/>
                <a:gd name="connsiteX2" fmla="*/ 651510 w 7661910"/>
                <a:gd name="connsiteY2" fmla="*/ 449586 h 495306"/>
                <a:gd name="connsiteX3" fmla="*/ 975360 w 7661910"/>
                <a:gd name="connsiteY3" fmla="*/ 6 h 495306"/>
                <a:gd name="connsiteX4" fmla="*/ 1325880 w 7661910"/>
                <a:gd name="connsiteY4" fmla="*/ 441966 h 495306"/>
                <a:gd name="connsiteX5" fmla="*/ 1642110 w 7661910"/>
                <a:gd name="connsiteY5" fmla="*/ 3816 h 495306"/>
                <a:gd name="connsiteX6" fmla="*/ 1988820 w 7661910"/>
                <a:gd name="connsiteY6" fmla="*/ 461016 h 495306"/>
                <a:gd name="connsiteX7" fmla="*/ 2312670 w 7661910"/>
                <a:gd name="connsiteY7" fmla="*/ 6 h 495306"/>
                <a:gd name="connsiteX8" fmla="*/ 2644140 w 7661910"/>
                <a:gd name="connsiteY8" fmla="*/ 453396 h 495306"/>
                <a:gd name="connsiteX9" fmla="*/ 2964180 w 7661910"/>
                <a:gd name="connsiteY9" fmla="*/ 11436 h 495306"/>
                <a:gd name="connsiteX10" fmla="*/ 7661910 w 7661910"/>
                <a:gd name="connsiteY10" fmla="*/ 495306 h 495306"/>
                <a:gd name="connsiteX0" fmla="*/ 0 w 7661910"/>
                <a:gd name="connsiteY0" fmla="*/ 503188 h 537478"/>
                <a:gd name="connsiteX1" fmla="*/ 323850 w 7661910"/>
                <a:gd name="connsiteY1" fmla="*/ 42178 h 537478"/>
                <a:gd name="connsiteX2" fmla="*/ 651510 w 7661910"/>
                <a:gd name="connsiteY2" fmla="*/ 491758 h 537478"/>
                <a:gd name="connsiteX3" fmla="*/ 975360 w 7661910"/>
                <a:gd name="connsiteY3" fmla="*/ 42178 h 537478"/>
                <a:gd name="connsiteX4" fmla="*/ 1325880 w 7661910"/>
                <a:gd name="connsiteY4" fmla="*/ 484138 h 537478"/>
                <a:gd name="connsiteX5" fmla="*/ 1642110 w 7661910"/>
                <a:gd name="connsiteY5" fmla="*/ 45988 h 537478"/>
                <a:gd name="connsiteX6" fmla="*/ 1988820 w 7661910"/>
                <a:gd name="connsiteY6" fmla="*/ 503188 h 537478"/>
                <a:gd name="connsiteX7" fmla="*/ 2312670 w 7661910"/>
                <a:gd name="connsiteY7" fmla="*/ 42178 h 537478"/>
                <a:gd name="connsiteX8" fmla="*/ 2644140 w 7661910"/>
                <a:gd name="connsiteY8" fmla="*/ 495568 h 537478"/>
                <a:gd name="connsiteX9" fmla="*/ 2964180 w 7661910"/>
                <a:gd name="connsiteY9" fmla="*/ 53608 h 537478"/>
                <a:gd name="connsiteX10" fmla="*/ 3288030 w 7661910"/>
                <a:gd name="connsiteY10" fmla="*/ 61228 h 537478"/>
                <a:gd name="connsiteX11" fmla="*/ 7661910 w 7661910"/>
                <a:gd name="connsiteY11" fmla="*/ 537478 h 537478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7661910 w 7661910"/>
                <a:gd name="connsiteY12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7661910 w 7661910"/>
                <a:gd name="connsiteY13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7661910 w 7661910"/>
                <a:gd name="connsiteY14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7661910 w 7661910"/>
                <a:gd name="connsiteY15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7661910 w 7661910"/>
                <a:gd name="connsiteY16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7661910 w 7661910"/>
                <a:gd name="connsiteY17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7661910 w 7661910"/>
                <a:gd name="connsiteY18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7661910 w 7661910"/>
                <a:gd name="connsiteY19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7661910 w 7661910"/>
                <a:gd name="connsiteY20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7661910 w 7661910"/>
                <a:gd name="connsiteY21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6918960 w 7661910"/>
                <a:gd name="connsiteY21" fmla="*/ 424467 h 515907"/>
                <a:gd name="connsiteX22" fmla="*/ 7661910 w 7661910"/>
                <a:gd name="connsiteY22" fmla="*/ 515907 h 515907"/>
                <a:gd name="connsiteX0" fmla="*/ 0 w 7661910"/>
                <a:gd name="connsiteY0" fmla="*/ 481617 h 515907"/>
                <a:gd name="connsiteX1" fmla="*/ 323850 w 7661910"/>
                <a:gd name="connsiteY1" fmla="*/ 20607 h 515907"/>
                <a:gd name="connsiteX2" fmla="*/ 651510 w 7661910"/>
                <a:gd name="connsiteY2" fmla="*/ 470187 h 515907"/>
                <a:gd name="connsiteX3" fmla="*/ 975360 w 7661910"/>
                <a:gd name="connsiteY3" fmla="*/ 20607 h 515907"/>
                <a:gd name="connsiteX4" fmla="*/ 1325880 w 7661910"/>
                <a:gd name="connsiteY4" fmla="*/ 462567 h 515907"/>
                <a:gd name="connsiteX5" fmla="*/ 1642110 w 7661910"/>
                <a:gd name="connsiteY5" fmla="*/ 24417 h 515907"/>
                <a:gd name="connsiteX6" fmla="*/ 1988820 w 7661910"/>
                <a:gd name="connsiteY6" fmla="*/ 481617 h 515907"/>
                <a:gd name="connsiteX7" fmla="*/ 2312670 w 7661910"/>
                <a:gd name="connsiteY7" fmla="*/ 20607 h 515907"/>
                <a:gd name="connsiteX8" fmla="*/ 2644140 w 7661910"/>
                <a:gd name="connsiteY8" fmla="*/ 473997 h 515907"/>
                <a:gd name="connsiteX9" fmla="*/ 2964180 w 7661910"/>
                <a:gd name="connsiteY9" fmla="*/ 32037 h 515907"/>
                <a:gd name="connsiteX10" fmla="*/ 3288030 w 7661910"/>
                <a:gd name="connsiteY10" fmla="*/ 39657 h 515907"/>
                <a:gd name="connsiteX11" fmla="*/ 3619500 w 7661910"/>
                <a:gd name="connsiteY11" fmla="*/ 81567 h 515907"/>
                <a:gd name="connsiteX12" fmla="*/ 3958590 w 7661910"/>
                <a:gd name="connsiteY12" fmla="*/ 119667 h 515907"/>
                <a:gd name="connsiteX13" fmla="*/ 4278630 w 7661910"/>
                <a:gd name="connsiteY13" fmla="*/ 157767 h 515907"/>
                <a:gd name="connsiteX14" fmla="*/ 4621530 w 7661910"/>
                <a:gd name="connsiteY14" fmla="*/ 199677 h 515907"/>
                <a:gd name="connsiteX15" fmla="*/ 4941570 w 7661910"/>
                <a:gd name="connsiteY15" fmla="*/ 226347 h 515907"/>
                <a:gd name="connsiteX16" fmla="*/ 5265420 w 7661910"/>
                <a:gd name="connsiteY16" fmla="*/ 260637 h 515907"/>
                <a:gd name="connsiteX17" fmla="*/ 5604510 w 7661910"/>
                <a:gd name="connsiteY17" fmla="*/ 283497 h 515907"/>
                <a:gd name="connsiteX18" fmla="*/ 5939790 w 7661910"/>
                <a:gd name="connsiteY18" fmla="*/ 313977 h 515907"/>
                <a:gd name="connsiteX19" fmla="*/ 6256020 w 7661910"/>
                <a:gd name="connsiteY19" fmla="*/ 352077 h 515907"/>
                <a:gd name="connsiteX20" fmla="*/ 6606540 w 7661910"/>
                <a:gd name="connsiteY20" fmla="*/ 393987 h 515907"/>
                <a:gd name="connsiteX21" fmla="*/ 6918960 w 7661910"/>
                <a:gd name="connsiteY21" fmla="*/ 424467 h 515907"/>
                <a:gd name="connsiteX22" fmla="*/ 7269480 w 7661910"/>
                <a:gd name="connsiteY22" fmla="*/ 470187 h 515907"/>
                <a:gd name="connsiteX23" fmla="*/ 7661910 w 7661910"/>
                <a:gd name="connsiteY23" fmla="*/ 515907 h 5159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60967 h 495307"/>
                <a:gd name="connsiteX12" fmla="*/ 3958590 w 7661910"/>
                <a:gd name="connsiteY12" fmla="*/ 9906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8590 w 7661910"/>
                <a:gd name="connsiteY12" fmla="*/ 9906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1017 h 495307"/>
                <a:gd name="connsiteX1" fmla="*/ 323850 w 7661910"/>
                <a:gd name="connsiteY1" fmla="*/ 7 h 495307"/>
                <a:gd name="connsiteX2" fmla="*/ 651510 w 7661910"/>
                <a:gd name="connsiteY2" fmla="*/ 449587 h 495307"/>
                <a:gd name="connsiteX3" fmla="*/ 975360 w 7661910"/>
                <a:gd name="connsiteY3" fmla="*/ 7 h 495307"/>
                <a:gd name="connsiteX4" fmla="*/ 1325880 w 7661910"/>
                <a:gd name="connsiteY4" fmla="*/ 441967 h 495307"/>
                <a:gd name="connsiteX5" fmla="*/ 1642110 w 7661910"/>
                <a:gd name="connsiteY5" fmla="*/ 3817 h 495307"/>
                <a:gd name="connsiteX6" fmla="*/ 1988820 w 7661910"/>
                <a:gd name="connsiteY6" fmla="*/ 461017 h 495307"/>
                <a:gd name="connsiteX7" fmla="*/ 2312670 w 7661910"/>
                <a:gd name="connsiteY7" fmla="*/ 7 h 495307"/>
                <a:gd name="connsiteX8" fmla="*/ 2644140 w 7661910"/>
                <a:gd name="connsiteY8" fmla="*/ 453397 h 495307"/>
                <a:gd name="connsiteX9" fmla="*/ 2964180 w 7661910"/>
                <a:gd name="connsiteY9" fmla="*/ 11437 h 495307"/>
                <a:gd name="connsiteX10" fmla="*/ 3314700 w 7661910"/>
                <a:gd name="connsiteY10" fmla="*/ 476257 h 495307"/>
                <a:gd name="connsiteX11" fmla="*/ 3619500 w 7661910"/>
                <a:gd name="connsiteY11" fmla="*/ 7 h 495307"/>
                <a:gd name="connsiteX12" fmla="*/ 3950970 w 7661910"/>
                <a:gd name="connsiteY12" fmla="*/ 472447 h 495307"/>
                <a:gd name="connsiteX13" fmla="*/ 4278630 w 7661910"/>
                <a:gd name="connsiteY13" fmla="*/ 137167 h 495307"/>
                <a:gd name="connsiteX14" fmla="*/ 4621530 w 7661910"/>
                <a:gd name="connsiteY14" fmla="*/ 179077 h 495307"/>
                <a:gd name="connsiteX15" fmla="*/ 4941570 w 7661910"/>
                <a:gd name="connsiteY15" fmla="*/ 205747 h 495307"/>
                <a:gd name="connsiteX16" fmla="*/ 5265420 w 7661910"/>
                <a:gd name="connsiteY16" fmla="*/ 240037 h 495307"/>
                <a:gd name="connsiteX17" fmla="*/ 5604510 w 7661910"/>
                <a:gd name="connsiteY17" fmla="*/ 262897 h 495307"/>
                <a:gd name="connsiteX18" fmla="*/ 5939790 w 7661910"/>
                <a:gd name="connsiteY18" fmla="*/ 293377 h 495307"/>
                <a:gd name="connsiteX19" fmla="*/ 6256020 w 7661910"/>
                <a:gd name="connsiteY19" fmla="*/ 331477 h 495307"/>
                <a:gd name="connsiteX20" fmla="*/ 6606540 w 7661910"/>
                <a:gd name="connsiteY20" fmla="*/ 373387 h 495307"/>
                <a:gd name="connsiteX21" fmla="*/ 6918960 w 7661910"/>
                <a:gd name="connsiteY21" fmla="*/ 403867 h 495307"/>
                <a:gd name="connsiteX22" fmla="*/ 7269480 w 7661910"/>
                <a:gd name="connsiteY22" fmla="*/ 449587 h 495307"/>
                <a:gd name="connsiteX23" fmla="*/ 7661910 w 7661910"/>
                <a:gd name="connsiteY23" fmla="*/ 495307 h 495307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21530 w 7661910"/>
                <a:gd name="connsiteY14" fmla="*/ 182880 h 499110"/>
                <a:gd name="connsiteX15" fmla="*/ 4941570 w 7661910"/>
                <a:gd name="connsiteY15" fmla="*/ 20955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41570 w 7661910"/>
                <a:gd name="connsiteY15" fmla="*/ 20955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65420 w 7661910"/>
                <a:gd name="connsiteY16" fmla="*/ 24384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04510 w 7661910"/>
                <a:gd name="connsiteY17" fmla="*/ 26670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29718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33528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606540 w 7661910"/>
                <a:gd name="connsiteY20" fmla="*/ 37719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595110 w 7661910"/>
                <a:gd name="connsiteY20" fmla="*/ 445770 h 499110"/>
                <a:gd name="connsiteX21" fmla="*/ 6918960 w 7661910"/>
                <a:gd name="connsiteY21" fmla="*/ 40767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661910"/>
                <a:gd name="connsiteY0" fmla="*/ 464820 h 499110"/>
                <a:gd name="connsiteX1" fmla="*/ 323850 w 7661910"/>
                <a:gd name="connsiteY1" fmla="*/ 3810 h 499110"/>
                <a:gd name="connsiteX2" fmla="*/ 651510 w 7661910"/>
                <a:gd name="connsiteY2" fmla="*/ 453390 h 499110"/>
                <a:gd name="connsiteX3" fmla="*/ 975360 w 7661910"/>
                <a:gd name="connsiteY3" fmla="*/ 3810 h 499110"/>
                <a:gd name="connsiteX4" fmla="*/ 1325880 w 7661910"/>
                <a:gd name="connsiteY4" fmla="*/ 445770 h 499110"/>
                <a:gd name="connsiteX5" fmla="*/ 1642110 w 7661910"/>
                <a:gd name="connsiteY5" fmla="*/ 7620 h 499110"/>
                <a:gd name="connsiteX6" fmla="*/ 1988820 w 7661910"/>
                <a:gd name="connsiteY6" fmla="*/ 464820 h 499110"/>
                <a:gd name="connsiteX7" fmla="*/ 2312670 w 7661910"/>
                <a:gd name="connsiteY7" fmla="*/ 3810 h 499110"/>
                <a:gd name="connsiteX8" fmla="*/ 2644140 w 7661910"/>
                <a:gd name="connsiteY8" fmla="*/ 457200 h 499110"/>
                <a:gd name="connsiteX9" fmla="*/ 2964180 w 7661910"/>
                <a:gd name="connsiteY9" fmla="*/ 15240 h 499110"/>
                <a:gd name="connsiteX10" fmla="*/ 3314700 w 7661910"/>
                <a:gd name="connsiteY10" fmla="*/ 480060 h 499110"/>
                <a:gd name="connsiteX11" fmla="*/ 3619500 w 7661910"/>
                <a:gd name="connsiteY11" fmla="*/ 3810 h 499110"/>
                <a:gd name="connsiteX12" fmla="*/ 3950970 w 7661910"/>
                <a:gd name="connsiteY12" fmla="*/ 476250 h 499110"/>
                <a:gd name="connsiteX13" fmla="*/ 4271010 w 7661910"/>
                <a:gd name="connsiteY13" fmla="*/ 0 h 499110"/>
                <a:gd name="connsiteX14" fmla="*/ 4606290 w 7661910"/>
                <a:gd name="connsiteY14" fmla="*/ 472440 h 499110"/>
                <a:gd name="connsiteX15" fmla="*/ 4937760 w 7661910"/>
                <a:gd name="connsiteY15" fmla="*/ 3810 h 499110"/>
                <a:gd name="connsiteX16" fmla="*/ 5276850 w 7661910"/>
                <a:gd name="connsiteY16" fmla="*/ 453390 h 499110"/>
                <a:gd name="connsiteX17" fmla="*/ 5615940 w 7661910"/>
                <a:gd name="connsiteY17" fmla="*/ 3810 h 499110"/>
                <a:gd name="connsiteX18" fmla="*/ 5939790 w 7661910"/>
                <a:gd name="connsiteY18" fmla="*/ 453390 h 499110"/>
                <a:gd name="connsiteX19" fmla="*/ 6256020 w 7661910"/>
                <a:gd name="connsiteY19" fmla="*/ 22860 h 499110"/>
                <a:gd name="connsiteX20" fmla="*/ 6595110 w 7661910"/>
                <a:gd name="connsiteY20" fmla="*/ 445770 h 499110"/>
                <a:gd name="connsiteX21" fmla="*/ 6918960 w 7661910"/>
                <a:gd name="connsiteY21" fmla="*/ 3810 h 499110"/>
                <a:gd name="connsiteX22" fmla="*/ 7269480 w 7661910"/>
                <a:gd name="connsiteY22" fmla="*/ 453390 h 499110"/>
                <a:gd name="connsiteX23" fmla="*/ 7661910 w 7661910"/>
                <a:gd name="connsiteY23" fmla="*/ 499110 h 49911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595110 w 7578090"/>
                <a:gd name="connsiteY20" fmla="*/ 44577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578090 w 7578090"/>
                <a:gd name="connsiteY23" fmla="*/ 11430 h 480060"/>
                <a:gd name="connsiteX0" fmla="*/ 0 w 7578090"/>
                <a:gd name="connsiteY0" fmla="*/ 464820 h 480060"/>
                <a:gd name="connsiteX1" fmla="*/ 323850 w 7578090"/>
                <a:gd name="connsiteY1" fmla="*/ 3810 h 480060"/>
                <a:gd name="connsiteX2" fmla="*/ 651510 w 7578090"/>
                <a:gd name="connsiteY2" fmla="*/ 453390 h 480060"/>
                <a:gd name="connsiteX3" fmla="*/ 975360 w 7578090"/>
                <a:gd name="connsiteY3" fmla="*/ 3810 h 480060"/>
                <a:gd name="connsiteX4" fmla="*/ 1325880 w 7578090"/>
                <a:gd name="connsiteY4" fmla="*/ 445770 h 480060"/>
                <a:gd name="connsiteX5" fmla="*/ 1642110 w 7578090"/>
                <a:gd name="connsiteY5" fmla="*/ 7620 h 480060"/>
                <a:gd name="connsiteX6" fmla="*/ 1988820 w 7578090"/>
                <a:gd name="connsiteY6" fmla="*/ 464820 h 480060"/>
                <a:gd name="connsiteX7" fmla="*/ 2312670 w 7578090"/>
                <a:gd name="connsiteY7" fmla="*/ 3810 h 480060"/>
                <a:gd name="connsiteX8" fmla="*/ 2644140 w 7578090"/>
                <a:gd name="connsiteY8" fmla="*/ 457200 h 480060"/>
                <a:gd name="connsiteX9" fmla="*/ 2964180 w 7578090"/>
                <a:gd name="connsiteY9" fmla="*/ 15240 h 480060"/>
                <a:gd name="connsiteX10" fmla="*/ 3314700 w 7578090"/>
                <a:gd name="connsiteY10" fmla="*/ 480060 h 480060"/>
                <a:gd name="connsiteX11" fmla="*/ 3619500 w 7578090"/>
                <a:gd name="connsiteY11" fmla="*/ 3810 h 480060"/>
                <a:gd name="connsiteX12" fmla="*/ 3950970 w 7578090"/>
                <a:gd name="connsiteY12" fmla="*/ 476250 h 480060"/>
                <a:gd name="connsiteX13" fmla="*/ 4271010 w 7578090"/>
                <a:gd name="connsiteY13" fmla="*/ 0 h 480060"/>
                <a:gd name="connsiteX14" fmla="*/ 4606290 w 7578090"/>
                <a:gd name="connsiteY14" fmla="*/ 472440 h 480060"/>
                <a:gd name="connsiteX15" fmla="*/ 4937760 w 7578090"/>
                <a:gd name="connsiteY15" fmla="*/ 3810 h 480060"/>
                <a:gd name="connsiteX16" fmla="*/ 5276850 w 7578090"/>
                <a:gd name="connsiteY16" fmla="*/ 453390 h 480060"/>
                <a:gd name="connsiteX17" fmla="*/ 5615940 w 7578090"/>
                <a:gd name="connsiteY17" fmla="*/ 3810 h 480060"/>
                <a:gd name="connsiteX18" fmla="*/ 5939790 w 7578090"/>
                <a:gd name="connsiteY18" fmla="*/ 453390 h 480060"/>
                <a:gd name="connsiteX19" fmla="*/ 6256020 w 7578090"/>
                <a:gd name="connsiteY19" fmla="*/ 22860 h 480060"/>
                <a:gd name="connsiteX20" fmla="*/ 6602730 w 7578090"/>
                <a:gd name="connsiteY20" fmla="*/ 453390 h 480060"/>
                <a:gd name="connsiteX21" fmla="*/ 6918960 w 7578090"/>
                <a:gd name="connsiteY21" fmla="*/ 3810 h 480060"/>
                <a:gd name="connsiteX22" fmla="*/ 7269480 w 7578090"/>
                <a:gd name="connsiteY22" fmla="*/ 453390 h 480060"/>
                <a:gd name="connsiteX23" fmla="*/ 7452360 w 7578090"/>
                <a:gd name="connsiteY23" fmla="*/ 232410 h 480060"/>
                <a:gd name="connsiteX24" fmla="*/ 7578090 w 7578090"/>
                <a:gd name="connsiteY24" fmla="*/ 11430 h 480060"/>
                <a:gd name="connsiteX0" fmla="*/ 0 w 7452360"/>
                <a:gd name="connsiteY0" fmla="*/ 464820 h 480060"/>
                <a:gd name="connsiteX1" fmla="*/ 323850 w 7452360"/>
                <a:gd name="connsiteY1" fmla="*/ 3810 h 480060"/>
                <a:gd name="connsiteX2" fmla="*/ 651510 w 7452360"/>
                <a:gd name="connsiteY2" fmla="*/ 453390 h 480060"/>
                <a:gd name="connsiteX3" fmla="*/ 975360 w 7452360"/>
                <a:gd name="connsiteY3" fmla="*/ 3810 h 480060"/>
                <a:gd name="connsiteX4" fmla="*/ 1325880 w 7452360"/>
                <a:gd name="connsiteY4" fmla="*/ 445770 h 480060"/>
                <a:gd name="connsiteX5" fmla="*/ 1642110 w 7452360"/>
                <a:gd name="connsiteY5" fmla="*/ 7620 h 480060"/>
                <a:gd name="connsiteX6" fmla="*/ 1988820 w 7452360"/>
                <a:gd name="connsiteY6" fmla="*/ 464820 h 480060"/>
                <a:gd name="connsiteX7" fmla="*/ 2312670 w 7452360"/>
                <a:gd name="connsiteY7" fmla="*/ 3810 h 480060"/>
                <a:gd name="connsiteX8" fmla="*/ 2644140 w 7452360"/>
                <a:gd name="connsiteY8" fmla="*/ 457200 h 480060"/>
                <a:gd name="connsiteX9" fmla="*/ 2964180 w 7452360"/>
                <a:gd name="connsiteY9" fmla="*/ 15240 h 480060"/>
                <a:gd name="connsiteX10" fmla="*/ 3314700 w 7452360"/>
                <a:gd name="connsiteY10" fmla="*/ 480060 h 480060"/>
                <a:gd name="connsiteX11" fmla="*/ 3619500 w 7452360"/>
                <a:gd name="connsiteY11" fmla="*/ 3810 h 480060"/>
                <a:gd name="connsiteX12" fmla="*/ 3950970 w 7452360"/>
                <a:gd name="connsiteY12" fmla="*/ 476250 h 480060"/>
                <a:gd name="connsiteX13" fmla="*/ 4271010 w 7452360"/>
                <a:gd name="connsiteY13" fmla="*/ 0 h 480060"/>
                <a:gd name="connsiteX14" fmla="*/ 4606290 w 7452360"/>
                <a:gd name="connsiteY14" fmla="*/ 472440 h 480060"/>
                <a:gd name="connsiteX15" fmla="*/ 4937760 w 7452360"/>
                <a:gd name="connsiteY15" fmla="*/ 3810 h 480060"/>
                <a:gd name="connsiteX16" fmla="*/ 5276850 w 7452360"/>
                <a:gd name="connsiteY16" fmla="*/ 453390 h 480060"/>
                <a:gd name="connsiteX17" fmla="*/ 5615940 w 7452360"/>
                <a:gd name="connsiteY17" fmla="*/ 3810 h 480060"/>
                <a:gd name="connsiteX18" fmla="*/ 5939790 w 7452360"/>
                <a:gd name="connsiteY18" fmla="*/ 453390 h 480060"/>
                <a:gd name="connsiteX19" fmla="*/ 6256020 w 7452360"/>
                <a:gd name="connsiteY19" fmla="*/ 22860 h 480060"/>
                <a:gd name="connsiteX20" fmla="*/ 6602730 w 7452360"/>
                <a:gd name="connsiteY20" fmla="*/ 453390 h 480060"/>
                <a:gd name="connsiteX21" fmla="*/ 6918960 w 7452360"/>
                <a:gd name="connsiteY21" fmla="*/ 3810 h 480060"/>
                <a:gd name="connsiteX22" fmla="*/ 7269480 w 7452360"/>
                <a:gd name="connsiteY22" fmla="*/ 453390 h 480060"/>
                <a:gd name="connsiteX23" fmla="*/ 7452360 w 7452360"/>
                <a:gd name="connsiteY23" fmla="*/ 232410 h 480060"/>
                <a:gd name="connsiteX0" fmla="*/ 0 w 7452360"/>
                <a:gd name="connsiteY0" fmla="*/ 464820 h 480060"/>
                <a:gd name="connsiteX1" fmla="*/ 323850 w 7452360"/>
                <a:gd name="connsiteY1" fmla="*/ 3810 h 480060"/>
                <a:gd name="connsiteX2" fmla="*/ 651510 w 7452360"/>
                <a:gd name="connsiteY2" fmla="*/ 453390 h 480060"/>
                <a:gd name="connsiteX3" fmla="*/ 975360 w 7452360"/>
                <a:gd name="connsiteY3" fmla="*/ 3810 h 480060"/>
                <a:gd name="connsiteX4" fmla="*/ 1325880 w 7452360"/>
                <a:gd name="connsiteY4" fmla="*/ 445770 h 480060"/>
                <a:gd name="connsiteX5" fmla="*/ 1642110 w 7452360"/>
                <a:gd name="connsiteY5" fmla="*/ 7620 h 480060"/>
                <a:gd name="connsiteX6" fmla="*/ 1988820 w 7452360"/>
                <a:gd name="connsiteY6" fmla="*/ 464820 h 480060"/>
                <a:gd name="connsiteX7" fmla="*/ 2312670 w 7452360"/>
                <a:gd name="connsiteY7" fmla="*/ 3810 h 480060"/>
                <a:gd name="connsiteX8" fmla="*/ 2644140 w 7452360"/>
                <a:gd name="connsiteY8" fmla="*/ 457200 h 480060"/>
                <a:gd name="connsiteX9" fmla="*/ 2964180 w 7452360"/>
                <a:gd name="connsiteY9" fmla="*/ 15240 h 480060"/>
                <a:gd name="connsiteX10" fmla="*/ 3314700 w 7452360"/>
                <a:gd name="connsiteY10" fmla="*/ 480060 h 480060"/>
                <a:gd name="connsiteX11" fmla="*/ 3619500 w 7452360"/>
                <a:gd name="connsiteY11" fmla="*/ 3810 h 480060"/>
                <a:gd name="connsiteX12" fmla="*/ 3950970 w 7452360"/>
                <a:gd name="connsiteY12" fmla="*/ 476250 h 480060"/>
                <a:gd name="connsiteX13" fmla="*/ 4271010 w 7452360"/>
                <a:gd name="connsiteY13" fmla="*/ 0 h 480060"/>
                <a:gd name="connsiteX14" fmla="*/ 4606290 w 7452360"/>
                <a:gd name="connsiteY14" fmla="*/ 472440 h 480060"/>
                <a:gd name="connsiteX15" fmla="*/ 4937760 w 7452360"/>
                <a:gd name="connsiteY15" fmla="*/ 3810 h 480060"/>
                <a:gd name="connsiteX16" fmla="*/ 5276850 w 7452360"/>
                <a:gd name="connsiteY16" fmla="*/ 453390 h 480060"/>
                <a:gd name="connsiteX17" fmla="*/ 5615940 w 7452360"/>
                <a:gd name="connsiteY17" fmla="*/ 3810 h 480060"/>
                <a:gd name="connsiteX18" fmla="*/ 5939790 w 7452360"/>
                <a:gd name="connsiteY18" fmla="*/ 453390 h 480060"/>
                <a:gd name="connsiteX19" fmla="*/ 6256020 w 7452360"/>
                <a:gd name="connsiteY19" fmla="*/ 22860 h 480060"/>
                <a:gd name="connsiteX20" fmla="*/ 6602730 w 7452360"/>
                <a:gd name="connsiteY20" fmla="*/ 453390 h 480060"/>
                <a:gd name="connsiteX21" fmla="*/ 6918960 w 7452360"/>
                <a:gd name="connsiteY21" fmla="*/ 3810 h 480060"/>
                <a:gd name="connsiteX22" fmla="*/ 7269480 w 7452360"/>
                <a:gd name="connsiteY22" fmla="*/ 453390 h 480060"/>
                <a:gd name="connsiteX23" fmla="*/ 7452360 w 7452360"/>
                <a:gd name="connsiteY23" fmla="*/ 232410 h 480060"/>
                <a:gd name="connsiteX0" fmla="*/ 0 w 7452360"/>
                <a:gd name="connsiteY0" fmla="*/ 465509 h 480749"/>
                <a:gd name="connsiteX1" fmla="*/ 114300 w 7452360"/>
                <a:gd name="connsiteY1" fmla="*/ 236909 h 480749"/>
                <a:gd name="connsiteX2" fmla="*/ 323850 w 7452360"/>
                <a:gd name="connsiteY2" fmla="*/ 4499 h 480749"/>
                <a:gd name="connsiteX3" fmla="*/ 651510 w 7452360"/>
                <a:gd name="connsiteY3" fmla="*/ 454079 h 480749"/>
                <a:gd name="connsiteX4" fmla="*/ 975360 w 7452360"/>
                <a:gd name="connsiteY4" fmla="*/ 4499 h 480749"/>
                <a:gd name="connsiteX5" fmla="*/ 1325880 w 7452360"/>
                <a:gd name="connsiteY5" fmla="*/ 446459 h 480749"/>
                <a:gd name="connsiteX6" fmla="*/ 1642110 w 7452360"/>
                <a:gd name="connsiteY6" fmla="*/ 8309 h 480749"/>
                <a:gd name="connsiteX7" fmla="*/ 1988820 w 7452360"/>
                <a:gd name="connsiteY7" fmla="*/ 465509 h 480749"/>
                <a:gd name="connsiteX8" fmla="*/ 2312670 w 7452360"/>
                <a:gd name="connsiteY8" fmla="*/ 4499 h 480749"/>
                <a:gd name="connsiteX9" fmla="*/ 2644140 w 7452360"/>
                <a:gd name="connsiteY9" fmla="*/ 457889 h 480749"/>
                <a:gd name="connsiteX10" fmla="*/ 2964180 w 7452360"/>
                <a:gd name="connsiteY10" fmla="*/ 15929 h 480749"/>
                <a:gd name="connsiteX11" fmla="*/ 3314700 w 7452360"/>
                <a:gd name="connsiteY11" fmla="*/ 480749 h 480749"/>
                <a:gd name="connsiteX12" fmla="*/ 3619500 w 7452360"/>
                <a:gd name="connsiteY12" fmla="*/ 4499 h 480749"/>
                <a:gd name="connsiteX13" fmla="*/ 3950970 w 7452360"/>
                <a:gd name="connsiteY13" fmla="*/ 476939 h 480749"/>
                <a:gd name="connsiteX14" fmla="*/ 4271010 w 7452360"/>
                <a:gd name="connsiteY14" fmla="*/ 689 h 480749"/>
                <a:gd name="connsiteX15" fmla="*/ 4606290 w 7452360"/>
                <a:gd name="connsiteY15" fmla="*/ 473129 h 480749"/>
                <a:gd name="connsiteX16" fmla="*/ 4937760 w 7452360"/>
                <a:gd name="connsiteY16" fmla="*/ 4499 h 480749"/>
                <a:gd name="connsiteX17" fmla="*/ 5276850 w 7452360"/>
                <a:gd name="connsiteY17" fmla="*/ 454079 h 480749"/>
                <a:gd name="connsiteX18" fmla="*/ 5615940 w 7452360"/>
                <a:gd name="connsiteY18" fmla="*/ 4499 h 480749"/>
                <a:gd name="connsiteX19" fmla="*/ 5939790 w 7452360"/>
                <a:gd name="connsiteY19" fmla="*/ 454079 h 480749"/>
                <a:gd name="connsiteX20" fmla="*/ 6256020 w 7452360"/>
                <a:gd name="connsiteY20" fmla="*/ 23549 h 480749"/>
                <a:gd name="connsiteX21" fmla="*/ 6602730 w 7452360"/>
                <a:gd name="connsiteY21" fmla="*/ 454079 h 480749"/>
                <a:gd name="connsiteX22" fmla="*/ 6918960 w 7452360"/>
                <a:gd name="connsiteY22" fmla="*/ 4499 h 480749"/>
                <a:gd name="connsiteX23" fmla="*/ 7269480 w 7452360"/>
                <a:gd name="connsiteY23" fmla="*/ 454079 h 480749"/>
                <a:gd name="connsiteX24" fmla="*/ 7452360 w 7452360"/>
                <a:gd name="connsiteY24" fmla="*/ 233099 h 480749"/>
                <a:gd name="connsiteX0" fmla="*/ 0 w 7452360"/>
                <a:gd name="connsiteY0" fmla="*/ 464821 h 480061"/>
                <a:gd name="connsiteX1" fmla="*/ 114300 w 7452360"/>
                <a:gd name="connsiteY1" fmla="*/ 236221 h 480061"/>
                <a:gd name="connsiteX2" fmla="*/ 323850 w 7452360"/>
                <a:gd name="connsiteY2" fmla="*/ 3811 h 480061"/>
                <a:gd name="connsiteX3" fmla="*/ 651510 w 7452360"/>
                <a:gd name="connsiteY3" fmla="*/ 453391 h 480061"/>
                <a:gd name="connsiteX4" fmla="*/ 975360 w 7452360"/>
                <a:gd name="connsiteY4" fmla="*/ 3811 h 480061"/>
                <a:gd name="connsiteX5" fmla="*/ 1325880 w 7452360"/>
                <a:gd name="connsiteY5" fmla="*/ 445771 h 480061"/>
                <a:gd name="connsiteX6" fmla="*/ 1642110 w 7452360"/>
                <a:gd name="connsiteY6" fmla="*/ 7621 h 480061"/>
                <a:gd name="connsiteX7" fmla="*/ 1988820 w 7452360"/>
                <a:gd name="connsiteY7" fmla="*/ 464821 h 480061"/>
                <a:gd name="connsiteX8" fmla="*/ 2312670 w 7452360"/>
                <a:gd name="connsiteY8" fmla="*/ 3811 h 480061"/>
                <a:gd name="connsiteX9" fmla="*/ 2644140 w 7452360"/>
                <a:gd name="connsiteY9" fmla="*/ 457201 h 480061"/>
                <a:gd name="connsiteX10" fmla="*/ 2964180 w 7452360"/>
                <a:gd name="connsiteY10" fmla="*/ 15241 h 480061"/>
                <a:gd name="connsiteX11" fmla="*/ 3314700 w 7452360"/>
                <a:gd name="connsiteY11" fmla="*/ 480061 h 480061"/>
                <a:gd name="connsiteX12" fmla="*/ 3619500 w 7452360"/>
                <a:gd name="connsiteY12" fmla="*/ 3811 h 480061"/>
                <a:gd name="connsiteX13" fmla="*/ 3950970 w 7452360"/>
                <a:gd name="connsiteY13" fmla="*/ 476251 h 480061"/>
                <a:gd name="connsiteX14" fmla="*/ 4271010 w 7452360"/>
                <a:gd name="connsiteY14" fmla="*/ 1 h 480061"/>
                <a:gd name="connsiteX15" fmla="*/ 4606290 w 7452360"/>
                <a:gd name="connsiteY15" fmla="*/ 472441 h 480061"/>
                <a:gd name="connsiteX16" fmla="*/ 4937760 w 7452360"/>
                <a:gd name="connsiteY16" fmla="*/ 3811 h 480061"/>
                <a:gd name="connsiteX17" fmla="*/ 5276850 w 7452360"/>
                <a:gd name="connsiteY17" fmla="*/ 453391 h 480061"/>
                <a:gd name="connsiteX18" fmla="*/ 5615940 w 7452360"/>
                <a:gd name="connsiteY18" fmla="*/ 3811 h 480061"/>
                <a:gd name="connsiteX19" fmla="*/ 5939790 w 7452360"/>
                <a:gd name="connsiteY19" fmla="*/ 453391 h 480061"/>
                <a:gd name="connsiteX20" fmla="*/ 6256020 w 7452360"/>
                <a:gd name="connsiteY20" fmla="*/ 22861 h 480061"/>
                <a:gd name="connsiteX21" fmla="*/ 6602730 w 7452360"/>
                <a:gd name="connsiteY21" fmla="*/ 453391 h 480061"/>
                <a:gd name="connsiteX22" fmla="*/ 6918960 w 7452360"/>
                <a:gd name="connsiteY22" fmla="*/ 3811 h 480061"/>
                <a:gd name="connsiteX23" fmla="*/ 7269480 w 7452360"/>
                <a:gd name="connsiteY23" fmla="*/ 453391 h 480061"/>
                <a:gd name="connsiteX24" fmla="*/ 7452360 w 7452360"/>
                <a:gd name="connsiteY24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38060"/>
                <a:gd name="connsiteY0" fmla="*/ 236221 h 480061"/>
                <a:gd name="connsiteX1" fmla="*/ 209550 w 7338060"/>
                <a:gd name="connsiteY1" fmla="*/ 3811 h 480061"/>
                <a:gd name="connsiteX2" fmla="*/ 537210 w 7338060"/>
                <a:gd name="connsiteY2" fmla="*/ 453391 h 480061"/>
                <a:gd name="connsiteX3" fmla="*/ 861060 w 7338060"/>
                <a:gd name="connsiteY3" fmla="*/ 3811 h 480061"/>
                <a:gd name="connsiteX4" fmla="*/ 1211580 w 7338060"/>
                <a:gd name="connsiteY4" fmla="*/ 445771 h 480061"/>
                <a:gd name="connsiteX5" fmla="*/ 1527810 w 7338060"/>
                <a:gd name="connsiteY5" fmla="*/ 7621 h 480061"/>
                <a:gd name="connsiteX6" fmla="*/ 1874520 w 7338060"/>
                <a:gd name="connsiteY6" fmla="*/ 464821 h 480061"/>
                <a:gd name="connsiteX7" fmla="*/ 2198370 w 7338060"/>
                <a:gd name="connsiteY7" fmla="*/ 3811 h 480061"/>
                <a:gd name="connsiteX8" fmla="*/ 2529840 w 7338060"/>
                <a:gd name="connsiteY8" fmla="*/ 457201 h 480061"/>
                <a:gd name="connsiteX9" fmla="*/ 2849880 w 7338060"/>
                <a:gd name="connsiteY9" fmla="*/ 15241 h 480061"/>
                <a:gd name="connsiteX10" fmla="*/ 3200400 w 7338060"/>
                <a:gd name="connsiteY10" fmla="*/ 480061 h 480061"/>
                <a:gd name="connsiteX11" fmla="*/ 3505200 w 7338060"/>
                <a:gd name="connsiteY11" fmla="*/ 3811 h 480061"/>
                <a:gd name="connsiteX12" fmla="*/ 3836670 w 7338060"/>
                <a:gd name="connsiteY12" fmla="*/ 476251 h 480061"/>
                <a:gd name="connsiteX13" fmla="*/ 4156710 w 7338060"/>
                <a:gd name="connsiteY13" fmla="*/ 1 h 480061"/>
                <a:gd name="connsiteX14" fmla="*/ 4491990 w 7338060"/>
                <a:gd name="connsiteY14" fmla="*/ 472441 h 480061"/>
                <a:gd name="connsiteX15" fmla="*/ 4823460 w 7338060"/>
                <a:gd name="connsiteY15" fmla="*/ 3811 h 480061"/>
                <a:gd name="connsiteX16" fmla="*/ 5162550 w 7338060"/>
                <a:gd name="connsiteY16" fmla="*/ 453391 h 480061"/>
                <a:gd name="connsiteX17" fmla="*/ 5501640 w 7338060"/>
                <a:gd name="connsiteY17" fmla="*/ 3811 h 480061"/>
                <a:gd name="connsiteX18" fmla="*/ 5825490 w 7338060"/>
                <a:gd name="connsiteY18" fmla="*/ 453391 h 480061"/>
                <a:gd name="connsiteX19" fmla="*/ 6141720 w 7338060"/>
                <a:gd name="connsiteY19" fmla="*/ 22861 h 480061"/>
                <a:gd name="connsiteX20" fmla="*/ 6488430 w 7338060"/>
                <a:gd name="connsiteY20" fmla="*/ 453391 h 480061"/>
                <a:gd name="connsiteX21" fmla="*/ 6804660 w 7338060"/>
                <a:gd name="connsiteY21" fmla="*/ 3811 h 480061"/>
                <a:gd name="connsiteX22" fmla="*/ 7155180 w 7338060"/>
                <a:gd name="connsiteY22" fmla="*/ 453391 h 480061"/>
                <a:gd name="connsiteX23" fmla="*/ 7338060 w 7338060"/>
                <a:gd name="connsiteY23" fmla="*/ 232411 h 480061"/>
                <a:gd name="connsiteX0" fmla="*/ 0 w 7309302"/>
                <a:gd name="connsiteY0" fmla="*/ 232809 h 480998"/>
                <a:gd name="connsiteX1" fmla="*/ 180792 w 7309302"/>
                <a:gd name="connsiteY1" fmla="*/ 4748 h 480998"/>
                <a:gd name="connsiteX2" fmla="*/ 508452 w 7309302"/>
                <a:gd name="connsiteY2" fmla="*/ 454328 h 480998"/>
                <a:gd name="connsiteX3" fmla="*/ 832302 w 7309302"/>
                <a:gd name="connsiteY3" fmla="*/ 4748 h 480998"/>
                <a:gd name="connsiteX4" fmla="*/ 1182822 w 7309302"/>
                <a:gd name="connsiteY4" fmla="*/ 446708 h 480998"/>
                <a:gd name="connsiteX5" fmla="*/ 1499052 w 7309302"/>
                <a:gd name="connsiteY5" fmla="*/ 8558 h 480998"/>
                <a:gd name="connsiteX6" fmla="*/ 1845762 w 7309302"/>
                <a:gd name="connsiteY6" fmla="*/ 465758 h 480998"/>
                <a:gd name="connsiteX7" fmla="*/ 2169612 w 7309302"/>
                <a:gd name="connsiteY7" fmla="*/ 4748 h 480998"/>
                <a:gd name="connsiteX8" fmla="*/ 2501082 w 7309302"/>
                <a:gd name="connsiteY8" fmla="*/ 458138 h 480998"/>
                <a:gd name="connsiteX9" fmla="*/ 2821122 w 7309302"/>
                <a:gd name="connsiteY9" fmla="*/ 16178 h 480998"/>
                <a:gd name="connsiteX10" fmla="*/ 3171642 w 7309302"/>
                <a:gd name="connsiteY10" fmla="*/ 480998 h 480998"/>
                <a:gd name="connsiteX11" fmla="*/ 3476442 w 7309302"/>
                <a:gd name="connsiteY11" fmla="*/ 4748 h 480998"/>
                <a:gd name="connsiteX12" fmla="*/ 3807912 w 7309302"/>
                <a:gd name="connsiteY12" fmla="*/ 477188 h 480998"/>
                <a:gd name="connsiteX13" fmla="*/ 4127952 w 7309302"/>
                <a:gd name="connsiteY13" fmla="*/ 938 h 480998"/>
                <a:gd name="connsiteX14" fmla="*/ 4463232 w 7309302"/>
                <a:gd name="connsiteY14" fmla="*/ 473378 h 480998"/>
                <a:gd name="connsiteX15" fmla="*/ 4794702 w 7309302"/>
                <a:gd name="connsiteY15" fmla="*/ 4748 h 480998"/>
                <a:gd name="connsiteX16" fmla="*/ 5133792 w 7309302"/>
                <a:gd name="connsiteY16" fmla="*/ 454328 h 480998"/>
                <a:gd name="connsiteX17" fmla="*/ 5472882 w 7309302"/>
                <a:gd name="connsiteY17" fmla="*/ 4748 h 480998"/>
                <a:gd name="connsiteX18" fmla="*/ 5796732 w 7309302"/>
                <a:gd name="connsiteY18" fmla="*/ 454328 h 480998"/>
                <a:gd name="connsiteX19" fmla="*/ 6112962 w 7309302"/>
                <a:gd name="connsiteY19" fmla="*/ 23798 h 480998"/>
                <a:gd name="connsiteX20" fmla="*/ 6459672 w 7309302"/>
                <a:gd name="connsiteY20" fmla="*/ 454328 h 480998"/>
                <a:gd name="connsiteX21" fmla="*/ 6775902 w 7309302"/>
                <a:gd name="connsiteY21" fmla="*/ 4748 h 480998"/>
                <a:gd name="connsiteX22" fmla="*/ 7126422 w 7309302"/>
                <a:gd name="connsiteY22" fmla="*/ 454328 h 480998"/>
                <a:gd name="connsiteX23" fmla="*/ 7309302 w 7309302"/>
                <a:gd name="connsiteY23" fmla="*/ 233348 h 480998"/>
                <a:gd name="connsiteX0" fmla="*/ 0 w 7420713"/>
                <a:gd name="connsiteY0" fmla="*/ 232809 h 480998"/>
                <a:gd name="connsiteX1" fmla="*/ 180792 w 7420713"/>
                <a:gd name="connsiteY1" fmla="*/ 4748 h 480998"/>
                <a:gd name="connsiteX2" fmla="*/ 508452 w 7420713"/>
                <a:gd name="connsiteY2" fmla="*/ 454328 h 480998"/>
                <a:gd name="connsiteX3" fmla="*/ 832302 w 7420713"/>
                <a:gd name="connsiteY3" fmla="*/ 4748 h 480998"/>
                <a:gd name="connsiteX4" fmla="*/ 1182822 w 7420713"/>
                <a:gd name="connsiteY4" fmla="*/ 446708 h 480998"/>
                <a:gd name="connsiteX5" fmla="*/ 1499052 w 7420713"/>
                <a:gd name="connsiteY5" fmla="*/ 8558 h 480998"/>
                <a:gd name="connsiteX6" fmla="*/ 1845762 w 7420713"/>
                <a:gd name="connsiteY6" fmla="*/ 465758 h 480998"/>
                <a:gd name="connsiteX7" fmla="*/ 2169612 w 7420713"/>
                <a:gd name="connsiteY7" fmla="*/ 4748 h 480998"/>
                <a:gd name="connsiteX8" fmla="*/ 2501082 w 7420713"/>
                <a:gd name="connsiteY8" fmla="*/ 458138 h 480998"/>
                <a:gd name="connsiteX9" fmla="*/ 2821122 w 7420713"/>
                <a:gd name="connsiteY9" fmla="*/ 16178 h 480998"/>
                <a:gd name="connsiteX10" fmla="*/ 3171642 w 7420713"/>
                <a:gd name="connsiteY10" fmla="*/ 480998 h 480998"/>
                <a:gd name="connsiteX11" fmla="*/ 3476442 w 7420713"/>
                <a:gd name="connsiteY11" fmla="*/ 4748 h 480998"/>
                <a:gd name="connsiteX12" fmla="*/ 3807912 w 7420713"/>
                <a:gd name="connsiteY12" fmla="*/ 477188 h 480998"/>
                <a:gd name="connsiteX13" fmla="*/ 4127952 w 7420713"/>
                <a:gd name="connsiteY13" fmla="*/ 938 h 480998"/>
                <a:gd name="connsiteX14" fmla="*/ 4463232 w 7420713"/>
                <a:gd name="connsiteY14" fmla="*/ 473378 h 480998"/>
                <a:gd name="connsiteX15" fmla="*/ 4794702 w 7420713"/>
                <a:gd name="connsiteY15" fmla="*/ 4748 h 480998"/>
                <a:gd name="connsiteX16" fmla="*/ 5133792 w 7420713"/>
                <a:gd name="connsiteY16" fmla="*/ 454328 h 480998"/>
                <a:gd name="connsiteX17" fmla="*/ 5472882 w 7420713"/>
                <a:gd name="connsiteY17" fmla="*/ 4748 h 480998"/>
                <a:gd name="connsiteX18" fmla="*/ 5796732 w 7420713"/>
                <a:gd name="connsiteY18" fmla="*/ 454328 h 480998"/>
                <a:gd name="connsiteX19" fmla="*/ 6112962 w 7420713"/>
                <a:gd name="connsiteY19" fmla="*/ 23798 h 480998"/>
                <a:gd name="connsiteX20" fmla="*/ 6459672 w 7420713"/>
                <a:gd name="connsiteY20" fmla="*/ 454328 h 480998"/>
                <a:gd name="connsiteX21" fmla="*/ 6775902 w 7420713"/>
                <a:gd name="connsiteY21" fmla="*/ 4748 h 480998"/>
                <a:gd name="connsiteX22" fmla="*/ 7126422 w 7420713"/>
                <a:gd name="connsiteY22" fmla="*/ 454328 h 480998"/>
                <a:gd name="connsiteX23" fmla="*/ 7420714 w 7420713"/>
                <a:gd name="connsiteY23" fmla="*/ 148960 h 480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420713" h="480998">
                  <a:moveTo>
                    <a:pt x="0" y="232809"/>
                  </a:moveTo>
                  <a:cubicBezTo>
                    <a:pt x="53975" y="155974"/>
                    <a:pt x="96050" y="-32172"/>
                    <a:pt x="180792" y="4748"/>
                  </a:cubicBezTo>
                  <a:cubicBezTo>
                    <a:pt x="265534" y="41668"/>
                    <a:pt x="399867" y="454328"/>
                    <a:pt x="508452" y="454328"/>
                  </a:cubicBezTo>
                  <a:cubicBezTo>
                    <a:pt x="617037" y="454328"/>
                    <a:pt x="719907" y="6018"/>
                    <a:pt x="832302" y="4748"/>
                  </a:cubicBezTo>
                  <a:cubicBezTo>
                    <a:pt x="944697" y="3478"/>
                    <a:pt x="1071697" y="446073"/>
                    <a:pt x="1182822" y="446708"/>
                  </a:cubicBezTo>
                  <a:cubicBezTo>
                    <a:pt x="1293947" y="447343"/>
                    <a:pt x="1388562" y="5383"/>
                    <a:pt x="1499052" y="8558"/>
                  </a:cubicBezTo>
                  <a:cubicBezTo>
                    <a:pt x="1609542" y="11733"/>
                    <a:pt x="1734002" y="466393"/>
                    <a:pt x="1845762" y="465758"/>
                  </a:cubicBezTo>
                  <a:cubicBezTo>
                    <a:pt x="1957522" y="465123"/>
                    <a:pt x="2060392" y="6018"/>
                    <a:pt x="2169612" y="4748"/>
                  </a:cubicBezTo>
                  <a:cubicBezTo>
                    <a:pt x="2278832" y="3478"/>
                    <a:pt x="2392497" y="456233"/>
                    <a:pt x="2501082" y="458138"/>
                  </a:cubicBezTo>
                  <a:cubicBezTo>
                    <a:pt x="2609667" y="460043"/>
                    <a:pt x="2709362" y="12368"/>
                    <a:pt x="2821122" y="16178"/>
                  </a:cubicBezTo>
                  <a:cubicBezTo>
                    <a:pt x="2932882" y="19988"/>
                    <a:pt x="3062422" y="472743"/>
                    <a:pt x="3171642" y="480998"/>
                  </a:cubicBezTo>
                  <a:cubicBezTo>
                    <a:pt x="3280862" y="479093"/>
                    <a:pt x="3370397" y="5383"/>
                    <a:pt x="3476442" y="4748"/>
                  </a:cubicBezTo>
                  <a:cubicBezTo>
                    <a:pt x="3582487" y="4113"/>
                    <a:pt x="3698057" y="454328"/>
                    <a:pt x="3807912" y="477188"/>
                  </a:cubicBezTo>
                  <a:cubicBezTo>
                    <a:pt x="3916497" y="476553"/>
                    <a:pt x="4018732" y="1573"/>
                    <a:pt x="4127952" y="938"/>
                  </a:cubicBezTo>
                  <a:cubicBezTo>
                    <a:pt x="4237172" y="303"/>
                    <a:pt x="4352107" y="472743"/>
                    <a:pt x="4463232" y="473378"/>
                  </a:cubicBezTo>
                  <a:cubicBezTo>
                    <a:pt x="4574357" y="474013"/>
                    <a:pt x="4682942" y="7923"/>
                    <a:pt x="4794702" y="4748"/>
                  </a:cubicBezTo>
                  <a:cubicBezTo>
                    <a:pt x="4906462" y="1573"/>
                    <a:pt x="5020762" y="454328"/>
                    <a:pt x="5133792" y="454328"/>
                  </a:cubicBezTo>
                  <a:cubicBezTo>
                    <a:pt x="5246822" y="454328"/>
                    <a:pt x="5362392" y="4748"/>
                    <a:pt x="5472882" y="4748"/>
                  </a:cubicBezTo>
                  <a:cubicBezTo>
                    <a:pt x="5583372" y="4748"/>
                    <a:pt x="5690052" y="451153"/>
                    <a:pt x="5796732" y="454328"/>
                  </a:cubicBezTo>
                  <a:cubicBezTo>
                    <a:pt x="5903412" y="457503"/>
                    <a:pt x="6002472" y="23798"/>
                    <a:pt x="6112962" y="23798"/>
                  </a:cubicBezTo>
                  <a:cubicBezTo>
                    <a:pt x="6223452" y="23798"/>
                    <a:pt x="6349182" y="457503"/>
                    <a:pt x="6459672" y="454328"/>
                  </a:cubicBezTo>
                  <a:cubicBezTo>
                    <a:pt x="6570162" y="451153"/>
                    <a:pt x="6664777" y="4748"/>
                    <a:pt x="6775902" y="4748"/>
                  </a:cubicBezTo>
                  <a:cubicBezTo>
                    <a:pt x="6887027" y="4748"/>
                    <a:pt x="7026092" y="458138"/>
                    <a:pt x="7126422" y="454328"/>
                  </a:cubicBezTo>
                  <a:cubicBezTo>
                    <a:pt x="7219132" y="454328"/>
                    <a:pt x="7369279" y="222620"/>
                    <a:pt x="7420714" y="14896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approaching source">
            <a:extLst>
              <a:ext uri="{FF2B5EF4-FFF2-40B4-BE49-F238E27FC236}">
                <a16:creationId xmlns:a16="http://schemas.microsoft.com/office/drawing/2014/main" id="{4EEF3966-B075-9268-6DCD-6F143A528170}"/>
              </a:ext>
            </a:extLst>
          </p:cNvPr>
          <p:cNvGrpSpPr>
            <a:grpSpLocks noChangeAspect="1"/>
          </p:cNvGrpSpPr>
          <p:nvPr/>
        </p:nvGrpSpPr>
        <p:grpSpPr>
          <a:xfrm>
            <a:off x="1806361" y="2161711"/>
            <a:ext cx="548640" cy="915670"/>
            <a:chOff x="0" y="0"/>
            <a:chExt cx="547818" cy="9144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3A4234-7ADD-3989-E89F-67E5C19573FD}"/>
                </a:ext>
              </a:extLst>
            </p:cNvPr>
            <p:cNvGrpSpPr/>
            <p:nvPr/>
          </p:nvGrpSpPr>
          <p:grpSpPr>
            <a:xfrm>
              <a:off x="0" y="0"/>
              <a:ext cx="419333" cy="914400"/>
              <a:chOff x="0" y="0"/>
              <a:chExt cx="855556" cy="1865631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C2FE2D-0911-6EC6-A3BC-0FF49AA4A360}"/>
                  </a:ext>
                </a:extLst>
              </p:cNvPr>
              <p:cNvSpPr/>
              <p:nvPr/>
            </p:nvSpPr>
            <p:spPr>
              <a:xfrm>
                <a:off x="0" y="0"/>
                <a:ext cx="389468" cy="38946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016AB64-76CA-E053-FA72-6B5C5C27D4FD}"/>
                  </a:ext>
                </a:extLst>
              </p:cNvPr>
              <p:cNvCxnSpPr/>
              <p:nvPr/>
            </p:nvCxnSpPr>
            <p:spPr>
              <a:xfrm flipH="1">
                <a:off x="444501" y="1165624"/>
                <a:ext cx="35350" cy="3892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37A494-9EE2-AD20-6941-F810CE36EF96}"/>
                  </a:ext>
                </a:extLst>
              </p:cNvPr>
              <p:cNvCxnSpPr/>
              <p:nvPr/>
            </p:nvCxnSpPr>
            <p:spPr>
              <a:xfrm flipV="1">
                <a:off x="481330" y="1011365"/>
                <a:ext cx="374226" cy="14939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AD9C909-C577-3B27-86E4-25777632F22B}"/>
                  </a:ext>
                </a:extLst>
              </p:cNvPr>
              <p:cNvCxnSpPr/>
              <p:nvPr/>
            </p:nvCxnSpPr>
            <p:spPr>
              <a:xfrm flipH="1">
                <a:off x="210397" y="498616"/>
                <a:ext cx="110490" cy="29633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D7B9999-5EDC-EAEE-40C4-8712EE2C73EC}"/>
                  </a:ext>
                </a:extLst>
              </p:cNvPr>
              <p:cNvCxnSpPr/>
              <p:nvPr/>
            </p:nvCxnSpPr>
            <p:spPr>
              <a:xfrm>
                <a:off x="320877" y="501566"/>
                <a:ext cx="180783" cy="21023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13FCB036-DA09-14F1-2411-576102BC8F9C}"/>
                  </a:ext>
                </a:extLst>
              </p:cNvPr>
              <p:cNvSpPr/>
              <p:nvPr/>
            </p:nvSpPr>
            <p:spPr>
              <a:xfrm rot="10800000">
                <a:off x="240878" y="182033"/>
                <a:ext cx="182456" cy="14859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5CA4FB-7105-D581-14BA-E8557CD4CF31}"/>
                  </a:ext>
                </a:extLst>
              </p:cNvPr>
              <p:cNvSpPr/>
              <p:nvPr/>
            </p:nvSpPr>
            <p:spPr>
              <a:xfrm>
                <a:off x="285963" y="155363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99E6D4B-E461-5226-AEDF-644661AB31F0}"/>
                  </a:ext>
                </a:extLst>
              </p:cNvPr>
              <p:cNvCxnSpPr/>
              <p:nvPr/>
            </p:nvCxnSpPr>
            <p:spPr>
              <a:xfrm flipH="1">
                <a:off x="676064" y="1011365"/>
                <a:ext cx="179492" cy="417597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C0241B9-AEB9-F488-6CF7-DE2E7DE94DCB}"/>
                  </a:ext>
                </a:extLst>
              </p:cNvPr>
              <p:cNvCxnSpPr/>
              <p:nvPr/>
            </p:nvCxnSpPr>
            <p:spPr>
              <a:xfrm flipH="1">
                <a:off x="20956" y="1554828"/>
                <a:ext cx="423333" cy="197529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AA28143-ADD9-59A2-3430-7003D1DCD96F}"/>
                  </a:ext>
                </a:extLst>
              </p:cNvPr>
              <p:cNvCxnSpPr/>
              <p:nvPr/>
            </p:nvCxnSpPr>
            <p:spPr>
              <a:xfrm flipV="1">
                <a:off x="502920" y="501734"/>
                <a:ext cx="291677" cy="21065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5E3736E-5352-D52F-4602-2DE3D30D8983}"/>
                  </a:ext>
                </a:extLst>
              </p:cNvPr>
              <p:cNvCxnSpPr/>
              <p:nvPr/>
            </p:nvCxnSpPr>
            <p:spPr>
              <a:xfrm flipH="1" flipV="1">
                <a:off x="212811" y="796850"/>
                <a:ext cx="363643" cy="381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57920A-4602-ACC1-7FA2-B964EFECFC75}"/>
                  </a:ext>
                </a:extLst>
              </p:cNvPr>
              <p:cNvCxnSpPr/>
              <p:nvPr/>
            </p:nvCxnSpPr>
            <p:spPr>
              <a:xfrm>
                <a:off x="678602" y="1428962"/>
                <a:ext cx="115995" cy="62738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0CE919-4C2E-7902-FA1E-80CEB548A1F3}"/>
                  </a:ext>
                </a:extLst>
              </p:cNvPr>
              <p:cNvCxnSpPr/>
              <p:nvPr/>
            </p:nvCxnSpPr>
            <p:spPr>
              <a:xfrm>
                <a:off x="20955" y="1752357"/>
                <a:ext cx="72391" cy="11327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EE1D8F73-54ED-DF4E-1735-012602ACEFDE}"/>
                  </a:ext>
                </a:extLst>
              </p:cNvPr>
              <p:cNvSpPr/>
              <p:nvPr/>
            </p:nvSpPr>
            <p:spPr>
              <a:xfrm rot="744751">
                <a:off x="175720" y="417313"/>
                <a:ext cx="388620" cy="720090"/>
              </a:xfrm>
              <a:custGeom>
                <a:avLst/>
                <a:gdLst>
                  <a:gd name="connsiteX0" fmla="*/ 0 w 180434"/>
                  <a:gd name="connsiteY0" fmla="*/ 0 h 685800"/>
                  <a:gd name="connsiteX1" fmla="*/ 171450 w 180434"/>
                  <a:gd name="connsiteY1" fmla="*/ 281940 h 685800"/>
                  <a:gd name="connsiteX2" fmla="*/ 140970 w 180434"/>
                  <a:gd name="connsiteY2" fmla="*/ 685800 h 685800"/>
                  <a:gd name="connsiteX0" fmla="*/ 0 w 391364"/>
                  <a:gd name="connsiteY0" fmla="*/ 0 h 720090"/>
                  <a:gd name="connsiteX1" fmla="*/ 171450 w 391364"/>
                  <a:gd name="connsiteY1" fmla="*/ 281940 h 720090"/>
                  <a:gd name="connsiteX2" fmla="*/ 388620 w 391364"/>
                  <a:gd name="connsiteY2" fmla="*/ 720090 h 720090"/>
                  <a:gd name="connsiteX0" fmla="*/ 0 w 388620"/>
                  <a:gd name="connsiteY0" fmla="*/ 0 h 720090"/>
                  <a:gd name="connsiteX1" fmla="*/ 171450 w 388620"/>
                  <a:gd name="connsiteY1" fmla="*/ 281940 h 720090"/>
                  <a:gd name="connsiteX2" fmla="*/ 388620 w 388620"/>
                  <a:gd name="connsiteY2" fmla="*/ 720090 h 720090"/>
                  <a:gd name="connsiteX0" fmla="*/ 0 w 388620"/>
                  <a:gd name="connsiteY0" fmla="*/ 0 h 720090"/>
                  <a:gd name="connsiteX1" fmla="*/ 217170 w 388620"/>
                  <a:gd name="connsiteY1" fmla="*/ 293370 h 720090"/>
                  <a:gd name="connsiteX2" fmla="*/ 388620 w 388620"/>
                  <a:gd name="connsiteY2" fmla="*/ 720090 h 72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8620" h="720090">
                    <a:moveTo>
                      <a:pt x="0" y="0"/>
                    </a:moveTo>
                    <a:cubicBezTo>
                      <a:pt x="73977" y="83820"/>
                      <a:pt x="152400" y="173355"/>
                      <a:pt x="217170" y="293370"/>
                    </a:cubicBezTo>
                    <a:cubicBezTo>
                      <a:pt x="281940" y="413385"/>
                      <a:pt x="339407" y="586740"/>
                      <a:pt x="388620" y="72009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50BFA25-546B-C828-9060-B4F69E748F6B}"/>
                </a:ext>
              </a:extLst>
            </p:cNvPr>
            <p:cNvGrpSpPr/>
            <p:nvPr/>
          </p:nvGrpSpPr>
          <p:grpSpPr>
            <a:xfrm>
              <a:off x="284480" y="309880"/>
              <a:ext cx="263338" cy="177053"/>
              <a:chOff x="488720" y="522164"/>
              <a:chExt cx="447922" cy="30107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8B41F6B-2F1A-5D68-BFB0-CCCA3DE6B765}"/>
                  </a:ext>
                </a:extLst>
              </p:cNvPr>
              <p:cNvSpPr/>
              <p:nvPr/>
            </p:nvSpPr>
            <p:spPr>
              <a:xfrm>
                <a:off x="488720" y="609119"/>
                <a:ext cx="322157" cy="1271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2F43B4FA-31D6-7B24-2FD2-C6F06BFF2E6D}"/>
                  </a:ext>
                </a:extLst>
              </p:cNvPr>
              <p:cNvSpPr/>
              <p:nvPr/>
            </p:nvSpPr>
            <p:spPr>
              <a:xfrm rot="16200000">
                <a:off x="725654" y="612252"/>
                <a:ext cx="301076" cy="120900"/>
              </a:xfrm>
              <a:prstGeom prst="trapezoid">
                <a:avLst>
                  <a:gd name="adj" fmla="val 42436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8" name="Freeform 117">
            <a:extLst>
              <a:ext uri="{FF2B5EF4-FFF2-40B4-BE49-F238E27FC236}">
                <a16:creationId xmlns:a16="http://schemas.microsoft.com/office/drawing/2014/main" id="{4E840719-07D8-8DDB-3692-56D6BC9B6EC1}"/>
              </a:ext>
            </a:extLst>
          </p:cNvPr>
          <p:cNvSpPr/>
          <p:nvPr/>
        </p:nvSpPr>
        <p:spPr>
          <a:xfrm>
            <a:off x="1974636" y="1348276"/>
            <a:ext cx="4490720" cy="182880"/>
          </a:xfrm>
          <a:custGeom>
            <a:avLst/>
            <a:gdLst>
              <a:gd name="connsiteX0" fmla="*/ 0 w 3299460"/>
              <a:gd name="connsiteY0" fmla="*/ 461016 h 461016"/>
              <a:gd name="connsiteX1" fmla="*/ 323850 w 3299460"/>
              <a:gd name="connsiteY1" fmla="*/ 6 h 461016"/>
              <a:gd name="connsiteX2" fmla="*/ 651510 w 3299460"/>
              <a:gd name="connsiteY2" fmla="*/ 449586 h 461016"/>
              <a:gd name="connsiteX3" fmla="*/ 975360 w 3299460"/>
              <a:gd name="connsiteY3" fmla="*/ 6 h 461016"/>
              <a:gd name="connsiteX4" fmla="*/ 1325880 w 3299460"/>
              <a:gd name="connsiteY4" fmla="*/ 441966 h 461016"/>
              <a:gd name="connsiteX5" fmla="*/ 1642110 w 3299460"/>
              <a:gd name="connsiteY5" fmla="*/ 3816 h 461016"/>
              <a:gd name="connsiteX6" fmla="*/ 1988820 w 3299460"/>
              <a:gd name="connsiteY6" fmla="*/ 461016 h 461016"/>
              <a:gd name="connsiteX7" fmla="*/ 2312670 w 3299460"/>
              <a:gd name="connsiteY7" fmla="*/ 6 h 461016"/>
              <a:gd name="connsiteX8" fmla="*/ 2644140 w 3299460"/>
              <a:gd name="connsiteY8" fmla="*/ 453396 h 461016"/>
              <a:gd name="connsiteX9" fmla="*/ 2964180 w 3299460"/>
              <a:gd name="connsiteY9" fmla="*/ 11436 h 461016"/>
              <a:gd name="connsiteX10" fmla="*/ 3299460 w 3299460"/>
              <a:gd name="connsiteY10" fmla="*/ 457206 h 461016"/>
              <a:gd name="connsiteX0" fmla="*/ 0 w 7661910"/>
              <a:gd name="connsiteY0" fmla="*/ 461016 h 495306"/>
              <a:gd name="connsiteX1" fmla="*/ 323850 w 7661910"/>
              <a:gd name="connsiteY1" fmla="*/ 6 h 495306"/>
              <a:gd name="connsiteX2" fmla="*/ 651510 w 7661910"/>
              <a:gd name="connsiteY2" fmla="*/ 449586 h 495306"/>
              <a:gd name="connsiteX3" fmla="*/ 975360 w 7661910"/>
              <a:gd name="connsiteY3" fmla="*/ 6 h 495306"/>
              <a:gd name="connsiteX4" fmla="*/ 1325880 w 7661910"/>
              <a:gd name="connsiteY4" fmla="*/ 441966 h 495306"/>
              <a:gd name="connsiteX5" fmla="*/ 1642110 w 7661910"/>
              <a:gd name="connsiteY5" fmla="*/ 3816 h 495306"/>
              <a:gd name="connsiteX6" fmla="*/ 1988820 w 7661910"/>
              <a:gd name="connsiteY6" fmla="*/ 461016 h 495306"/>
              <a:gd name="connsiteX7" fmla="*/ 2312670 w 7661910"/>
              <a:gd name="connsiteY7" fmla="*/ 6 h 495306"/>
              <a:gd name="connsiteX8" fmla="*/ 2644140 w 7661910"/>
              <a:gd name="connsiteY8" fmla="*/ 453396 h 495306"/>
              <a:gd name="connsiteX9" fmla="*/ 2964180 w 7661910"/>
              <a:gd name="connsiteY9" fmla="*/ 11436 h 495306"/>
              <a:gd name="connsiteX10" fmla="*/ 7661910 w 7661910"/>
              <a:gd name="connsiteY10" fmla="*/ 495306 h 495306"/>
              <a:gd name="connsiteX0" fmla="*/ 0 w 7661910"/>
              <a:gd name="connsiteY0" fmla="*/ 503188 h 537478"/>
              <a:gd name="connsiteX1" fmla="*/ 323850 w 7661910"/>
              <a:gd name="connsiteY1" fmla="*/ 42178 h 537478"/>
              <a:gd name="connsiteX2" fmla="*/ 651510 w 7661910"/>
              <a:gd name="connsiteY2" fmla="*/ 491758 h 537478"/>
              <a:gd name="connsiteX3" fmla="*/ 975360 w 7661910"/>
              <a:gd name="connsiteY3" fmla="*/ 42178 h 537478"/>
              <a:gd name="connsiteX4" fmla="*/ 1325880 w 7661910"/>
              <a:gd name="connsiteY4" fmla="*/ 484138 h 537478"/>
              <a:gd name="connsiteX5" fmla="*/ 1642110 w 7661910"/>
              <a:gd name="connsiteY5" fmla="*/ 45988 h 537478"/>
              <a:gd name="connsiteX6" fmla="*/ 1988820 w 7661910"/>
              <a:gd name="connsiteY6" fmla="*/ 503188 h 537478"/>
              <a:gd name="connsiteX7" fmla="*/ 2312670 w 7661910"/>
              <a:gd name="connsiteY7" fmla="*/ 42178 h 537478"/>
              <a:gd name="connsiteX8" fmla="*/ 2644140 w 7661910"/>
              <a:gd name="connsiteY8" fmla="*/ 495568 h 537478"/>
              <a:gd name="connsiteX9" fmla="*/ 2964180 w 7661910"/>
              <a:gd name="connsiteY9" fmla="*/ 53608 h 537478"/>
              <a:gd name="connsiteX10" fmla="*/ 3288030 w 7661910"/>
              <a:gd name="connsiteY10" fmla="*/ 61228 h 537478"/>
              <a:gd name="connsiteX11" fmla="*/ 7661910 w 7661910"/>
              <a:gd name="connsiteY11" fmla="*/ 537478 h 537478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7661910 w 7661910"/>
              <a:gd name="connsiteY1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7661910 w 7661910"/>
              <a:gd name="connsiteY13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7661910 w 7661910"/>
              <a:gd name="connsiteY14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7661910 w 7661910"/>
              <a:gd name="connsiteY15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7661910 w 7661910"/>
              <a:gd name="connsiteY16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7661910 w 7661910"/>
              <a:gd name="connsiteY17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7661910 w 7661910"/>
              <a:gd name="connsiteY18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7661910 w 7661910"/>
              <a:gd name="connsiteY19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7661910 w 7661910"/>
              <a:gd name="connsiteY20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7661910 w 7661910"/>
              <a:gd name="connsiteY21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661910 w 7661910"/>
              <a:gd name="connsiteY22" fmla="*/ 515907 h 515907"/>
              <a:gd name="connsiteX0" fmla="*/ 0 w 7661910"/>
              <a:gd name="connsiteY0" fmla="*/ 481617 h 515907"/>
              <a:gd name="connsiteX1" fmla="*/ 323850 w 7661910"/>
              <a:gd name="connsiteY1" fmla="*/ 20607 h 515907"/>
              <a:gd name="connsiteX2" fmla="*/ 651510 w 7661910"/>
              <a:gd name="connsiteY2" fmla="*/ 470187 h 515907"/>
              <a:gd name="connsiteX3" fmla="*/ 975360 w 7661910"/>
              <a:gd name="connsiteY3" fmla="*/ 20607 h 515907"/>
              <a:gd name="connsiteX4" fmla="*/ 1325880 w 7661910"/>
              <a:gd name="connsiteY4" fmla="*/ 462567 h 515907"/>
              <a:gd name="connsiteX5" fmla="*/ 1642110 w 7661910"/>
              <a:gd name="connsiteY5" fmla="*/ 24417 h 515907"/>
              <a:gd name="connsiteX6" fmla="*/ 1988820 w 7661910"/>
              <a:gd name="connsiteY6" fmla="*/ 481617 h 515907"/>
              <a:gd name="connsiteX7" fmla="*/ 2312670 w 7661910"/>
              <a:gd name="connsiteY7" fmla="*/ 20607 h 515907"/>
              <a:gd name="connsiteX8" fmla="*/ 2644140 w 7661910"/>
              <a:gd name="connsiteY8" fmla="*/ 473997 h 515907"/>
              <a:gd name="connsiteX9" fmla="*/ 2964180 w 7661910"/>
              <a:gd name="connsiteY9" fmla="*/ 32037 h 515907"/>
              <a:gd name="connsiteX10" fmla="*/ 3288030 w 7661910"/>
              <a:gd name="connsiteY10" fmla="*/ 39657 h 515907"/>
              <a:gd name="connsiteX11" fmla="*/ 3619500 w 7661910"/>
              <a:gd name="connsiteY11" fmla="*/ 81567 h 515907"/>
              <a:gd name="connsiteX12" fmla="*/ 3958590 w 7661910"/>
              <a:gd name="connsiteY12" fmla="*/ 119667 h 515907"/>
              <a:gd name="connsiteX13" fmla="*/ 4278630 w 7661910"/>
              <a:gd name="connsiteY13" fmla="*/ 157767 h 515907"/>
              <a:gd name="connsiteX14" fmla="*/ 4621530 w 7661910"/>
              <a:gd name="connsiteY14" fmla="*/ 199677 h 515907"/>
              <a:gd name="connsiteX15" fmla="*/ 4941570 w 7661910"/>
              <a:gd name="connsiteY15" fmla="*/ 226347 h 515907"/>
              <a:gd name="connsiteX16" fmla="*/ 5265420 w 7661910"/>
              <a:gd name="connsiteY16" fmla="*/ 260637 h 515907"/>
              <a:gd name="connsiteX17" fmla="*/ 5604510 w 7661910"/>
              <a:gd name="connsiteY17" fmla="*/ 283497 h 515907"/>
              <a:gd name="connsiteX18" fmla="*/ 5939790 w 7661910"/>
              <a:gd name="connsiteY18" fmla="*/ 313977 h 515907"/>
              <a:gd name="connsiteX19" fmla="*/ 6256020 w 7661910"/>
              <a:gd name="connsiteY19" fmla="*/ 352077 h 515907"/>
              <a:gd name="connsiteX20" fmla="*/ 6606540 w 7661910"/>
              <a:gd name="connsiteY20" fmla="*/ 393987 h 515907"/>
              <a:gd name="connsiteX21" fmla="*/ 6918960 w 7661910"/>
              <a:gd name="connsiteY21" fmla="*/ 424467 h 515907"/>
              <a:gd name="connsiteX22" fmla="*/ 7269480 w 7661910"/>
              <a:gd name="connsiteY22" fmla="*/ 470187 h 515907"/>
              <a:gd name="connsiteX23" fmla="*/ 7661910 w 7661910"/>
              <a:gd name="connsiteY23" fmla="*/ 515907 h 5159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6096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8590 w 7661910"/>
              <a:gd name="connsiteY12" fmla="*/ 9906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1017 h 495307"/>
              <a:gd name="connsiteX1" fmla="*/ 323850 w 7661910"/>
              <a:gd name="connsiteY1" fmla="*/ 7 h 495307"/>
              <a:gd name="connsiteX2" fmla="*/ 651510 w 7661910"/>
              <a:gd name="connsiteY2" fmla="*/ 449587 h 495307"/>
              <a:gd name="connsiteX3" fmla="*/ 975360 w 7661910"/>
              <a:gd name="connsiteY3" fmla="*/ 7 h 495307"/>
              <a:gd name="connsiteX4" fmla="*/ 1325880 w 7661910"/>
              <a:gd name="connsiteY4" fmla="*/ 441967 h 495307"/>
              <a:gd name="connsiteX5" fmla="*/ 1642110 w 7661910"/>
              <a:gd name="connsiteY5" fmla="*/ 3817 h 495307"/>
              <a:gd name="connsiteX6" fmla="*/ 1988820 w 7661910"/>
              <a:gd name="connsiteY6" fmla="*/ 461017 h 495307"/>
              <a:gd name="connsiteX7" fmla="*/ 2312670 w 7661910"/>
              <a:gd name="connsiteY7" fmla="*/ 7 h 495307"/>
              <a:gd name="connsiteX8" fmla="*/ 2644140 w 7661910"/>
              <a:gd name="connsiteY8" fmla="*/ 453397 h 495307"/>
              <a:gd name="connsiteX9" fmla="*/ 2964180 w 7661910"/>
              <a:gd name="connsiteY9" fmla="*/ 11437 h 495307"/>
              <a:gd name="connsiteX10" fmla="*/ 3314700 w 7661910"/>
              <a:gd name="connsiteY10" fmla="*/ 476257 h 495307"/>
              <a:gd name="connsiteX11" fmla="*/ 3619500 w 7661910"/>
              <a:gd name="connsiteY11" fmla="*/ 7 h 495307"/>
              <a:gd name="connsiteX12" fmla="*/ 3950970 w 7661910"/>
              <a:gd name="connsiteY12" fmla="*/ 472447 h 495307"/>
              <a:gd name="connsiteX13" fmla="*/ 4278630 w 7661910"/>
              <a:gd name="connsiteY13" fmla="*/ 137167 h 495307"/>
              <a:gd name="connsiteX14" fmla="*/ 4621530 w 7661910"/>
              <a:gd name="connsiteY14" fmla="*/ 179077 h 495307"/>
              <a:gd name="connsiteX15" fmla="*/ 4941570 w 7661910"/>
              <a:gd name="connsiteY15" fmla="*/ 205747 h 495307"/>
              <a:gd name="connsiteX16" fmla="*/ 5265420 w 7661910"/>
              <a:gd name="connsiteY16" fmla="*/ 240037 h 495307"/>
              <a:gd name="connsiteX17" fmla="*/ 5604510 w 7661910"/>
              <a:gd name="connsiteY17" fmla="*/ 262897 h 495307"/>
              <a:gd name="connsiteX18" fmla="*/ 5939790 w 7661910"/>
              <a:gd name="connsiteY18" fmla="*/ 293377 h 495307"/>
              <a:gd name="connsiteX19" fmla="*/ 6256020 w 7661910"/>
              <a:gd name="connsiteY19" fmla="*/ 331477 h 495307"/>
              <a:gd name="connsiteX20" fmla="*/ 6606540 w 7661910"/>
              <a:gd name="connsiteY20" fmla="*/ 373387 h 495307"/>
              <a:gd name="connsiteX21" fmla="*/ 6918960 w 7661910"/>
              <a:gd name="connsiteY21" fmla="*/ 403867 h 495307"/>
              <a:gd name="connsiteX22" fmla="*/ 7269480 w 7661910"/>
              <a:gd name="connsiteY22" fmla="*/ 449587 h 495307"/>
              <a:gd name="connsiteX23" fmla="*/ 7661910 w 7661910"/>
              <a:gd name="connsiteY23" fmla="*/ 495307 h 495307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21530 w 7661910"/>
              <a:gd name="connsiteY14" fmla="*/ 18288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41570 w 7661910"/>
              <a:gd name="connsiteY15" fmla="*/ 20955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65420 w 7661910"/>
              <a:gd name="connsiteY16" fmla="*/ 24384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04510 w 7661910"/>
              <a:gd name="connsiteY17" fmla="*/ 26670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29718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33528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606540 w 7661910"/>
              <a:gd name="connsiteY20" fmla="*/ 37719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40767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661910"/>
              <a:gd name="connsiteY0" fmla="*/ 464820 h 499110"/>
              <a:gd name="connsiteX1" fmla="*/ 323850 w 7661910"/>
              <a:gd name="connsiteY1" fmla="*/ 3810 h 499110"/>
              <a:gd name="connsiteX2" fmla="*/ 651510 w 7661910"/>
              <a:gd name="connsiteY2" fmla="*/ 453390 h 499110"/>
              <a:gd name="connsiteX3" fmla="*/ 975360 w 7661910"/>
              <a:gd name="connsiteY3" fmla="*/ 3810 h 499110"/>
              <a:gd name="connsiteX4" fmla="*/ 1325880 w 7661910"/>
              <a:gd name="connsiteY4" fmla="*/ 445770 h 499110"/>
              <a:gd name="connsiteX5" fmla="*/ 1642110 w 7661910"/>
              <a:gd name="connsiteY5" fmla="*/ 7620 h 499110"/>
              <a:gd name="connsiteX6" fmla="*/ 1988820 w 7661910"/>
              <a:gd name="connsiteY6" fmla="*/ 464820 h 499110"/>
              <a:gd name="connsiteX7" fmla="*/ 2312670 w 7661910"/>
              <a:gd name="connsiteY7" fmla="*/ 3810 h 499110"/>
              <a:gd name="connsiteX8" fmla="*/ 2644140 w 7661910"/>
              <a:gd name="connsiteY8" fmla="*/ 457200 h 499110"/>
              <a:gd name="connsiteX9" fmla="*/ 2964180 w 7661910"/>
              <a:gd name="connsiteY9" fmla="*/ 15240 h 499110"/>
              <a:gd name="connsiteX10" fmla="*/ 3314700 w 7661910"/>
              <a:gd name="connsiteY10" fmla="*/ 480060 h 499110"/>
              <a:gd name="connsiteX11" fmla="*/ 3619500 w 7661910"/>
              <a:gd name="connsiteY11" fmla="*/ 3810 h 499110"/>
              <a:gd name="connsiteX12" fmla="*/ 3950970 w 7661910"/>
              <a:gd name="connsiteY12" fmla="*/ 476250 h 499110"/>
              <a:gd name="connsiteX13" fmla="*/ 4271010 w 7661910"/>
              <a:gd name="connsiteY13" fmla="*/ 0 h 499110"/>
              <a:gd name="connsiteX14" fmla="*/ 4606290 w 7661910"/>
              <a:gd name="connsiteY14" fmla="*/ 472440 h 499110"/>
              <a:gd name="connsiteX15" fmla="*/ 4937760 w 7661910"/>
              <a:gd name="connsiteY15" fmla="*/ 3810 h 499110"/>
              <a:gd name="connsiteX16" fmla="*/ 5276850 w 7661910"/>
              <a:gd name="connsiteY16" fmla="*/ 453390 h 499110"/>
              <a:gd name="connsiteX17" fmla="*/ 5615940 w 7661910"/>
              <a:gd name="connsiteY17" fmla="*/ 3810 h 499110"/>
              <a:gd name="connsiteX18" fmla="*/ 5939790 w 7661910"/>
              <a:gd name="connsiteY18" fmla="*/ 453390 h 499110"/>
              <a:gd name="connsiteX19" fmla="*/ 6256020 w 7661910"/>
              <a:gd name="connsiteY19" fmla="*/ 22860 h 499110"/>
              <a:gd name="connsiteX20" fmla="*/ 6595110 w 7661910"/>
              <a:gd name="connsiteY20" fmla="*/ 445770 h 499110"/>
              <a:gd name="connsiteX21" fmla="*/ 6918960 w 7661910"/>
              <a:gd name="connsiteY21" fmla="*/ 3810 h 499110"/>
              <a:gd name="connsiteX22" fmla="*/ 7269480 w 7661910"/>
              <a:gd name="connsiteY22" fmla="*/ 453390 h 499110"/>
              <a:gd name="connsiteX23" fmla="*/ 7661910 w 7661910"/>
              <a:gd name="connsiteY23" fmla="*/ 499110 h 49911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595110 w 7578090"/>
              <a:gd name="connsiteY20" fmla="*/ 44577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578090 w 7578090"/>
              <a:gd name="connsiteY23" fmla="*/ 11430 h 480060"/>
              <a:gd name="connsiteX0" fmla="*/ 0 w 7578090"/>
              <a:gd name="connsiteY0" fmla="*/ 464820 h 480060"/>
              <a:gd name="connsiteX1" fmla="*/ 323850 w 7578090"/>
              <a:gd name="connsiteY1" fmla="*/ 3810 h 480060"/>
              <a:gd name="connsiteX2" fmla="*/ 651510 w 7578090"/>
              <a:gd name="connsiteY2" fmla="*/ 453390 h 480060"/>
              <a:gd name="connsiteX3" fmla="*/ 975360 w 7578090"/>
              <a:gd name="connsiteY3" fmla="*/ 3810 h 480060"/>
              <a:gd name="connsiteX4" fmla="*/ 1325880 w 7578090"/>
              <a:gd name="connsiteY4" fmla="*/ 445770 h 480060"/>
              <a:gd name="connsiteX5" fmla="*/ 1642110 w 7578090"/>
              <a:gd name="connsiteY5" fmla="*/ 7620 h 480060"/>
              <a:gd name="connsiteX6" fmla="*/ 1988820 w 7578090"/>
              <a:gd name="connsiteY6" fmla="*/ 464820 h 480060"/>
              <a:gd name="connsiteX7" fmla="*/ 2312670 w 7578090"/>
              <a:gd name="connsiteY7" fmla="*/ 3810 h 480060"/>
              <a:gd name="connsiteX8" fmla="*/ 2644140 w 7578090"/>
              <a:gd name="connsiteY8" fmla="*/ 457200 h 480060"/>
              <a:gd name="connsiteX9" fmla="*/ 2964180 w 7578090"/>
              <a:gd name="connsiteY9" fmla="*/ 15240 h 480060"/>
              <a:gd name="connsiteX10" fmla="*/ 3314700 w 7578090"/>
              <a:gd name="connsiteY10" fmla="*/ 480060 h 480060"/>
              <a:gd name="connsiteX11" fmla="*/ 3619500 w 7578090"/>
              <a:gd name="connsiteY11" fmla="*/ 3810 h 480060"/>
              <a:gd name="connsiteX12" fmla="*/ 3950970 w 7578090"/>
              <a:gd name="connsiteY12" fmla="*/ 476250 h 480060"/>
              <a:gd name="connsiteX13" fmla="*/ 4271010 w 7578090"/>
              <a:gd name="connsiteY13" fmla="*/ 0 h 480060"/>
              <a:gd name="connsiteX14" fmla="*/ 4606290 w 7578090"/>
              <a:gd name="connsiteY14" fmla="*/ 472440 h 480060"/>
              <a:gd name="connsiteX15" fmla="*/ 4937760 w 7578090"/>
              <a:gd name="connsiteY15" fmla="*/ 3810 h 480060"/>
              <a:gd name="connsiteX16" fmla="*/ 5276850 w 7578090"/>
              <a:gd name="connsiteY16" fmla="*/ 453390 h 480060"/>
              <a:gd name="connsiteX17" fmla="*/ 5615940 w 7578090"/>
              <a:gd name="connsiteY17" fmla="*/ 3810 h 480060"/>
              <a:gd name="connsiteX18" fmla="*/ 5939790 w 7578090"/>
              <a:gd name="connsiteY18" fmla="*/ 453390 h 480060"/>
              <a:gd name="connsiteX19" fmla="*/ 6256020 w 7578090"/>
              <a:gd name="connsiteY19" fmla="*/ 22860 h 480060"/>
              <a:gd name="connsiteX20" fmla="*/ 6602730 w 7578090"/>
              <a:gd name="connsiteY20" fmla="*/ 453390 h 480060"/>
              <a:gd name="connsiteX21" fmla="*/ 6918960 w 7578090"/>
              <a:gd name="connsiteY21" fmla="*/ 3810 h 480060"/>
              <a:gd name="connsiteX22" fmla="*/ 7269480 w 7578090"/>
              <a:gd name="connsiteY22" fmla="*/ 453390 h 480060"/>
              <a:gd name="connsiteX23" fmla="*/ 7452360 w 7578090"/>
              <a:gd name="connsiteY23" fmla="*/ 232410 h 480060"/>
              <a:gd name="connsiteX24" fmla="*/ 7578090 w 7578090"/>
              <a:gd name="connsiteY24" fmla="*/ 1143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4820 h 480060"/>
              <a:gd name="connsiteX1" fmla="*/ 323850 w 7452360"/>
              <a:gd name="connsiteY1" fmla="*/ 3810 h 480060"/>
              <a:gd name="connsiteX2" fmla="*/ 651510 w 7452360"/>
              <a:gd name="connsiteY2" fmla="*/ 453390 h 480060"/>
              <a:gd name="connsiteX3" fmla="*/ 975360 w 7452360"/>
              <a:gd name="connsiteY3" fmla="*/ 3810 h 480060"/>
              <a:gd name="connsiteX4" fmla="*/ 1325880 w 7452360"/>
              <a:gd name="connsiteY4" fmla="*/ 445770 h 480060"/>
              <a:gd name="connsiteX5" fmla="*/ 1642110 w 7452360"/>
              <a:gd name="connsiteY5" fmla="*/ 7620 h 480060"/>
              <a:gd name="connsiteX6" fmla="*/ 1988820 w 7452360"/>
              <a:gd name="connsiteY6" fmla="*/ 464820 h 480060"/>
              <a:gd name="connsiteX7" fmla="*/ 2312670 w 7452360"/>
              <a:gd name="connsiteY7" fmla="*/ 3810 h 480060"/>
              <a:gd name="connsiteX8" fmla="*/ 2644140 w 7452360"/>
              <a:gd name="connsiteY8" fmla="*/ 457200 h 480060"/>
              <a:gd name="connsiteX9" fmla="*/ 2964180 w 7452360"/>
              <a:gd name="connsiteY9" fmla="*/ 15240 h 480060"/>
              <a:gd name="connsiteX10" fmla="*/ 3314700 w 7452360"/>
              <a:gd name="connsiteY10" fmla="*/ 480060 h 480060"/>
              <a:gd name="connsiteX11" fmla="*/ 3619500 w 7452360"/>
              <a:gd name="connsiteY11" fmla="*/ 3810 h 480060"/>
              <a:gd name="connsiteX12" fmla="*/ 3950970 w 7452360"/>
              <a:gd name="connsiteY12" fmla="*/ 476250 h 480060"/>
              <a:gd name="connsiteX13" fmla="*/ 4271010 w 7452360"/>
              <a:gd name="connsiteY13" fmla="*/ 0 h 480060"/>
              <a:gd name="connsiteX14" fmla="*/ 4606290 w 7452360"/>
              <a:gd name="connsiteY14" fmla="*/ 472440 h 480060"/>
              <a:gd name="connsiteX15" fmla="*/ 4937760 w 7452360"/>
              <a:gd name="connsiteY15" fmla="*/ 3810 h 480060"/>
              <a:gd name="connsiteX16" fmla="*/ 5276850 w 7452360"/>
              <a:gd name="connsiteY16" fmla="*/ 453390 h 480060"/>
              <a:gd name="connsiteX17" fmla="*/ 5615940 w 7452360"/>
              <a:gd name="connsiteY17" fmla="*/ 3810 h 480060"/>
              <a:gd name="connsiteX18" fmla="*/ 5939790 w 7452360"/>
              <a:gd name="connsiteY18" fmla="*/ 453390 h 480060"/>
              <a:gd name="connsiteX19" fmla="*/ 6256020 w 7452360"/>
              <a:gd name="connsiteY19" fmla="*/ 22860 h 480060"/>
              <a:gd name="connsiteX20" fmla="*/ 6602730 w 7452360"/>
              <a:gd name="connsiteY20" fmla="*/ 453390 h 480060"/>
              <a:gd name="connsiteX21" fmla="*/ 6918960 w 7452360"/>
              <a:gd name="connsiteY21" fmla="*/ 3810 h 480060"/>
              <a:gd name="connsiteX22" fmla="*/ 7269480 w 7452360"/>
              <a:gd name="connsiteY22" fmla="*/ 453390 h 480060"/>
              <a:gd name="connsiteX23" fmla="*/ 7452360 w 7452360"/>
              <a:gd name="connsiteY23" fmla="*/ 232410 h 480060"/>
              <a:gd name="connsiteX0" fmla="*/ 0 w 7452360"/>
              <a:gd name="connsiteY0" fmla="*/ 465509 h 480749"/>
              <a:gd name="connsiteX1" fmla="*/ 114300 w 7452360"/>
              <a:gd name="connsiteY1" fmla="*/ 236909 h 480749"/>
              <a:gd name="connsiteX2" fmla="*/ 323850 w 7452360"/>
              <a:gd name="connsiteY2" fmla="*/ 4499 h 480749"/>
              <a:gd name="connsiteX3" fmla="*/ 651510 w 7452360"/>
              <a:gd name="connsiteY3" fmla="*/ 454079 h 480749"/>
              <a:gd name="connsiteX4" fmla="*/ 975360 w 7452360"/>
              <a:gd name="connsiteY4" fmla="*/ 4499 h 480749"/>
              <a:gd name="connsiteX5" fmla="*/ 1325880 w 7452360"/>
              <a:gd name="connsiteY5" fmla="*/ 446459 h 480749"/>
              <a:gd name="connsiteX6" fmla="*/ 1642110 w 7452360"/>
              <a:gd name="connsiteY6" fmla="*/ 8309 h 480749"/>
              <a:gd name="connsiteX7" fmla="*/ 1988820 w 7452360"/>
              <a:gd name="connsiteY7" fmla="*/ 465509 h 480749"/>
              <a:gd name="connsiteX8" fmla="*/ 2312670 w 7452360"/>
              <a:gd name="connsiteY8" fmla="*/ 4499 h 480749"/>
              <a:gd name="connsiteX9" fmla="*/ 2644140 w 7452360"/>
              <a:gd name="connsiteY9" fmla="*/ 457889 h 480749"/>
              <a:gd name="connsiteX10" fmla="*/ 2964180 w 7452360"/>
              <a:gd name="connsiteY10" fmla="*/ 15929 h 480749"/>
              <a:gd name="connsiteX11" fmla="*/ 3314700 w 7452360"/>
              <a:gd name="connsiteY11" fmla="*/ 480749 h 480749"/>
              <a:gd name="connsiteX12" fmla="*/ 3619500 w 7452360"/>
              <a:gd name="connsiteY12" fmla="*/ 4499 h 480749"/>
              <a:gd name="connsiteX13" fmla="*/ 3950970 w 7452360"/>
              <a:gd name="connsiteY13" fmla="*/ 476939 h 480749"/>
              <a:gd name="connsiteX14" fmla="*/ 4271010 w 7452360"/>
              <a:gd name="connsiteY14" fmla="*/ 689 h 480749"/>
              <a:gd name="connsiteX15" fmla="*/ 4606290 w 7452360"/>
              <a:gd name="connsiteY15" fmla="*/ 473129 h 480749"/>
              <a:gd name="connsiteX16" fmla="*/ 4937760 w 7452360"/>
              <a:gd name="connsiteY16" fmla="*/ 4499 h 480749"/>
              <a:gd name="connsiteX17" fmla="*/ 5276850 w 7452360"/>
              <a:gd name="connsiteY17" fmla="*/ 454079 h 480749"/>
              <a:gd name="connsiteX18" fmla="*/ 5615940 w 7452360"/>
              <a:gd name="connsiteY18" fmla="*/ 4499 h 480749"/>
              <a:gd name="connsiteX19" fmla="*/ 5939790 w 7452360"/>
              <a:gd name="connsiteY19" fmla="*/ 454079 h 480749"/>
              <a:gd name="connsiteX20" fmla="*/ 6256020 w 7452360"/>
              <a:gd name="connsiteY20" fmla="*/ 23549 h 480749"/>
              <a:gd name="connsiteX21" fmla="*/ 6602730 w 7452360"/>
              <a:gd name="connsiteY21" fmla="*/ 454079 h 480749"/>
              <a:gd name="connsiteX22" fmla="*/ 6918960 w 7452360"/>
              <a:gd name="connsiteY22" fmla="*/ 4499 h 480749"/>
              <a:gd name="connsiteX23" fmla="*/ 7269480 w 7452360"/>
              <a:gd name="connsiteY23" fmla="*/ 454079 h 480749"/>
              <a:gd name="connsiteX24" fmla="*/ 7452360 w 7452360"/>
              <a:gd name="connsiteY24" fmla="*/ 233099 h 480749"/>
              <a:gd name="connsiteX0" fmla="*/ 0 w 7452360"/>
              <a:gd name="connsiteY0" fmla="*/ 464821 h 480061"/>
              <a:gd name="connsiteX1" fmla="*/ 114300 w 7452360"/>
              <a:gd name="connsiteY1" fmla="*/ 236221 h 480061"/>
              <a:gd name="connsiteX2" fmla="*/ 323850 w 7452360"/>
              <a:gd name="connsiteY2" fmla="*/ 3811 h 480061"/>
              <a:gd name="connsiteX3" fmla="*/ 651510 w 7452360"/>
              <a:gd name="connsiteY3" fmla="*/ 453391 h 480061"/>
              <a:gd name="connsiteX4" fmla="*/ 975360 w 7452360"/>
              <a:gd name="connsiteY4" fmla="*/ 3811 h 480061"/>
              <a:gd name="connsiteX5" fmla="*/ 1325880 w 7452360"/>
              <a:gd name="connsiteY5" fmla="*/ 445771 h 480061"/>
              <a:gd name="connsiteX6" fmla="*/ 1642110 w 7452360"/>
              <a:gd name="connsiteY6" fmla="*/ 7621 h 480061"/>
              <a:gd name="connsiteX7" fmla="*/ 1988820 w 7452360"/>
              <a:gd name="connsiteY7" fmla="*/ 464821 h 480061"/>
              <a:gd name="connsiteX8" fmla="*/ 2312670 w 7452360"/>
              <a:gd name="connsiteY8" fmla="*/ 3811 h 480061"/>
              <a:gd name="connsiteX9" fmla="*/ 2644140 w 7452360"/>
              <a:gd name="connsiteY9" fmla="*/ 457201 h 480061"/>
              <a:gd name="connsiteX10" fmla="*/ 2964180 w 7452360"/>
              <a:gd name="connsiteY10" fmla="*/ 15241 h 480061"/>
              <a:gd name="connsiteX11" fmla="*/ 3314700 w 7452360"/>
              <a:gd name="connsiteY11" fmla="*/ 480061 h 480061"/>
              <a:gd name="connsiteX12" fmla="*/ 3619500 w 7452360"/>
              <a:gd name="connsiteY12" fmla="*/ 3811 h 480061"/>
              <a:gd name="connsiteX13" fmla="*/ 3950970 w 7452360"/>
              <a:gd name="connsiteY13" fmla="*/ 476251 h 480061"/>
              <a:gd name="connsiteX14" fmla="*/ 4271010 w 7452360"/>
              <a:gd name="connsiteY14" fmla="*/ 1 h 480061"/>
              <a:gd name="connsiteX15" fmla="*/ 4606290 w 7452360"/>
              <a:gd name="connsiteY15" fmla="*/ 472441 h 480061"/>
              <a:gd name="connsiteX16" fmla="*/ 4937760 w 7452360"/>
              <a:gd name="connsiteY16" fmla="*/ 3811 h 480061"/>
              <a:gd name="connsiteX17" fmla="*/ 5276850 w 7452360"/>
              <a:gd name="connsiteY17" fmla="*/ 453391 h 480061"/>
              <a:gd name="connsiteX18" fmla="*/ 5615940 w 7452360"/>
              <a:gd name="connsiteY18" fmla="*/ 3811 h 480061"/>
              <a:gd name="connsiteX19" fmla="*/ 5939790 w 7452360"/>
              <a:gd name="connsiteY19" fmla="*/ 453391 h 480061"/>
              <a:gd name="connsiteX20" fmla="*/ 6256020 w 7452360"/>
              <a:gd name="connsiteY20" fmla="*/ 22861 h 480061"/>
              <a:gd name="connsiteX21" fmla="*/ 6602730 w 7452360"/>
              <a:gd name="connsiteY21" fmla="*/ 453391 h 480061"/>
              <a:gd name="connsiteX22" fmla="*/ 6918960 w 7452360"/>
              <a:gd name="connsiteY22" fmla="*/ 3811 h 480061"/>
              <a:gd name="connsiteX23" fmla="*/ 7269480 w 7452360"/>
              <a:gd name="connsiteY23" fmla="*/ 453391 h 480061"/>
              <a:gd name="connsiteX24" fmla="*/ 7452360 w 7452360"/>
              <a:gd name="connsiteY24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338060"/>
              <a:gd name="connsiteY0" fmla="*/ 236221 h 480061"/>
              <a:gd name="connsiteX1" fmla="*/ 209550 w 7338060"/>
              <a:gd name="connsiteY1" fmla="*/ 3811 h 480061"/>
              <a:gd name="connsiteX2" fmla="*/ 537210 w 7338060"/>
              <a:gd name="connsiteY2" fmla="*/ 453391 h 480061"/>
              <a:gd name="connsiteX3" fmla="*/ 861060 w 7338060"/>
              <a:gd name="connsiteY3" fmla="*/ 3811 h 480061"/>
              <a:gd name="connsiteX4" fmla="*/ 1211580 w 7338060"/>
              <a:gd name="connsiteY4" fmla="*/ 445771 h 480061"/>
              <a:gd name="connsiteX5" fmla="*/ 1527810 w 7338060"/>
              <a:gd name="connsiteY5" fmla="*/ 7621 h 480061"/>
              <a:gd name="connsiteX6" fmla="*/ 1874520 w 7338060"/>
              <a:gd name="connsiteY6" fmla="*/ 464821 h 480061"/>
              <a:gd name="connsiteX7" fmla="*/ 2198370 w 7338060"/>
              <a:gd name="connsiteY7" fmla="*/ 3811 h 480061"/>
              <a:gd name="connsiteX8" fmla="*/ 2529840 w 7338060"/>
              <a:gd name="connsiteY8" fmla="*/ 457201 h 480061"/>
              <a:gd name="connsiteX9" fmla="*/ 2849880 w 7338060"/>
              <a:gd name="connsiteY9" fmla="*/ 15241 h 480061"/>
              <a:gd name="connsiteX10" fmla="*/ 3200400 w 7338060"/>
              <a:gd name="connsiteY10" fmla="*/ 480061 h 480061"/>
              <a:gd name="connsiteX11" fmla="*/ 3505200 w 7338060"/>
              <a:gd name="connsiteY11" fmla="*/ 3811 h 480061"/>
              <a:gd name="connsiteX12" fmla="*/ 3836670 w 7338060"/>
              <a:gd name="connsiteY12" fmla="*/ 476251 h 480061"/>
              <a:gd name="connsiteX13" fmla="*/ 4156710 w 7338060"/>
              <a:gd name="connsiteY13" fmla="*/ 1 h 480061"/>
              <a:gd name="connsiteX14" fmla="*/ 4491990 w 7338060"/>
              <a:gd name="connsiteY14" fmla="*/ 472441 h 480061"/>
              <a:gd name="connsiteX15" fmla="*/ 4823460 w 7338060"/>
              <a:gd name="connsiteY15" fmla="*/ 3811 h 480061"/>
              <a:gd name="connsiteX16" fmla="*/ 5162550 w 7338060"/>
              <a:gd name="connsiteY16" fmla="*/ 453391 h 480061"/>
              <a:gd name="connsiteX17" fmla="*/ 5501640 w 7338060"/>
              <a:gd name="connsiteY17" fmla="*/ 3811 h 480061"/>
              <a:gd name="connsiteX18" fmla="*/ 5825490 w 7338060"/>
              <a:gd name="connsiteY18" fmla="*/ 453391 h 480061"/>
              <a:gd name="connsiteX19" fmla="*/ 6141720 w 7338060"/>
              <a:gd name="connsiteY19" fmla="*/ 22861 h 480061"/>
              <a:gd name="connsiteX20" fmla="*/ 6488430 w 7338060"/>
              <a:gd name="connsiteY20" fmla="*/ 453391 h 480061"/>
              <a:gd name="connsiteX21" fmla="*/ 6804660 w 7338060"/>
              <a:gd name="connsiteY21" fmla="*/ 3811 h 480061"/>
              <a:gd name="connsiteX22" fmla="*/ 7155180 w 7338060"/>
              <a:gd name="connsiteY22" fmla="*/ 453391 h 480061"/>
              <a:gd name="connsiteX23" fmla="*/ 7338060 w 7338060"/>
              <a:gd name="connsiteY23" fmla="*/ 232411 h 480061"/>
              <a:gd name="connsiteX0" fmla="*/ 0 w 7155180"/>
              <a:gd name="connsiteY0" fmla="*/ 236221 h 480061"/>
              <a:gd name="connsiteX1" fmla="*/ 209550 w 7155180"/>
              <a:gd name="connsiteY1" fmla="*/ 3811 h 480061"/>
              <a:gd name="connsiteX2" fmla="*/ 537210 w 7155180"/>
              <a:gd name="connsiteY2" fmla="*/ 453391 h 480061"/>
              <a:gd name="connsiteX3" fmla="*/ 861060 w 7155180"/>
              <a:gd name="connsiteY3" fmla="*/ 3811 h 480061"/>
              <a:gd name="connsiteX4" fmla="*/ 1211580 w 7155180"/>
              <a:gd name="connsiteY4" fmla="*/ 445771 h 480061"/>
              <a:gd name="connsiteX5" fmla="*/ 1527810 w 7155180"/>
              <a:gd name="connsiteY5" fmla="*/ 7621 h 480061"/>
              <a:gd name="connsiteX6" fmla="*/ 1874520 w 7155180"/>
              <a:gd name="connsiteY6" fmla="*/ 464821 h 480061"/>
              <a:gd name="connsiteX7" fmla="*/ 2198370 w 7155180"/>
              <a:gd name="connsiteY7" fmla="*/ 3811 h 480061"/>
              <a:gd name="connsiteX8" fmla="*/ 2529840 w 7155180"/>
              <a:gd name="connsiteY8" fmla="*/ 457201 h 480061"/>
              <a:gd name="connsiteX9" fmla="*/ 2849880 w 7155180"/>
              <a:gd name="connsiteY9" fmla="*/ 15241 h 480061"/>
              <a:gd name="connsiteX10" fmla="*/ 3200400 w 7155180"/>
              <a:gd name="connsiteY10" fmla="*/ 480061 h 480061"/>
              <a:gd name="connsiteX11" fmla="*/ 3505200 w 7155180"/>
              <a:gd name="connsiteY11" fmla="*/ 3811 h 480061"/>
              <a:gd name="connsiteX12" fmla="*/ 3836670 w 7155180"/>
              <a:gd name="connsiteY12" fmla="*/ 476251 h 480061"/>
              <a:gd name="connsiteX13" fmla="*/ 4156710 w 7155180"/>
              <a:gd name="connsiteY13" fmla="*/ 1 h 480061"/>
              <a:gd name="connsiteX14" fmla="*/ 4491990 w 7155180"/>
              <a:gd name="connsiteY14" fmla="*/ 472441 h 480061"/>
              <a:gd name="connsiteX15" fmla="*/ 4823460 w 7155180"/>
              <a:gd name="connsiteY15" fmla="*/ 3811 h 480061"/>
              <a:gd name="connsiteX16" fmla="*/ 5162550 w 7155180"/>
              <a:gd name="connsiteY16" fmla="*/ 453391 h 480061"/>
              <a:gd name="connsiteX17" fmla="*/ 5501640 w 7155180"/>
              <a:gd name="connsiteY17" fmla="*/ 3811 h 480061"/>
              <a:gd name="connsiteX18" fmla="*/ 5825490 w 7155180"/>
              <a:gd name="connsiteY18" fmla="*/ 453391 h 480061"/>
              <a:gd name="connsiteX19" fmla="*/ 6141720 w 7155180"/>
              <a:gd name="connsiteY19" fmla="*/ 22861 h 480061"/>
              <a:gd name="connsiteX20" fmla="*/ 6488430 w 7155180"/>
              <a:gd name="connsiteY20" fmla="*/ 453391 h 480061"/>
              <a:gd name="connsiteX21" fmla="*/ 6804660 w 7155180"/>
              <a:gd name="connsiteY21" fmla="*/ 3811 h 480061"/>
              <a:gd name="connsiteX22" fmla="*/ 7155180 w 7155180"/>
              <a:gd name="connsiteY22" fmla="*/ 453391 h 480061"/>
              <a:gd name="connsiteX0" fmla="*/ 0 w 6804660"/>
              <a:gd name="connsiteY0" fmla="*/ 236221 h 480061"/>
              <a:gd name="connsiteX1" fmla="*/ 209550 w 6804660"/>
              <a:gd name="connsiteY1" fmla="*/ 3811 h 480061"/>
              <a:gd name="connsiteX2" fmla="*/ 537210 w 6804660"/>
              <a:gd name="connsiteY2" fmla="*/ 453391 h 480061"/>
              <a:gd name="connsiteX3" fmla="*/ 861060 w 6804660"/>
              <a:gd name="connsiteY3" fmla="*/ 3811 h 480061"/>
              <a:gd name="connsiteX4" fmla="*/ 1211580 w 6804660"/>
              <a:gd name="connsiteY4" fmla="*/ 445771 h 480061"/>
              <a:gd name="connsiteX5" fmla="*/ 1527810 w 6804660"/>
              <a:gd name="connsiteY5" fmla="*/ 7621 h 480061"/>
              <a:gd name="connsiteX6" fmla="*/ 1874520 w 6804660"/>
              <a:gd name="connsiteY6" fmla="*/ 464821 h 480061"/>
              <a:gd name="connsiteX7" fmla="*/ 2198370 w 6804660"/>
              <a:gd name="connsiteY7" fmla="*/ 3811 h 480061"/>
              <a:gd name="connsiteX8" fmla="*/ 2529840 w 6804660"/>
              <a:gd name="connsiteY8" fmla="*/ 457201 h 480061"/>
              <a:gd name="connsiteX9" fmla="*/ 2849880 w 6804660"/>
              <a:gd name="connsiteY9" fmla="*/ 15241 h 480061"/>
              <a:gd name="connsiteX10" fmla="*/ 3200400 w 6804660"/>
              <a:gd name="connsiteY10" fmla="*/ 480061 h 480061"/>
              <a:gd name="connsiteX11" fmla="*/ 3505200 w 6804660"/>
              <a:gd name="connsiteY11" fmla="*/ 3811 h 480061"/>
              <a:gd name="connsiteX12" fmla="*/ 3836670 w 6804660"/>
              <a:gd name="connsiteY12" fmla="*/ 476251 h 480061"/>
              <a:gd name="connsiteX13" fmla="*/ 4156710 w 6804660"/>
              <a:gd name="connsiteY13" fmla="*/ 1 h 480061"/>
              <a:gd name="connsiteX14" fmla="*/ 4491990 w 6804660"/>
              <a:gd name="connsiteY14" fmla="*/ 472441 h 480061"/>
              <a:gd name="connsiteX15" fmla="*/ 4823460 w 6804660"/>
              <a:gd name="connsiteY15" fmla="*/ 3811 h 480061"/>
              <a:gd name="connsiteX16" fmla="*/ 5162550 w 6804660"/>
              <a:gd name="connsiteY16" fmla="*/ 453391 h 480061"/>
              <a:gd name="connsiteX17" fmla="*/ 5501640 w 6804660"/>
              <a:gd name="connsiteY17" fmla="*/ 3811 h 480061"/>
              <a:gd name="connsiteX18" fmla="*/ 5825490 w 6804660"/>
              <a:gd name="connsiteY18" fmla="*/ 453391 h 480061"/>
              <a:gd name="connsiteX19" fmla="*/ 6141720 w 6804660"/>
              <a:gd name="connsiteY19" fmla="*/ 22861 h 480061"/>
              <a:gd name="connsiteX20" fmla="*/ 6488430 w 6804660"/>
              <a:gd name="connsiteY20" fmla="*/ 453391 h 480061"/>
              <a:gd name="connsiteX21" fmla="*/ 6804660 w 6804660"/>
              <a:gd name="connsiteY21" fmla="*/ 3811 h 480061"/>
              <a:gd name="connsiteX0" fmla="*/ 0 w 6488430"/>
              <a:gd name="connsiteY0" fmla="*/ 236221 h 480061"/>
              <a:gd name="connsiteX1" fmla="*/ 209550 w 6488430"/>
              <a:gd name="connsiteY1" fmla="*/ 3811 h 480061"/>
              <a:gd name="connsiteX2" fmla="*/ 537210 w 6488430"/>
              <a:gd name="connsiteY2" fmla="*/ 453391 h 480061"/>
              <a:gd name="connsiteX3" fmla="*/ 861060 w 6488430"/>
              <a:gd name="connsiteY3" fmla="*/ 3811 h 480061"/>
              <a:gd name="connsiteX4" fmla="*/ 1211580 w 6488430"/>
              <a:gd name="connsiteY4" fmla="*/ 445771 h 480061"/>
              <a:gd name="connsiteX5" fmla="*/ 1527810 w 6488430"/>
              <a:gd name="connsiteY5" fmla="*/ 7621 h 480061"/>
              <a:gd name="connsiteX6" fmla="*/ 1874520 w 6488430"/>
              <a:gd name="connsiteY6" fmla="*/ 464821 h 480061"/>
              <a:gd name="connsiteX7" fmla="*/ 2198370 w 6488430"/>
              <a:gd name="connsiteY7" fmla="*/ 3811 h 480061"/>
              <a:gd name="connsiteX8" fmla="*/ 2529840 w 6488430"/>
              <a:gd name="connsiteY8" fmla="*/ 457201 h 480061"/>
              <a:gd name="connsiteX9" fmla="*/ 2849880 w 6488430"/>
              <a:gd name="connsiteY9" fmla="*/ 15241 h 480061"/>
              <a:gd name="connsiteX10" fmla="*/ 3200400 w 6488430"/>
              <a:gd name="connsiteY10" fmla="*/ 480061 h 480061"/>
              <a:gd name="connsiteX11" fmla="*/ 3505200 w 6488430"/>
              <a:gd name="connsiteY11" fmla="*/ 3811 h 480061"/>
              <a:gd name="connsiteX12" fmla="*/ 3836670 w 6488430"/>
              <a:gd name="connsiteY12" fmla="*/ 476251 h 480061"/>
              <a:gd name="connsiteX13" fmla="*/ 4156710 w 6488430"/>
              <a:gd name="connsiteY13" fmla="*/ 1 h 480061"/>
              <a:gd name="connsiteX14" fmla="*/ 4491990 w 6488430"/>
              <a:gd name="connsiteY14" fmla="*/ 472441 h 480061"/>
              <a:gd name="connsiteX15" fmla="*/ 4823460 w 6488430"/>
              <a:gd name="connsiteY15" fmla="*/ 3811 h 480061"/>
              <a:gd name="connsiteX16" fmla="*/ 5162550 w 6488430"/>
              <a:gd name="connsiteY16" fmla="*/ 453391 h 480061"/>
              <a:gd name="connsiteX17" fmla="*/ 5501640 w 6488430"/>
              <a:gd name="connsiteY17" fmla="*/ 3811 h 480061"/>
              <a:gd name="connsiteX18" fmla="*/ 5825490 w 6488430"/>
              <a:gd name="connsiteY18" fmla="*/ 453391 h 480061"/>
              <a:gd name="connsiteX19" fmla="*/ 6141720 w 6488430"/>
              <a:gd name="connsiteY19" fmla="*/ 22861 h 480061"/>
              <a:gd name="connsiteX20" fmla="*/ 6488430 w 6488430"/>
              <a:gd name="connsiteY20" fmla="*/ 453391 h 480061"/>
              <a:gd name="connsiteX0" fmla="*/ 0 w 6141720"/>
              <a:gd name="connsiteY0" fmla="*/ 236221 h 480061"/>
              <a:gd name="connsiteX1" fmla="*/ 209550 w 6141720"/>
              <a:gd name="connsiteY1" fmla="*/ 3811 h 480061"/>
              <a:gd name="connsiteX2" fmla="*/ 537210 w 6141720"/>
              <a:gd name="connsiteY2" fmla="*/ 453391 h 480061"/>
              <a:gd name="connsiteX3" fmla="*/ 861060 w 6141720"/>
              <a:gd name="connsiteY3" fmla="*/ 3811 h 480061"/>
              <a:gd name="connsiteX4" fmla="*/ 1211580 w 6141720"/>
              <a:gd name="connsiteY4" fmla="*/ 445771 h 480061"/>
              <a:gd name="connsiteX5" fmla="*/ 1527810 w 6141720"/>
              <a:gd name="connsiteY5" fmla="*/ 7621 h 480061"/>
              <a:gd name="connsiteX6" fmla="*/ 1874520 w 6141720"/>
              <a:gd name="connsiteY6" fmla="*/ 464821 h 480061"/>
              <a:gd name="connsiteX7" fmla="*/ 2198370 w 6141720"/>
              <a:gd name="connsiteY7" fmla="*/ 3811 h 480061"/>
              <a:gd name="connsiteX8" fmla="*/ 2529840 w 6141720"/>
              <a:gd name="connsiteY8" fmla="*/ 457201 h 480061"/>
              <a:gd name="connsiteX9" fmla="*/ 2849880 w 6141720"/>
              <a:gd name="connsiteY9" fmla="*/ 15241 h 480061"/>
              <a:gd name="connsiteX10" fmla="*/ 3200400 w 6141720"/>
              <a:gd name="connsiteY10" fmla="*/ 480061 h 480061"/>
              <a:gd name="connsiteX11" fmla="*/ 3505200 w 6141720"/>
              <a:gd name="connsiteY11" fmla="*/ 3811 h 480061"/>
              <a:gd name="connsiteX12" fmla="*/ 3836670 w 6141720"/>
              <a:gd name="connsiteY12" fmla="*/ 476251 h 480061"/>
              <a:gd name="connsiteX13" fmla="*/ 4156710 w 6141720"/>
              <a:gd name="connsiteY13" fmla="*/ 1 h 480061"/>
              <a:gd name="connsiteX14" fmla="*/ 4491990 w 6141720"/>
              <a:gd name="connsiteY14" fmla="*/ 472441 h 480061"/>
              <a:gd name="connsiteX15" fmla="*/ 4823460 w 6141720"/>
              <a:gd name="connsiteY15" fmla="*/ 3811 h 480061"/>
              <a:gd name="connsiteX16" fmla="*/ 5162550 w 6141720"/>
              <a:gd name="connsiteY16" fmla="*/ 453391 h 480061"/>
              <a:gd name="connsiteX17" fmla="*/ 5501640 w 6141720"/>
              <a:gd name="connsiteY17" fmla="*/ 3811 h 480061"/>
              <a:gd name="connsiteX18" fmla="*/ 5825490 w 6141720"/>
              <a:gd name="connsiteY18" fmla="*/ 453391 h 480061"/>
              <a:gd name="connsiteX19" fmla="*/ 6141720 w 6141720"/>
              <a:gd name="connsiteY19" fmla="*/ 22861 h 480061"/>
              <a:gd name="connsiteX0" fmla="*/ 0 w 6007591"/>
              <a:gd name="connsiteY0" fmla="*/ 236221 h 480061"/>
              <a:gd name="connsiteX1" fmla="*/ 209550 w 6007591"/>
              <a:gd name="connsiteY1" fmla="*/ 3811 h 480061"/>
              <a:gd name="connsiteX2" fmla="*/ 537210 w 6007591"/>
              <a:gd name="connsiteY2" fmla="*/ 453391 h 480061"/>
              <a:gd name="connsiteX3" fmla="*/ 861060 w 6007591"/>
              <a:gd name="connsiteY3" fmla="*/ 3811 h 480061"/>
              <a:gd name="connsiteX4" fmla="*/ 1211580 w 6007591"/>
              <a:gd name="connsiteY4" fmla="*/ 445771 h 480061"/>
              <a:gd name="connsiteX5" fmla="*/ 1527810 w 6007591"/>
              <a:gd name="connsiteY5" fmla="*/ 7621 h 480061"/>
              <a:gd name="connsiteX6" fmla="*/ 1874520 w 6007591"/>
              <a:gd name="connsiteY6" fmla="*/ 464821 h 480061"/>
              <a:gd name="connsiteX7" fmla="*/ 2198370 w 6007591"/>
              <a:gd name="connsiteY7" fmla="*/ 3811 h 480061"/>
              <a:gd name="connsiteX8" fmla="*/ 2529840 w 6007591"/>
              <a:gd name="connsiteY8" fmla="*/ 457201 h 480061"/>
              <a:gd name="connsiteX9" fmla="*/ 2849880 w 6007591"/>
              <a:gd name="connsiteY9" fmla="*/ 15241 h 480061"/>
              <a:gd name="connsiteX10" fmla="*/ 3200400 w 6007591"/>
              <a:gd name="connsiteY10" fmla="*/ 480061 h 480061"/>
              <a:gd name="connsiteX11" fmla="*/ 3505200 w 6007591"/>
              <a:gd name="connsiteY11" fmla="*/ 3811 h 480061"/>
              <a:gd name="connsiteX12" fmla="*/ 3836670 w 6007591"/>
              <a:gd name="connsiteY12" fmla="*/ 476251 h 480061"/>
              <a:gd name="connsiteX13" fmla="*/ 4156710 w 6007591"/>
              <a:gd name="connsiteY13" fmla="*/ 1 h 480061"/>
              <a:gd name="connsiteX14" fmla="*/ 4491990 w 6007591"/>
              <a:gd name="connsiteY14" fmla="*/ 472441 h 480061"/>
              <a:gd name="connsiteX15" fmla="*/ 4823460 w 6007591"/>
              <a:gd name="connsiteY15" fmla="*/ 3811 h 480061"/>
              <a:gd name="connsiteX16" fmla="*/ 5162550 w 6007591"/>
              <a:gd name="connsiteY16" fmla="*/ 453391 h 480061"/>
              <a:gd name="connsiteX17" fmla="*/ 5501640 w 6007591"/>
              <a:gd name="connsiteY17" fmla="*/ 3811 h 480061"/>
              <a:gd name="connsiteX18" fmla="*/ 5825490 w 6007591"/>
              <a:gd name="connsiteY18" fmla="*/ 453391 h 480061"/>
              <a:gd name="connsiteX19" fmla="*/ 6007592 w 6007591"/>
              <a:gd name="connsiteY19" fmla="*/ 233413 h 480061"/>
              <a:gd name="connsiteX0" fmla="*/ 0 w 6007592"/>
              <a:gd name="connsiteY0" fmla="*/ 236221 h 480061"/>
              <a:gd name="connsiteX1" fmla="*/ 209550 w 6007592"/>
              <a:gd name="connsiteY1" fmla="*/ 3811 h 480061"/>
              <a:gd name="connsiteX2" fmla="*/ 537210 w 6007592"/>
              <a:gd name="connsiteY2" fmla="*/ 453391 h 480061"/>
              <a:gd name="connsiteX3" fmla="*/ 861060 w 6007592"/>
              <a:gd name="connsiteY3" fmla="*/ 3811 h 480061"/>
              <a:gd name="connsiteX4" fmla="*/ 1211580 w 6007592"/>
              <a:gd name="connsiteY4" fmla="*/ 445771 h 480061"/>
              <a:gd name="connsiteX5" fmla="*/ 1527810 w 6007592"/>
              <a:gd name="connsiteY5" fmla="*/ 7621 h 480061"/>
              <a:gd name="connsiteX6" fmla="*/ 1874520 w 6007592"/>
              <a:gd name="connsiteY6" fmla="*/ 464821 h 480061"/>
              <a:gd name="connsiteX7" fmla="*/ 2198370 w 6007592"/>
              <a:gd name="connsiteY7" fmla="*/ 3811 h 480061"/>
              <a:gd name="connsiteX8" fmla="*/ 2529840 w 6007592"/>
              <a:gd name="connsiteY8" fmla="*/ 457201 h 480061"/>
              <a:gd name="connsiteX9" fmla="*/ 2849880 w 6007592"/>
              <a:gd name="connsiteY9" fmla="*/ 15241 h 480061"/>
              <a:gd name="connsiteX10" fmla="*/ 3200400 w 6007592"/>
              <a:gd name="connsiteY10" fmla="*/ 480061 h 480061"/>
              <a:gd name="connsiteX11" fmla="*/ 3505200 w 6007592"/>
              <a:gd name="connsiteY11" fmla="*/ 3811 h 480061"/>
              <a:gd name="connsiteX12" fmla="*/ 3836670 w 6007592"/>
              <a:gd name="connsiteY12" fmla="*/ 476251 h 480061"/>
              <a:gd name="connsiteX13" fmla="*/ 4156710 w 6007592"/>
              <a:gd name="connsiteY13" fmla="*/ 1 h 480061"/>
              <a:gd name="connsiteX14" fmla="*/ 4491990 w 6007592"/>
              <a:gd name="connsiteY14" fmla="*/ 472441 h 480061"/>
              <a:gd name="connsiteX15" fmla="*/ 4823460 w 6007592"/>
              <a:gd name="connsiteY15" fmla="*/ 3811 h 480061"/>
              <a:gd name="connsiteX16" fmla="*/ 5162550 w 6007592"/>
              <a:gd name="connsiteY16" fmla="*/ 453391 h 480061"/>
              <a:gd name="connsiteX17" fmla="*/ 5501640 w 6007592"/>
              <a:gd name="connsiteY17" fmla="*/ 3811 h 480061"/>
              <a:gd name="connsiteX18" fmla="*/ 5825490 w 6007592"/>
              <a:gd name="connsiteY18" fmla="*/ 453391 h 480061"/>
              <a:gd name="connsiteX19" fmla="*/ 6007592 w 6007592"/>
              <a:gd name="connsiteY19" fmla="*/ 233413 h 48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7592" h="480061">
                <a:moveTo>
                  <a:pt x="0" y="236221"/>
                </a:moveTo>
                <a:cubicBezTo>
                  <a:pt x="53975" y="159386"/>
                  <a:pt x="120015" y="5716"/>
                  <a:pt x="209550" y="3811"/>
                </a:cubicBezTo>
                <a:cubicBezTo>
                  <a:pt x="299085" y="1906"/>
                  <a:pt x="428625" y="453391"/>
                  <a:pt x="537210" y="453391"/>
                </a:cubicBezTo>
                <a:cubicBezTo>
                  <a:pt x="645795" y="453391"/>
                  <a:pt x="748665" y="5081"/>
                  <a:pt x="861060" y="3811"/>
                </a:cubicBezTo>
                <a:cubicBezTo>
                  <a:pt x="973455" y="2541"/>
                  <a:pt x="1100455" y="445136"/>
                  <a:pt x="1211580" y="445771"/>
                </a:cubicBezTo>
                <a:cubicBezTo>
                  <a:pt x="1322705" y="446406"/>
                  <a:pt x="1417320" y="4446"/>
                  <a:pt x="1527810" y="7621"/>
                </a:cubicBezTo>
                <a:cubicBezTo>
                  <a:pt x="1638300" y="10796"/>
                  <a:pt x="1762760" y="465456"/>
                  <a:pt x="1874520" y="464821"/>
                </a:cubicBezTo>
                <a:cubicBezTo>
                  <a:pt x="1986280" y="464186"/>
                  <a:pt x="2089150" y="5081"/>
                  <a:pt x="2198370" y="3811"/>
                </a:cubicBezTo>
                <a:cubicBezTo>
                  <a:pt x="2307590" y="2541"/>
                  <a:pt x="2421255" y="455296"/>
                  <a:pt x="2529840" y="457201"/>
                </a:cubicBezTo>
                <a:cubicBezTo>
                  <a:pt x="2638425" y="459106"/>
                  <a:pt x="2738120" y="11431"/>
                  <a:pt x="2849880" y="15241"/>
                </a:cubicBezTo>
                <a:cubicBezTo>
                  <a:pt x="2961640" y="19051"/>
                  <a:pt x="3091180" y="471806"/>
                  <a:pt x="3200400" y="480061"/>
                </a:cubicBezTo>
                <a:cubicBezTo>
                  <a:pt x="3309620" y="478156"/>
                  <a:pt x="3399155" y="4446"/>
                  <a:pt x="3505200" y="3811"/>
                </a:cubicBezTo>
                <a:cubicBezTo>
                  <a:pt x="3611245" y="3176"/>
                  <a:pt x="3726815" y="453391"/>
                  <a:pt x="3836670" y="476251"/>
                </a:cubicBezTo>
                <a:cubicBezTo>
                  <a:pt x="3945255" y="475616"/>
                  <a:pt x="4047490" y="636"/>
                  <a:pt x="4156710" y="1"/>
                </a:cubicBezTo>
                <a:cubicBezTo>
                  <a:pt x="4265930" y="-634"/>
                  <a:pt x="4380865" y="471806"/>
                  <a:pt x="4491990" y="472441"/>
                </a:cubicBezTo>
                <a:cubicBezTo>
                  <a:pt x="4603115" y="473076"/>
                  <a:pt x="4711700" y="6986"/>
                  <a:pt x="4823460" y="3811"/>
                </a:cubicBezTo>
                <a:cubicBezTo>
                  <a:pt x="4935220" y="636"/>
                  <a:pt x="5049520" y="453391"/>
                  <a:pt x="5162550" y="453391"/>
                </a:cubicBezTo>
                <a:cubicBezTo>
                  <a:pt x="5275580" y="453391"/>
                  <a:pt x="5391150" y="3811"/>
                  <a:pt x="5501640" y="3811"/>
                </a:cubicBezTo>
                <a:cubicBezTo>
                  <a:pt x="5612130" y="3811"/>
                  <a:pt x="5741165" y="415124"/>
                  <a:pt x="5825490" y="453391"/>
                </a:cubicBezTo>
                <a:cubicBezTo>
                  <a:pt x="5909815" y="491658"/>
                  <a:pt x="5940025" y="412383"/>
                  <a:pt x="6007592" y="23341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49" name="stationary source">
            <a:extLst>
              <a:ext uri="{FF2B5EF4-FFF2-40B4-BE49-F238E27FC236}">
                <a16:creationId xmlns:a16="http://schemas.microsoft.com/office/drawing/2014/main" id="{B924C5AE-0652-0683-2157-7833568EE4DA}"/>
              </a:ext>
            </a:extLst>
          </p:cNvPr>
          <p:cNvGrpSpPr>
            <a:grpSpLocks noChangeAspect="1"/>
          </p:cNvGrpSpPr>
          <p:nvPr/>
        </p:nvGrpSpPr>
        <p:grpSpPr>
          <a:xfrm>
            <a:off x="1420281" y="952671"/>
            <a:ext cx="557530" cy="920750"/>
            <a:chOff x="0" y="541059"/>
            <a:chExt cx="886829" cy="14630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1C91AE8-F6EE-50F0-BB41-6EDDD7439410}"/>
                </a:ext>
              </a:extLst>
            </p:cNvPr>
            <p:cNvSpPr/>
            <p:nvPr/>
          </p:nvSpPr>
          <p:spPr>
            <a:xfrm>
              <a:off x="50448" y="541059"/>
              <a:ext cx="331528" cy="33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90ED196-3950-B836-91B5-1FD8EEEE8E8F}"/>
                </a:ext>
              </a:extLst>
            </p:cNvPr>
            <p:cNvCxnSpPr>
              <a:stCxn id="50" idx="4"/>
            </p:cNvCxnSpPr>
            <p:nvPr/>
          </p:nvCxnSpPr>
          <p:spPr>
            <a:xfrm flipH="1">
              <a:off x="209006" y="872587"/>
              <a:ext cx="7207" cy="65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262F46-DD8E-5CAD-009C-23CD909A3932}"/>
                </a:ext>
              </a:extLst>
            </p:cNvPr>
            <p:cNvCxnSpPr/>
            <p:nvPr/>
          </p:nvCxnSpPr>
          <p:spPr>
            <a:xfrm flipH="1">
              <a:off x="0" y="1514017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5E516B4-919F-52D4-3439-C822912B8814}"/>
                </a:ext>
              </a:extLst>
            </p:cNvPr>
            <p:cNvCxnSpPr/>
            <p:nvPr/>
          </p:nvCxnSpPr>
          <p:spPr>
            <a:xfrm>
              <a:off x="206663" y="1514017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EC3C09-EDB5-9B36-C52F-3E6806FCC6C7}"/>
                </a:ext>
              </a:extLst>
            </p:cNvPr>
            <p:cNvCxnSpPr/>
            <p:nvPr/>
          </p:nvCxnSpPr>
          <p:spPr>
            <a:xfrm>
              <a:off x="217289" y="994257"/>
              <a:ext cx="221618" cy="2762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FCB9477-2287-5E69-A928-BAAB4725EB3B}"/>
                </a:ext>
              </a:extLst>
            </p:cNvPr>
            <p:cNvCxnSpPr/>
            <p:nvPr/>
          </p:nvCxnSpPr>
          <p:spPr>
            <a:xfrm>
              <a:off x="216212" y="987899"/>
              <a:ext cx="93224" cy="3529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AEBD1E9-AE8E-BE7C-02B2-9C1D89806420}"/>
                </a:ext>
              </a:extLst>
            </p:cNvPr>
            <p:cNvSpPr/>
            <p:nvPr/>
          </p:nvSpPr>
          <p:spPr>
            <a:xfrm>
              <a:off x="438907" y="1206963"/>
              <a:ext cx="322157" cy="1271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Trapezoid 56">
              <a:extLst>
                <a:ext uri="{FF2B5EF4-FFF2-40B4-BE49-F238E27FC236}">
                  <a16:creationId xmlns:a16="http://schemas.microsoft.com/office/drawing/2014/main" id="{108A4226-ACA0-94B1-96A0-B5C33CBB0A07}"/>
                </a:ext>
              </a:extLst>
            </p:cNvPr>
            <p:cNvSpPr/>
            <p:nvPr/>
          </p:nvSpPr>
          <p:spPr>
            <a:xfrm rot="16200000">
              <a:off x="675841" y="1210096"/>
              <a:ext cx="301076" cy="120900"/>
            </a:xfrm>
            <a:prstGeom prst="trapezoid">
              <a:avLst>
                <a:gd name="adj" fmla="val 42436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0221AB47-010D-43E8-59B5-6639DCE2A42F}"/>
                </a:ext>
              </a:extLst>
            </p:cNvPr>
            <p:cNvSpPr/>
            <p:nvPr/>
          </p:nvSpPr>
          <p:spPr>
            <a:xfrm rot="10800000">
              <a:off x="255491" y="696011"/>
              <a:ext cx="155312" cy="126485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0F311B1-0CA7-25F4-ACC7-6D6CCC6BAA10}"/>
                </a:ext>
              </a:extLst>
            </p:cNvPr>
            <p:cNvSpPr/>
            <p:nvPr/>
          </p:nvSpPr>
          <p:spPr>
            <a:xfrm>
              <a:off x="293869" y="673309"/>
              <a:ext cx="31135" cy="3113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67BF4F-D85F-9491-7B89-0437D1BC1DCE}"/>
              </a:ext>
            </a:extLst>
          </p:cNvPr>
          <p:cNvGrpSpPr>
            <a:grpSpLocks noChangeAspect="1"/>
          </p:cNvGrpSpPr>
          <p:nvPr/>
        </p:nvGrpSpPr>
        <p:grpSpPr>
          <a:xfrm>
            <a:off x="6435511" y="1006011"/>
            <a:ext cx="377190" cy="914400"/>
            <a:chOff x="0" y="0"/>
            <a:chExt cx="602745" cy="146544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E62DF79-7144-F967-CB05-038A8A9F9290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3EEDD3D-80E2-5BD5-896E-ACA6A181F9EC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AAC0BE-A1C9-0900-D10A-26A80616C33F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99E8F-BEA2-F6FE-F880-479F19C59A7B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562F2A-CC6F-2147-1F3D-B5A04F4C820E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621E71-2CD1-FAAE-179D-0FCE8EE37414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05062506-B245-3150-F924-D03E6F3FFB6E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7C01CC9-8D7E-8A1F-DAE3-F197DFD7B8C9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74CFD16-14DD-A5DE-D394-D026A40E6541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A2C612-3AAC-B390-7036-2AC3FA3EF4A4}"/>
                </a:ext>
              </a:extLst>
            </p:cNvPr>
            <p:cNvCxnSpPr/>
            <p:nvPr/>
          </p:nvCxnSpPr>
          <p:spPr>
            <a:xfrm>
              <a:off x="470192" y="147320"/>
              <a:ext cx="34926" cy="241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E9F28F-B990-7668-0BC1-CD86EA9F3F36}"/>
                </a:ext>
              </a:extLst>
            </p:cNvPr>
            <p:cNvCxnSpPr/>
            <p:nvPr/>
          </p:nvCxnSpPr>
          <p:spPr>
            <a:xfrm flipH="1">
              <a:off x="103848" y="142240"/>
              <a:ext cx="34926" cy="24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90540E-1F51-45A4-433E-73695C51E8D7}"/>
              </a:ext>
            </a:extLst>
          </p:cNvPr>
          <p:cNvGrpSpPr>
            <a:grpSpLocks noChangeAspect="1"/>
          </p:cNvGrpSpPr>
          <p:nvPr/>
        </p:nvGrpSpPr>
        <p:grpSpPr>
          <a:xfrm>
            <a:off x="6445671" y="2157901"/>
            <a:ext cx="377190" cy="914400"/>
            <a:chOff x="0" y="0"/>
            <a:chExt cx="602745" cy="146544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E3C9A33-A828-70D6-B142-F6F414ADC7DA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0892719-D295-B076-C753-93F268E3771B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69A271A-10BE-C4F2-07C3-321101E826BB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19D815-68B2-341B-F6CC-A4170C604BC7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A1BC42A-5797-D482-CDE8-34B0CFFDFD66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9AB75D6-C209-FF04-0DB2-B3B87628D5C5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8244D916-3A4C-2E98-8C30-3433C7CD0DAA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275427-BD14-6437-F867-B3E7D7893682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5A1B3-5A5D-9803-7D59-51659285D4CF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15CCBE4-C724-429A-4966-E08295BE0D5F}"/>
                </a:ext>
              </a:extLst>
            </p:cNvPr>
            <p:cNvCxnSpPr/>
            <p:nvPr/>
          </p:nvCxnSpPr>
          <p:spPr>
            <a:xfrm>
              <a:off x="470192" y="147320"/>
              <a:ext cx="34926" cy="241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CB564C1-B4F7-CACE-CED7-112D30FA98D6}"/>
                </a:ext>
              </a:extLst>
            </p:cNvPr>
            <p:cNvCxnSpPr/>
            <p:nvPr/>
          </p:nvCxnSpPr>
          <p:spPr>
            <a:xfrm flipH="1">
              <a:off x="103848" y="142240"/>
              <a:ext cx="34926" cy="24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2466975-060F-840D-FC0F-57E06910090A}"/>
              </a:ext>
            </a:extLst>
          </p:cNvPr>
          <p:cNvGrpSpPr>
            <a:grpSpLocks noChangeAspect="1"/>
          </p:cNvGrpSpPr>
          <p:nvPr/>
        </p:nvGrpSpPr>
        <p:grpSpPr>
          <a:xfrm>
            <a:off x="6435511" y="3238036"/>
            <a:ext cx="377190" cy="914400"/>
            <a:chOff x="0" y="0"/>
            <a:chExt cx="602745" cy="146544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6733D55-7DBC-02FD-7289-FC90A13727A6}"/>
                </a:ext>
              </a:extLst>
            </p:cNvPr>
            <p:cNvSpPr/>
            <p:nvPr/>
          </p:nvSpPr>
          <p:spPr>
            <a:xfrm>
              <a:off x="137160" y="0"/>
              <a:ext cx="331528" cy="3315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BBE196A-1A22-CEFF-0514-E52E6FCD5ECD}"/>
                </a:ext>
              </a:extLst>
            </p:cNvPr>
            <p:cNvCxnSpPr/>
            <p:nvPr/>
          </p:nvCxnSpPr>
          <p:spPr>
            <a:xfrm flipH="1">
              <a:off x="294640" y="330200"/>
              <a:ext cx="7207" cy="6558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4A0CF9F-3538-DC76-52AC-166460455EDC}"/>
                </a:ext>
              </a:extLst>
            </p:cNvPr>
            <p:cNvCxnSpPr/>
            <p:nvPr/>
          </p:nvCxnSpPr>
          <p:spPr>
            <a:xfrm flipH="1">
              <a:off x="8636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CDF4674-1F27-74AF-D5A1-C50631ACC65B}"/>
                </a:ext>
              </a:extLst>
            </p:cNvPr>
            <p:cNvCxnSpPr/>
            <p:nvPr/>
          </p:nvCxnSpPr>
          <p:spPr>
            <a:xfrm>
              <a:off x="294640" y="975360"/>
              <a:ext cx="209006" cy="4900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2EB20F2-D88F-2F7A-F757-B183B32F06DD}"/>
                </a:ext>
              </a:extLst>
            </p:cNvPr>
            <p:cNvCxnSpPr/>
            <p:nvPr/>
          </p:nvCxnSpPr>
          <p:spPr>
            <a:xfrm>
              <a:off x="304800" y="452120"/>
              <a:ext cx="297945" cy="151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A6E46B-7933-B96D-CA09-F5F53950D96E}"/>
                </a:ext>
              </a:extLst>
            </p:cNvPr>
            <p:cNvCxnSpPr/>
            <p:nvPr/>
          </p:nvCxnSpPr>
          <p:spPr>
            <a:xfrm flipH="1">
              <a:off x="0" y="447040"/>
              <a:ext cx="304791" cy="1904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4F3AA205-61DC-FD40-4884-8C6703EDEB25}"/>
                </a:ext>
              </a:extLst>
            </p:cNvPr>
            <p:cNvSpPr/>
            <p:nvPr/>
          </p:nvSpPr>
          <p:spPr>
            <a:xfrm rot="10800000">
              <a:off x="193040" y="147320"/>
              <a:ext cx="154940" cy="126365"/>
            </a:xfrm>
            <a:prstGeom prst="arc">
              <a:avLst>
                <a:gd name="adj1" fmla="val 11291916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15CB3AC-4CA7-210C-D088-CC748E624D71}"/>
                </a:ext>
              </a:extLst>
            </p:cNvPr>
            <p:cNvSpPr/>
            <p:nvPr/>
          </p:nvSpPr>
          <p:spPr>
            <a:xfrm>
              <a:off x="19812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120F56D-8018-E00D-FAE7-6F8AC997B75B}"/>
                </a:ext>
              </a:extLst>
            </p:cNvPr>
            <p:cNvSpPr/>
            <p:nvPr/>
          </p:nvSpPr>
          <p:spPr>
            <a:xfrm>
              <a:off x="320040" y="121920"/>
              <a:ext cx="27305" cy="27305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0E7DB3F-5770-2627-F86D-696AF6C7E628}"/>
                </a:ext>
              </a:extLst>
            </p:cNvPr>
            <p:cNvCxnSpPr/>
            <p:nvPr/>
          </p:nvCxnSpPr>
          <p:spPr>
            <a:xfrm>
              <a:off x="470192" y="147320"/>
              <a:ext cx="34926" cy="241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7075F5D-ADAD-D266-787D-0C6689668C3B}"/>
                </a:ext>
              </a:extLst>
            </p:cNvPr>
            <p:cNvCxnSpPr/>
            <p:nvPr/>
          </p:nvCxnSpPr>
          <p:spPr>
            <a:xfrm flipH="1">
              <a:off x="103848" y="142240"/>
              <a:ext cx="34926" cy="24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7673E7A-0572-8D5A-C93B-C866CB2795DE}"/>
              </a:ext>
            </a:extLst>
          </p:cNvPr>
          <p:cNvGrpSpPr/>
          <p:nvPr/>
        </p:nvGrpSpPr>
        <p:grpSpPr>
          <a:xfrm>
            <a:off x="3406561" y="2451271"/>
            <a:ext cx="1311910" cy="1330960"/>
            <a:chOff x="0" y="0"/>
            <a:chExt cx="1312209" cy="1331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blueshift text">
                  <a:extLst>
                    <a:ext uri="{FF2B5EF4-FFF2-40B4-BE49-F238E27FC236}">
                      <a16:creationId xmlns:a16="http://schemas.microsoft.com/office/drawing/2014/main" id="{A423F6B9-1650-BAA0-86E7-78844644F23F}"/>
                    </a:ext>
                  </a:extLst>
                </p:cNvPr>
                <p:cNvSpPr txBox="1"/>
                <p:nvPr/>
              </p:nvSpPr>
              <p:spPr>
                <a:xfrm>
                  <a:off x="183641" y="503968"/>
                  <a:ext cx="1128568" cy="30099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rPr>
                    <a:t>same speed </a:t>
                  </a:r>
                  <a14:m>
                    <m:oMath xmlns:m="http://schemas.openxmlformats.org/officeDocument/2006/math"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</m:t>
                      </m:r>
                    </m:oMath>
                  </a14:m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blueshift text">
                  <a:extLst>
                    <a:ext uri="{FF2B5EF4-FFF2-40B4-BE49-F238E27FC236}">
                      <a16:creationId xmlns:a16="http://schemas.microsoft.com/office/drawing/2014/main" id="{A423F6B9-1650-BAA0-86E7-78844644F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41" y="503968"/>
                  <a:ext cx="1128568" cy="300990"/>
                </a:xfrm>
                <a:prstGeom prst="rect">
                  <a:avLst/>
                </a:prstGeom>
                <a:blipFill>
                  <a:blip r:embed="rId2"/>
                  <a:stretch>
                    <a:fillRect l="-541" b="-14286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2F026D4-889D-A8A4-76A7-5F7DADFE1F34}"/>
                </a:ext>
              </a:extLst>
            </p:cNvPr>
            <p:cNvSpPr/>
            <p:nvPr/>
          </p:nvSpPr>
          <p:spPr>
            <a:xfrm rot="10800000">
              <a:off x="0" y="0"/>
              <a:ext cx="652145" cy="652145"/>
            </a:xfrm>
            <a:prstGeom prst="arc">
              <a:avLst>
                <a:gd name="adj1" fmla="val 17360588"/>
                <a:gd name="adj2" fmla="val 21218428"/>
              </a:avLst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8C88460A-1AA4-FBA9-26D8-DDCE5523D67A}"/>
                </a:ext>
              </a:extLst>
            </p:cNvPr>
            <p:cNvSpPr/>
            <p:nvPr/>
          </p:nvSpPr>
          <p:spPr>
            <a:xfrm rot="10800000" flipV="1">
              <a:off x="1120" y="679077"/>
              <a:ext cx="652145" cy="652145"/>
            </a:xfrm>
            <a:prstGeom prst="arc">
              <a:avLst>
                <a:gd name="adj1" fmla="val 17360588"/>
                <a:gd name="adj2" fmla="val 21218428"/>
              </a:avLst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E564C7-E852-78B5-B330-B11FF1DD7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1" name="Rectangle 103">
            <a:extLst>
              <a:ext uri="{FF2B5EF4-FFF2-40B4-BE49-F238E27FC236}">
                <a16:creationId xmlns:a16="http://schemas.microsoft.com/office/drawing/2014/main" id="{484E9C98-E74B-F6A3-6E2B-3A7AFCD8E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7772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324CFAF8-99B5-18E1-9130-7730870934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43"/>
          <a:stretch/>
        </p:blipFill>
        <p:spPr bwMode="auto">
          <a:xfrm>
            <a:off x="691197" y="5900061"/>
            <a:ext cx="6237605" cy="1539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078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4693A9DE-6458-945F-57CF-06320FA47A7A}"/>
              </a:ext>
            </a:extLst>
          </p:cNvPr>
          <p:cNvSpPr/>
          <p:nvPr/>
        </p:nvSpPr>
        <p:spPr>
          <a:xfrm>
            <a:off x="842559" y="2107884"/>
            <a:ext cx="5944004" cy="5294971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5" name="Doppler gang">
            <a:extLst>
              <a:ext uri="{FF2B5EF4-FFF2-40B4-BE49-F238E27FC236}">
                <a16:creationId xmlns:a16="http://schemas.microsoft.com/office/drawing/2014/main" id="{CB69B0E8-76ED-B416-A7ED-6B183B941F31}"/>
              </a:ext>
            </a:extLst>
          </p:cNvPr>
          <p:cNvGrpSpPr/>
          <p:nvPr/>
        </p:nvGrpSpPr>
        <p:grpSpPr>
          <a:xfrm>
            <a:off x="1362034" y="3782059"/>
            <a:ext cx="5166714" cy="2494279"/>
            <a:chOff x="1362034" y="3782059"/>
            <a:chExt cx="5166714" cy="2494279"/>
          </a:xfrm>
        </p:grpSpPr>
        <p:grpSp>
          <p:nvGrpSpPr>
            <p:cNvPr id="3" name="Anna">
              <a:extLst>
                <a:ext uri="{FF2B5EF4-FFF2-40B4-BE49-F238E27FC236}">
                  <a16:creationId xmlns:a16="http://schemas.microsoft.com/office/drawing/2014/main" id="{D3301275-C386-7A62-5791-A8AF0DB09E31}"/>
                </a:ext>
              </a:extLst>
            </p:cNvPr>
            <p:cNvGrpSpPr/>
            <p:nvPr/>
          </p:nvGrpSpPr>
          <p:grpSpPr>
            <a:xfrm>
              <a:off x="5823318" y="4888726"/>
              <a:ext cx="705430" cy="902142"/>
              <a:chOff x="-239447" y="-232721"/>
              <a:chExt cx="773085" cy="985344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38D7765-6AEA-754C-9ADB-4B173306A292}"/>
                  </a:ext>
                </a:extLst>
              </p:cNvPr>
              <p:cNvSpPr/>
              <p:nvPr/>
            </p:nvSpPr>
            <p:spPr>
              <a:xfrm>
                <a:off x="72571" y="0"/>
                <a:ext cx="170343" cy="17039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FEB1177-6F1D-E7CB-8F67-C6562A1333A8}"/>
                  </a:ext>
                </a:extLst>
              </p:cNvPr>
              <p:cNvCxnSpPr/>
              <p:nvPr/>
            </p:nvCxnSpPr>
            <p:spPr>
              <a:xfrm flipH="1">
                <a:off x="152400" y="170543"/>
                <a:ext cx="3703" cy="33707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D054875-F810-5FC5-3206-E56E45F8FBD3}"/>
                  </a:ext>
                </a:extLst>
              </p:cNvPr>
              <p:cNvCxnSpPr/>
              <p:nvPr/>
            </p:nvCxnSpPr>
            <p:spPr>
              <a:xfrm flipH="1">
                <a:off x="47171" y="500743"/>
                <a:ext cx="107390" cy="2518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33ADD84-6C0A-8675-B758-75BA42041C40}"/>
                  </a:ext>
                </a:extLst>
              </p:cNvPr>
              <p:cNvCxnSpPr/>
              <p:nvPr/>
            </p:nvCxnSpPr>
            <p:spPr>
              <a:xfrm>
                <a:off x="152400" y="500743"/>
                <a:ext cx="107390" cy="2518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6F0ACB-AD5C-CF89-86AF-5E6FF866D663}"/>
                  </a:ext>
                </a:extLst>
              </p:cNvPr>
              <p:cNvCxnSpPr/>
              <p:nvPr/>
            </p:nvCxnSpPr>
            <p:spPr>
              <a:xfrm>
                <a:off x="156028" y="232228"/>
                <a:ext cx="153088" cy="7778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2C8B094-88B0-C125-E1CE-54F42BDA5A10}"/>
                  </a:ext>
                </a:extLst>
              </p:cNvPr>
              <p:cNvCxnSpPr/>
              <p:nvPr/>
            </p:nvCxnSpPr>
            <p:spPr>
              <a:xfrm flipH="1">
                <a:off x="0" y="228600"/>
                <a:ext cx="156605" cy="9787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9EA8DDF-0998-4D6C-DEEC-C5BCE3784238}"/>
                  </a:ext>
                </a:extLst>
              </p:cNvPr>
              <p:cNvSpPr/>
              <p:nvPr/>
            </p:nvSpPr>
            <p:spPr>
              <a:xfrm rot="10800000">
                <a:off x="116114" y="76200"/>
                <a:ext cx="79801" cy="65008"/>
              </a:xfrm>
              <a:prstGeom prst="arc">
                <a:avLst>
                  <a:gd name="adj1" fmla="val 11291916"/>
                  <a:gd name="adj2" fmla="val 0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875DAF7-501F-33F0-3960-5FE6C2CF4B2A}"/>
                  </a:ext>
                </a:extLst>
              </p:cNvPr>
              <p:cNvSpPr/>
              <p:nvPr/>
            </p:nvSpPr>
            <p:spPr>
              <a:xfrm>
                <a:off x="119743" y="61686"/>
                <a:ext cx="20042" cy="19975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23B0712-200B-302C-87C8-98F07B620C73}"/>
                  </a:ext>
                </a:extLst>
              </p:cNvPr>
              <p:cNvSpPr/>
              <p:nvPr/>
            </p:nvSpPr>
            <p:spPr>
              <a:xfrm>
                <a:off x="185057" y="61686"/>
                <a:ext cx="20042" cy="19975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71990F0-8457-C263-CF9C-A91A219598C0}"/>
                  </a:ext>
                </a:extLst>
              </p:cNvPr>
              <p:cNvCxnSpPr/>
              <p:nvPr/>
            </p:nvCxnSpPr>
            <p:spPr>
              <a:xfrm>
                <a:off x="242914" y="71574"/>
                <a:ext cx="16876" cy="10634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CA86FEA-F1C1-B702-FA82-F8707E80BF3D}"/>
                  </a:ext>
                </a:extLst>
              </p:cNvPr>
              <p:cNvCxnSpPr/>
              <p:nvPr/>
            </p:nvCxnSpPr>
            <p:spPr>
              <a:xfrm flipH="1">
                <a:off x="43724" y="61685"/>
                <a:ext cx="32240" cy="12004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 Box 39">
                <a:extLst>
                  <a:ext uri="{FF2B5EF4-FFF2-40B4-BE49-F238E27FC236}">
                    <a16:creationId xmlns:a16="http://schemas.microsoft.com/office/drawing/2014/main" id="{2567475B-1225-ACEF-1BCD-A1F59544397F}"/>
                  </a:ext>
                </a:extLst>
              </p:cNvPr>
              <p:cNvSpPr txBox="1"/>
              <p:nvPr/>
            </p:nvSpPr>
            <p:spPr>
              <a:xfrm>
                <a:off x="-239447" y="-232721"/>
                <a:ext cx="773085" cy="27241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Receiver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" name="three fronts">
              <a:extLst>
                <a:ext uri="{FF2B5EF4-FFF2-40B4-BE49-F238E27FC236}">
                  <a16:creationId xmlns:a16="http://schemas.microsoft.com/office/drawing/2014/main" id="{1047EB41-19CD-A2F0-894D-A52FB053D61C}"/>
                </a:ext>
              </a:extLst>
            </p:cNvPr>
            <p:cNvGrpSpPr/>
            <p:nvPr/>
          </p:nvGrpSpPr>
          <p:grpSpPr>
            <a:xfrm>
              <a:off x="2250213" y="4082784"/>
              <a:ext cx="2040098" cy="1577600"/>
              <a:chOff x="0" y="-242736"/>
              <a:chExt cx="2040255" cy="1578565"/>
            </a:xfrm>
          </p:grpSpPr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B1069B9-2FC2-E131-8B1C-F601F1A18BF8}"/>
                  </a:ext>
                </a:extLst>
              </p:cNvPr>
              <p:cNvSpPr/>
              <p:nvPr/>
            </p:nvSpPr>
            <p:spPr>
              <a:xfrm>
                <a:off x="1397000" y="677334"/>
                <a:ext cx="643255" cy="658495"/>
              </a:xfrm>
              <a:prstGeom prst="arc">
                <a:avLst>
                  <a:gd name="adj1" fmla="val 18515215"/>
                  <a:gd name="adj2" fmla="val 2736416"/>
                </a:avLst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3A5CE7FB-45E0-FA57-2544-5D817ECB4067}"/>
                  </a:ext>
                </a:extLst>
              </p:cNvPr>
              <p:cNvSpPr/>
              <p:nvPr/>
            </p:nvSpPr>
            <p:spPr>
              <a:xfrm>
                <a:off x="795867" y="872067"/>
                <a:ext cx="228600" cy="228600"/>
              </a:xfrm>
              <a:prstGeom prst="arc">
                <a:avLst>
                  <a:gd name="adj1" fmla="val 18515215"/>
                  <a:gd name="adj2" fmla="val 273641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4711B717-3A61-79C4-7F63-1BF8DAEAFB85}"/>
                  </a:ext>
                </a:extLst>
              </p:cNvPr>
              <p:cNvSpPr/>
              <p:nvPr/>
            </p:nvSpPr>
            <p:spPr>
              <a:xfrm>
                <a:off x="0" y="-242736"/>
                <a:ext cx="228600" cy="228600"/>
              </a:xfrm>
              <a:prstGeom prst="arc">
                <a:avLst>
                  <a:gd name="adj1" fmla="val 18515215"/>
                  <a:gd name="adj2" fmla="val 2736416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vertical markers and labels">
              <a:extLst>
                <a:ext uri="{FF2B5EF4-FFF2-40B4-BE49-F238E27FC236}">
                  <a16:creationId xmlns:a16="http://schemas.microsoft.com/office/drawing/2014/main" id="{F00B6DC3-8D1F-4C09-9A77-8F50E553091F}"/>
                </a:ext>
              </a:extLst>
            </p:cNvPr>
            <p:cNvGrpSpPr/>
            <p:nvPr/>
          </p:nvGrpSpPr>
          <p:grpSpPr>
            <a:xfrm>
              <a:off x="2458744" y="4034668"/>
              <a:ext cx="1797547" cy="2241670"/>
              <a:chOff x="0" y="-126333"/>
              <a:chExt cx="1797685" cy="2242153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39369D0-A05E-753F-16F2-65B2976EC0C6}"/>
                  </a:ext>
                </a:extLst>
              </p:cNvPr>
              <p:cNvCxnSpPr/>
              <p:nvPr/>
            </p:nvCxnSpPr>
            <p:spPr>
              <a:xfrm>
                <a:off x="0" y="-126333"/>
                <a:ext cx="0" cy="219456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0426330-E2A4-AACA-5FCD-A4A504D59E0C}"/>
                  </a:ext>
                </a:extLst>
              </p:cNvPr>
              <p:cNvCxnSpPr/>
              <p:nvPr/>
            </p:nvCxnSpPr>
            <p:spPr>
              <a:xfrm>
                <a:off x="778934" y="774700"/>
                <a:ext cx="0" cy="104140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9724604-63AC-80CF-E15A-E1C7F528B8B5}"/>
                  </a:ext>
                </a:extLst>
              </p:cNvPr>
              <p:cNvCxnSpPr/>
              <p:nvPr/>
            </p:nvCxnSpPr>
            <p:spPr>
              <a:xfrm flipH="1">
                <a:off x="6350" y="1699684"/>
                <a:ext cx="751840" cy="317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BACCE7-1D47-6FF9-1A4C-1EC4E6C60D13}"/>
                  </a:ext>
                </a:extLst>
              </p:cNvPr>
              <p:cNvCxnSpPr/>
              <p:nvPr/>
            </p:nvCxnSpPr>
            <p:spPr>
              <a:xfrm>
                <a:off x="1794934" y="783167"/>
                <a:ext cx="0" cy="1282065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0516334-2A88-DFE5-FE07-E54331DFAA68}"/>
                  </a:ext>
                </a:extLst>
              </p:cNvPr>
              <p:cNvCxnSpPr/>
              <p:nvPr/>
            </p:nvCxnSpPr>
            <p:spPr>
              <a:xfrm flipH="1" flipV="1">
                <a:off x="19050" y="2008717"/>
                <a:ext cx="177863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708B334-D013-D2E8-1C95-927FC631EC92}"/>
                  </a:ext>
                </a:extLst>
              </p:cNvPr>
              <p:cNvCxnSpPr/>
              <p:nvPr/>
            </p:nvCxnSpPr>
            <p:spPr>
              <a:xfrm flipH="1">
                <a:off x="787400" y="1699684"/>
                <a:ext cx="1003300" cy="635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stealth" w="sm" len="med"/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 Box 19">
                    <a:extLst>
                      <a:ext uri="{FF2B5EF4-FFF2-40B4-BE49-F238E27FC236}">
                        <a16:creationId xmlns:a16="http://schemas.microsoft.com/office/drawing/2014/main" id="{C9D51700-9F49-90B4-B0C4-D0FC52F0D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85334" y="1587500"/>
                    <a:ext cx="242570" cy="292735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 Box 19">
                    <a:extLst>
                      <a:ext uri="{FF2B5EF4-FFF2-40B4-BE49-F238E27FC236}">
                        <a16:creationId xmlns:a16="http://schemas.microsoft.com/office/drawing/2014/main" id="{C9D51700-9F49-90B4-B0C4-D0FC52F0D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5334" y="1587500"/>
                    <a:ext cx="242570" cy="29273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 Box 20">
                    <a:extLst>
                      <a:ext uri="{FF2B5EF4-FFF2-40B4-BE49-F238E27FC236}">
                        <a16:creationId xmlns:a16="http://schemas.microsoft.com/office/drawing/2014/main" id="{C28042AA-B05D-50B8-A799-F354F692B78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10" y="1892300"/>
                    <a:ext cx="284480" cy="223520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 Box 20">
                    <a:extLst>
                      <a:ext uri="{FF2B5EF4-FFF2-40B4-BE49-F238E27FC236}">
                        <a16:creationId xmlns:a16="http://schemas.microsoft.com/office/drawing/2014/main" id="{C28042AA-B05D-50B8-A799-F354F692B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10" y="1892300"/>
                    <a:ext cx="284480" cy="2235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 Box 21">
                    <a:extLst>
                      <a:ext uri="{FF2B5EF4-FFF2-40B4-BE49-F238E27FC236}">
                        <a16:creationId xmlns:a16="http://schemas.microsoft.com/office/drawing/2014/main" id="{5AB3000D-F670-C6D7-07AA-12FB92DA5F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877" y="1587500"/>
                    <a:ext cx="274320" cy="223520"/>
                  </a:xfrm>
                  <a:prstGeom prst="rect">
                    <a:avLst/>
                  </a:prstGeom>
                  <a:solidFill>
                    <a:srgbClr val="0080FF"/>
                  </a:solidFill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0" tIns="45720" rIns="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Δ</m:t>
                          </m:r>
                          <m:r>
                            <a:rPr lang="en-US" sz="10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 Box 21">
                    <a:extLst>
                      <a:ext uri="{FF2B5EF4-FFF2-40B4-BE49-F238E27FC236}">
                        <a16:creationId xmlns:a16="http://schemas.microsoft.com/office/drawing/2014/main" id="{5AB3000D-F670-C6D7-07AA-12FB92DA5F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877" y="1587500"/>
                    <a:ext cx="274320" cy="2235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source, time t=0">
              <a:extLst>
                <a:ext uri="{FF2B5EF4-FFF2-40B4-BE49-F238E27FC236}">
                  <a16:creationId xmlns:a16="http://schemas.microsoft.com/office/drawing/2014/main" id="{B42E1BA7-B4BB-13E7-7CE9-20F10F1F02A6}"/>
                </a:ext>
              </a:extLst>
            </p:cNvPr>
            <p:cNvGrpSpPr/>
            <p:nvPr/>
          </p:nvGrpSpPr>
          <p:grpSpPr>
            <a:xfrm>
              <a:off x="1708833" y="3782059"/>
              <a:ext cx="705431" cy="841195"/>
              <a:chOff x="0" y="0"/>
              <a:chExt cx="705485" cy="841376"/>
            </a:xfrm>
          </p:grpSpPr>
          <p:grpSp>
            <p:nvGrpSpPr>
              <p:cNvPr id="37" name="runner">
                <a:extLst>
                  <a:ext uri="{FF2B5EF4-FFF2-40B4-BE49-F238E27FC236}">
                    <a16:creationId xmlns:a16="http://schemas.microsoft.com/office/drawing/2014/main" id="{51ED7DCE-C5B1-7F62-A105-2551565D9201}"/>
                  </a:ext>
                </a:extLst>
              </p:cNvPr>
              <p:cNvGrpSpPr/>
              <p:nvPr/>
            </p:nvGrpSpPr>
            <p:grpSpPr>
              <a:xfrm>
                <a:off x="0" y="0"/>
                <a:ext cx="650875" cy="841376"/>
                <a:chOff x="-253828" y="419046"/>
                <a:chExt cx="738590" cy="95321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3D085F6-6EE7-4135-9F52-01CB162DE3F2}"/>
                    </a:ext>
                  </a:extLst>
                </p:cNvPr>
                <p:cNvSpPr/>
                <p:nvPr/>
              </p:nvSpPr>
              <p:spPr>
                <a:xfrm>
                  <a:off x="0" y="645885"/>
                  <a:ext cx="151894" cy="151978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34FD8AE-E5C5-6AC3-87CA-5E988AB2A507}"/>
                    </a:ext>
                  </a:extLst>
                </p:cNvPr>
                <p:cNvCxnSpPr/>
                <p:nvPr/>
              </p:nvCxnSpPr>
              <p:spPr>
                <a:xfrm flipH="1">
                  <a:off x="174171" y="1099457"/>
                  <a:ext cx="13787" cy="151875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A84892-5FB6-B157-36E0-0B49F31D00B2}"/>
                    </a:ext>
                  </a:extLst>
                </p:cNvPr>
                <p:cNvCxnSpPr/>
                <p:nvPr/>
              </p:nvCxnSpPr>
              <p:spPr>
                <a:xfrm flipV="1">
                  <a:off x="188685" y="1041400"/>
                  <a:ext cx="145949" cy="582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D416E76-EF58-D292-43BC-637912D7509D}"/>
                    </a:ext>
                  </a:extLst>
                </p:cNvPr>
                <p:cNvCxnSpPr/>
                <p:nvPr/>
              </p:nvCxnSpPr>
              <p:spPr>
                <a:xfrm flipH="1">
                  <a:off x="79828" y="841828"/>
                  <a:ext cx="43091" cy="11563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E7052F7-08A8-92A5-4149-35464F781C73}"/>
                    </a:ext>
                  </a:extLst>
                </p:cNvPr>
                <p:cNvCxnSpPr/>
                <p:nvPr/>
              </p:nvCxnSpPr>
              <p:spPr>
                <a:xfrm>
                  <a:off x="123371" y="841828"/>
                  <a:ext cx="70506" cy="8203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3C96FCA4-E7FD-A18D-A2AD-4A6B82771079}"/>
                    </a:ext>
                  </a:extLst>
                </p:cNvPr>
                <p:cNvSpPr/>
                <p:nvPr/>
              </p:nvSpPr>
              <p:spPr>
                <a:xfrm rot="10800000">
                  <a:off x="94342" y="714828"/>
                  <a:ext cx="71158" cy="57983"/>
                </a:xfrm>
                <a:prstGeom prst="arc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161B829-9F05-B4A0-85A9-F49C4F10540D}"/>
                    </a:ext>
                  </a:extLst>
                </p:cNvPr>
                <p:cNvSpPr/>
                <p:nvPr/>
              </p:nvSpPr>
              <p:spPr>
                <a:xfrm>
                  <a:off x="112485" y="707571"/>
                  <a:ext cx="20754" cy="207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F3FF96A-1389-D4A7-B639-1CF4E21C2A07}"/>
                    </a:ext>
                  </a:extLst>
                </p:cNvPr>
                <p:cNvCxnSpPr/>
                <p:nvPr/>
              </p:nvCxnSpPr>
              <p:spPr>
                <a:xfrm flipH="1">
                  <a:off x="264885" y="1041400"/>
                  <a:ext cx="70002" cy="16295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B4401E2-D27F-6969-F072-750A927E0653}"/>
                    </a:ext>
                  </a:extLst>
                </p:cNvPr>
                <p:cNvCxnSpPr/>
                <p:nvPr/>
              </p:nvCxnSpPr>
              <p:spPr>
                <a:xfrm flipH="1">
                  <a:off x="7257" y="1251857"/>
                  <a:ext cx="165101" cy="77079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C0359CD5-CA67-0DD4-7E9B-6B5732478E7B}"/>
                    </a:ext>
                  </a:extLst>
                </p:cNvPr>
                <p:cNvCxnSpPr/>
                <p:nvPr/>
              </p:nvCxnSpPr>
              <p:spPr>
                <a:xfrm flipV="1">
                  <a:off x="195601" y="902908"/>
                  <a:ext cx="138840" cy="2077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68CAD4A-7F76-5F98-03F9-5414C74E1991}"/>
                    </a:ext>
                  </a:extLst>
                </p:cNvPr>
                <p:cNvCxnSpPr/>
                <p:nvPr/>
              </p:nvCxnSpPr>
              <p:spPr>
                <a:xfrm flipH="1" flipV="1">
                  <a:off x="83457" y="957942"/>
                  <a:ext cx="141822" cy="1488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AEC93AB-B1D5-1340-7348-6ABC8939B303}"/>
                    </a:ext>
                  </a:extLst>
                </p:cNvPr>
                <p:cNvCxnSpPr/>
                <p:nvPr/>
              </p:nvCxnSpPr>
              <p:spPr>
                <a:xfrm>
                  <a:off x="264885" y="1204685"/>
                  <a:ext cx="45238" cy="2448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18698711-3DC6-57AF-8128-606BD08840C7}"/>
                    </a:ext>
                  </a:extLst>
                </p:cNvPr>
                <p:cNvCxnSpPr/>
                <p:nvPr/>
              </p:nvCxnSpPr>
              <p:spPr>
                <a:xfrm>
                  <a:off x="7257" y="1328057"/>
                  <a:ext cx="28233" cy="4420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Freeform 55">
                  <a:extLst>
                    <a:ext uri="{FF2B5EF4-FFF2-40B4-BE49-F238E27FC236}">
                      <a16:creationId xmlns:a16="http://schemas.microsoft.com/office/drawing/2014/main" id="{63552FEA-7150-8E37-9672-1DB12146369B}"/>
                    </a:ext>
                  </a:extLst>
                </p:cNvPr>
                <p:cNvSpPr/>
                <p:nvPr/>
              </p:nvSpPr>
              <p:spPr>
                <a:xfrm rot="744751">
                  <a:off x="68942" y="809171"/>
                  <a:ext cx="151563" cy="280993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Text Box 103">
                  <a:extLst>
                    <a:ext uri="{FF2B5EF4-FFF2-40B4-BE49-F238E27FC236}">
                      <a16:creationId xmlns:a16="http://schemas.microsoft.com/office/drawing/2014/main" id="{B18E66E2-FCF2-6E3B-0D5C-499B8D77D623}"/>
                    </a:ext>
                  </a:extLst>
                </p:cNvPr>
                <p:cNvSpPr txBox="1"/>
                <p:nvPr/>
              </p:nvSpPr>
              <p:spPr>
                <a:xfrm>
                  <a:off x="-253828" y="419046"/>
                  <a:ext cx="738590" cy="2724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Source</a:t>
                  </a:r>
                  <a:endParaRPr lang="en-US" sz="120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8" name="flashlight">
                <a:extLst>
                  <a:ext uri="{FF2B5EF4-FFF2-40B4-BE49-F238E27FC236}">
                    <a16:creationId xmlns:a16="http://schemas.microsoft.com/office/drawing/2014/main" id="{728F457C-FE5E-C6C6-264B-98788CA2CB8A}"/>
                  </a:ext>
                </a:extLst>
              </p:cNvPr>
              <p:cNvGrpSpPr/>
              <p:nvPr/>
            </p:nvGrpSpPr>
            <p:grpSpPr>
              <a:xfrm>
                <a:off x="533400" y="359834"/>
                <a:ext cx="172085" cy="115570"/>
                <a:chOff x="0" y="0"/>
                <a:chExt cx="447922" cy="301076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A478B87-B6CE-94B3-82EE-E7BCCAAA1DD0}"/>
                    </a:ext>
                  </a:extLst>
                </p:cNvPr>
                <p:cNvSpPr/>
                <p:nvPr/>
              </p:nvSpPr>
              <p:spPr>
                <a:xfrm>
                  <a:off x="0" y="86955"/>
                  <a:ext cx="322157" cy="12716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Trapezoid 39">
                  <a:extLst>
                    <a:ext uri="{FF2B5EF4-FFF2-40B4-BE49-F238E27FC236}">
                      <a16:creationId xmlns:a16="http://schemas.microsoft.com/office/drawing/2014/main" id="{DA416819-1B73-4675-B802-B9A8013F4131}"/>
                    </a:ext>
                  </a:extLst>
                </p:cNvPr>
                <p:cNvSpPr/>
                <p:nvPr/>
              </p:nvSpPr>
              <p:spPr>
                <a:xfrm rot="16200000">
                  <a:off x="236934" y="90088"/>
                  <a:ext cx="301076" cy="120900"/>
                </a:xfrm>
                <a:prstGeom prst="trapezoid">
                  <a:avLst>
                    <a:gd name="adj" fmla="val 42436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later source">
              <a:extLst>
                <a:ext uri="{FF2B5EF4-FFF2-40B4-BE49-F238E27FC236}">
                  <a16:creationId xmlns:a16="http://schemas.microsoft.com/office/drawing/2014/main" id="{B8307A88-D316-E159-A1C3-68A24A876C5D}"/>
                </a:ext>
              </a:extLst>
            </p:cNvPr>
            <p:cNvGrpSpPr/>
            <p:nvPr/>
          </p:nvGrpSpPr>
          <p:grpSpPr>
            <a:xfrm>
              <a:off x="2516892" y="4874693"/>
              <a:ext cx="692732" cy="841195"/>
              <a:chOff x="0" y="0"/>
              <a:chExt cx="692785" cy="841376"/>
            </a:xfrm>
          </p:grpSpPr>
          <p:grpSp>
            <p:nvGrpSpPr>
              <p:cNvPr id="18" name="runner bob">
                <a:extLst>
                  <a:ext uri="{FF2B5EF4-FFF2-40B4-BE49-F238E27FC236}">
                    <a16:creationId xmlns:a16="http://schemas.microsoft.com/office/drawing/2014/main" id="{D0E2750B-562E-9A57-B363-38BFD27BF922}"/>
                  </a:ext>
                </a:extLst>
              </p:cNvPr>
              <p:cNvGrpSpPr/>
              <p:nvPr/>
            </p:nvGrpSpPr>
            <p:grpSpPr>
              <a:xfrm>
                <a:off x="0" y="0"/>
                <a:ext cx="650875" cy="841376"/>
                <a:chOff x="-253828" y="419046"/>
                <a:chExt cx="738590" cy="953213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C78F528-E0AB-D066-B4FA-7E77A449D840}"/>
                    </a:ext>
                  </a:extLst>
                </p:cNvPr>
                <p:cNvSpPr/>
                <p:nvPr/>
              </p:nvSpPr>
              <p:spPr>
                <a:xfrm>
                  <a:off x="0" y="645885"/>
                  <a:ext cx="151894" cy="151978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BE00329-7BD5-2C94-C296-CFA4F1854809}"/>
                    </a:ext>
                  </a:extLst>
                </p:cNvPr>
                <p:cNvCxnSpPr/>
                <p:nvPr/>
              </p:nvCxnSpPr>
              <p:spPr>
                <a:xfrm flipH="1">
                  <a:off x="174171" y="1099457"/>
                  <a:ext cx="13787" cy="151875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4F4060-D45E-186E-15D1-BE5151674B26}"/>
                    </a:ext>
                  </a:extLst>
                </p:cNvPr>
                <p:cNvCxnSpPr/>
                <p:nvPr/>
              </p:nvCxnSpPr>
              <p:spPr>
                <a:xfrm flipV="1">
                  <a:off x="188685" y="1041400"/>
                  <a:ext cx="145949" cy="5829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28CC379-8860-DCB9-7862-97CC226EAB9E}"/>
                    </a:ext>
                  </a:extLst>
                </p:cNvPr>
                <p:cNvCxnSpPr/>
                <p:nvPr/>
              </p:nvCxnSpPr>
              <p:spPr>
                <a:xfrm flipH="1">
                  <a:off x="79828" y="841828"/>
                  <a:ext cx="43091" cy="11563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27809D4-39DE-F5E0-A7E9-9B14FC31CBA7}"/>
                    </a:ext>
                  </a:extLst>
                </p:cNvPr>
                <p:cNvCxnSpPr/>
                <p:nvPr/>
              </p:nvCxnSpPr>
              <p:spPr>
                <a:xfrm>
                  <a:off x="123371" y="841828"/>
                  <a:ext cx="70506" cy="8203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5F88EEB4-6D78-DCE0-9DDC-5C02801A8486}"/>
                    </a:ext>
                  </a:extLst>
                </p:cNvPr>
                <p:cNvSpPr/>
                <p:nvPr/>
              </p:nvSpPr>
              <p:spPr>
                <a:xfrm rot="10800000">
                  <a:off x="94342" y="714828"/>
                  <a:ext cx="71158" cy="57983"/>
                </a:xfrm>
                <a:prstGeom prst="arc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CCE811A-CEA8-7561-8493-1A8BB8AEE247}"/>
                    </a:ext>
                  </a:extLst>
                </p:cNvPr>
                <p:cNvSpPr/>
                <p:nvPr/>
              </p:nvSpPr>
              <p:spPr>
                <a:xfrm>
                  <a:off x="112485" y="707571"/>
                  <a:ext cx="20754" cy="20723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07C6703-DD1F-C5A8-CC86-A9C440552184}"/>
                    </a:ext>
                  </a:extLst>
                </p:cNvPr>
                <p:cNvCxnSpPr/>
                <p:nvPr/>
              </p:nvCxnSpPr>
              <p:spPr>
                <a:xfrm flipH="1">
                  <a:off x="264885" y="1041400"/>
                  <a:ext cx="70002" cy="162954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C23AF9-AB2A-46F3-6DBB-7BD2E167EAC4}"/>
                    </a:ext>
                  </a:extLst>
                </p:cNvPr>
                <p:cNvCxnSpPr/>
                <p:nvPr/>
              </p:nvCxnSpPr>
              <p:spPr>
                <a:xfrm flipH="1">
                  <a:off x="7257" y="1251857"/>
                  <a:ext cx="165101" cy="77079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E701DC9-9791-500A-C2BE-CB74EB9C22EA}"/>
                    </a:ext>
                  </a:extLst>
                </p:cNvPr>
                <p:cNvCxnSpPr/>
                <p:nvPr/>
              </p:nvCxnSpPr>
              <p:spPr>
                <a:xfrm flipV="1">
                  <a:off x="195601" y="902908"/>
                  <a:ext cx="138840" cy="20776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5C8F84F-939A-570B-5917-B8CDE68DF9B3}"/>
                    </a:ext>
                  </a:extLst>
                </p:cNvPr>
                <p:cNvCxnSpPr/>
                <p:nvPr/>
              </p:nvCxnSpPr>
              <p:spPr>
                <a:xfrm flipH="1" flipV="1">
                  <a:off x="83457" y="957942"/>
                  <a:ext cx="141822" cy="1488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CD0BB14-EB1B-AD22-36BF-FEAE259F26A7}"/>
                    </a:ext>
                  </a:extLst>
                </p:cNvPr>
                <p:cNvCxnSpPr/>
                <p:nvPr/>
              </p:nvCxnSpPr>
              <p:spPr>
                <a:xfrm>
                  <a:off x="264885" y="1204685"/>
                  <a:ext cx="45238" cy="2448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B0217AA-B3FE-095D-4AE5-383B4D111186}"/>
                    </a:ext>
                  </a:extLst>
                </p:cNvPr>
                <p:cNvCxnSpPr/>
                <p:nvPr/>
              </p:nvCxnSpPr>
              <p:spPr>
                <a:xfrm>
                  <a:off x="7257" y="1328057"/>
                  <a:ext cx="28233" cy="44202"/>
                </a:xfrm>
                <a:prstGeom prst="line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reeform 55">
                  <a:extLst>
                    <a:ext uri="{FF2B5EF4-FFF2-40B4-BE49-F238E27FC236}">
                      <a16:creationId xmlns:a16="http://schemas.microsoft.com/office/drawing/2014/main" id="{5D75AB89-8D37-D512-1FBA-B35D1B31F2A7}"/>
                    </a:ext>
                  </a:extLst>
                </p:cNvPr>
                <p:cNvSpPr/>
                <p:nvPr/>
              </p:nvSpPr>
              <p:spPr>
                <a:xfrm rot="744751">
                  <a:off x="68942" y="809171"/>
                  <a:ext cx="151563" cy="280993"/>
                </a:xfrm>
                <a:custGeom>
                  <a:avLst/>
                  <a:gdLst>
                    <a:gd name="connsiteX0" fmla="*/ 0 w 180434"/>
                    <a:gd name="connsiteY0" fmla="*/ 0 h 685800"/>
                    <a:gd name="connsiteX1" fmla="*/ 171450 w 180434"/>
                    <a:gd name="connsiteY1" fmla="*/ 281940 h 685800"/>
                    <a:gd name="connsiteX2" fmla="*/ 140970 w 180434"/>
                    <a:gd name="connsiteY2" fmla="*/ 685800 h 685800"/>
                    <a:gd name="connsiteX0" fmla="*/ 0 w 391364"/>
                    <a:gd name="connsiteY0" fmla="*/ 0 h 720090"/>
                    <a:gd name="connsiteX1" fmla="*/ 171450 w 391364"/>
                    <a:gd name="connsiteY1" fmla="*/ 281940 h 720090"/>
                    <a:gd name="connsiteX2" fmla="*/ 388620 w 391364"/>
                    <a:gd name="connsiteY2" fmla="*/ 720090 h 720090"/>
                    <a:gd name="connsiteX0" fmla="*/ 0 w 388620"/>
                    <a:gd name="connsiteY0" fmla="*/ 0 h 720090"/>
                    <a:gd name="connsiteX1" fmla="*/ 171450 w 388620"/>
                    <a:gd name="connsiteY1" fmla="*/ 281940 h 720090"/>
                    <a:gd name="connsiteX2" fmla="*/ 388620 w 388620"/>
                    <a:gd name="connsiteY2" fmla="*/ 720090 h 720090"/>
                    <a:gd name="connsiteX0" fmla="*/ 0 w 388620"/>
                    <a:gd name="connsiteY0" fmla="*/ 0 h 720090"/>
                    <a:gd name="connsiteX1" fmla="*/ 217170 w 388620"/>
                    <a:gd name="connsiteY1" fmla="*/ 293370 h 720090"/>
                    <a:gd name="connsiteX2" fmla="*/ 388620 w 388620"/>
                    <a:gd name="connsiteY2" fmla="*/ 720090 h 720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8620" h="720090">
                      <a:moveTo>
                        <a:pt x="0" y="0"/>
                      </a:moveTo>
                      <a:cubicBezTo>
                        <a:pt x="73977" y="83820"/>
                        <a:pt x="152400" y="173355"/>
                        <a:pt x="217170" y="293370"/>
                      </a:cubicBezTo>
                      <a:cubicBezTo>
                        <a:pt x="281940" y="413385"/>
                        <a:pt x="339407" y="586740"/>
                        <a:pt x="388620" y="720090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Text Box 148">
                  <a:extLst>
                    <a:ext uri="{FF2B5EF4-FFF2-40B4-BE49-F238E27FC236}">
                      <a16:creationId xmlns:a16="http://schemas.microsoft.com/office/drawing/2014/main" id="{1E2F3813-D78D-D3F7-7556-804640240E9E}"/>
                    </a:ext>
                  </a:extLst>
                </p:cNvPr>
                <p:cNvSpPr txBox="1"/>
                <p:nvPr/>
              </p:nvSpPr>
              <p:spPr>
                <a:xfrm>
                  <a:off x="-253828" y="419046"/>
                  <a:ext cx="738590" cy="27241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</a:rPr>
                    <a:t>Source</a:t>
                  </a:r>
                  <a:endParaRPr lang="en-US" sz="12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flashlight">
                <a:extLst>
                  <a:ext uri="{FF2B5EF4-FFF2-40B4-BE49-F238E27FC236}">
                    <a16:creationId xmlns:a16="http://schemas.microsoft.com/office/drawing/2014/main" id="{A8CD1DF3-63BA-1726-F804-F32A8C447307}"/>
                  </a:ext>
                </a:extLst>
              </p:cNvPr>
              <p:cNvGrpSpPr/>
              <p:nvPr/>
            </p:nvGrpSpPr>
            <p:grpSpPr>
              <a:xfrm>
                <a:off x="520700" y="376766"/>
                <a:ext cx="172085" cy="115570"/>
                <a:chOff x="0" y="0"/>
                <a:chExt cx="447922" cy="30107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7C3120-35AF-FD6B-764A-61B386AD84F2}"/>
                    </a:ext>
                  </a:extLst>
                </p:cNvPr>
                <p:cNvSpPr/>
                <p:nvPr/>
              </p:nvSpPr>
              <p:spPr>
                <a:xfrm>
                  <a:off x="0" y="86955"/>
                  <a:ext cx="322157" cy="127167"/>
                </a:xfrm>
                <a:prstGeom prst="rect">
                  <a:avLst/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Trapezoid 20">
                  <a:extLst>
                    <a:ext uri="{FF2B5EF4-FFF2-40B4-BE49-F238E27FC236}">
                      <a16:creationId xmlns:a16="http://schemas.microsoft.com/office/drawing/2014/main" id="{433F1CE1-6210-4846-89CD-A995480C4373}"/>
                    </a:ext>
                  </a:extLst>
                </p:cNvPr>
                <p:cNvSpPr/>
                <p:nvPr/>
              </p:nvSpPr>
              <p:spPr>
                <a:xfrm rot="16200000">
                  <a:off x="236934" y="90088"/>
                  <a:ext cx="301076" cy="120900"/>
                </a:xfrm>
                <a:prstGeom prst="trapezoid">
                  <a:avLst>
                    <a:gd name="adj" fmla="val 42436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many labels and pointers">
              <a:extLst>
                <a:ext uri="{FF2B5EF4-FFF2-40B4-BE49-F238E27FC236}">
                  <a16:creationId xmlns:a16="http://schemas.microsoft.com/office/drawing/2014/main" id="{3336CE71-F3CE-A432-A212-E42BDE29C87C}"/>
                </a:ext>
              </a:extLst>
            </p:cNvPr>
            <p:cNvGrpSpPr/>
            <p:nvPr/>
          </p:nvGrpSpPr>
          <p:grpSpPr>
            <a:xfrm>
              <a:off x="1362034" y="4175987"/>
              <a:ext cx="3780858" cy="1505216"/>
              <a:chOff x="385232" y="105398"/>
              <a:chExt cx="3781638" cy="1506455"/>
            </a:xfrm>
          </p:grpSpPr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D99A7798-A135-FC7B-0C5A-B17D274796F4}"/>
                  </a:ext>
                </a:extLst>
              </p:cNvPr>
              <p:cNvSpPr txBox="1"/>
              <p:nvPr/>
            </p:nvSpPr>
            <p:spPr>
              <a:xfrm>
                <a:off x="2472266" y="575734"/>
                <a:ext cx="1154430" cy="25146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en-US" sz="1000" baseline="30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nd</a:t>
                </a: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 emitted</a:t>
                </a:r>
                <a:endParaRPr lang="en-US" sz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23F5BA0-3F7E-6A5A-8170-7421DF8D2C13}"/>
                  </a:ext>
                </a:extLst>
              </p:cNvPr>
              <p:cNvCxnSpPr/>
              <p:nvPr/>
            </p:nvCxnSpPr>
            <p:spPr>
              <a:xfrm flipH="1">
                <a:off x="2302933" y="728134"/>
                <a:ext cx="216535" cy="429895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7">
                    <a:extLst>
                      <a:ext uri="{FF2B5EF4-FFF2-40B4-BE49-F238E27FC236}">
                        <a16:creationId xmlns:a16="http://schemas.microsoft.com/office/drawing/2014/main" id="{A2A07CAD-E6D6-A055-4DB6-44909A177A2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32" y="105398"/>
                    <a:ext cx="627380" cy="30988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=0</m:t>
                        </m:r>
                      </m:oMath>
                    </a14:m>
                    <a:r>
                      <a: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:</a:t>
                    </a:r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 Box 7">
                    <a:extLst>
                      <a:ext uri="{FF2B5EF4-FFF2-40B4-BE49-F238E27FC236}">
                        <a16:creationId xmlns:a16="http://schemas.microsoft.com/office/drawing/2014/main" id="{A2A07CAD-E6D6-A055-4DB6-44909A177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32" y="105398"/>
                    <a:ext cx="627380" cy="309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 Box 8">
                    <a:extLst>
                      <a:ext uri="{FF2B5EF4-FFF2-40B4-BE49-F238E27FC236}">
                        <a16:creationId xmlns:a16="http://schemas.microsoft.com/office/drawing/2014/main" id="{2A710C01-3A20-ABB1-012A-0C18DE1EA31A}"/>
                      </a:ext>
                    </a:extLst>
                  </p:cNvPr>
                  <p:cNvSpPr txBox="1"/>
                  <p:nvPr/>
                </p:nvSpPr>
                <p:spPr>
                  <a:xfrm>
                    <a:off x="806319" y="1301973"/>
                    <a:ext cx="582295" cy="30988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r>
                          <a:rPr lang="en-US" sz="10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oMath>
                    </a14:m>
                    <a:r>
                      <a: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a:t>:</a:t>
                    </a:r>
                    <a:endParaRPr lang="en-US" sz="12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 Box 8">
                    <a:extLst>
                      <a:ext uri="{FF2B5EF4-FFF2-40B4-BE49-F238E27FC236}">
                        <a16:creationId xmlns:a16="http://schemas.microsoft.com/office/drawing/2014/main" id="{2A710C01-3A20-ABB1-012A-0C18DE1EA3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319" y="1301973"/>
                    <a:ext cx="582295" cy="3098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5CB6B875-09C3-2378-5A0B-ECB44EC04299}"/>
                  </a:ext>
                </a:extLst>
              </p:cNvPr>
              <p:cNvSpPr txBox="1"/>
              <p:nvPr/>
            </p:nvSpPr>
            <p:spPr>
              <a:xfrm>
                <a:off x="1486457" y="341011"/>
                <a:ext cx="1049216" cy="2546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en-US" sz="1000" baseline="30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st</a:t>
                </a: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 emitted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Text Box 12">
                <a:extLst>
                  <a:ext uri="{FF2B5EF4-FFF2-40B4-BE49-F238E27FC236}">
                    <a16:creationId xmlns:a16="http://schemas.microsoft.com/office/drawing/2014/main" id="{90677A88-A6E4-6EE7-D4BF-38FFB59DE032}"/>
                  </a:ext>
                </a:extLst>
              </p:cNvPr>
              <p:cNvSpPr txBox="1"/>
              <p:nvPr/>
            </p:nvSpPr>
            <p:spPr>
              <a:xfrm>
                <a:off x="393856" y="618120"/>
                <a:ext cx="1060924" cy="54163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…source and first front both move forward…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Text Box 16">
                <a:extLst>
                  <a:ext uri="{FF2B5EF4-FFF2-40B4-BE49-F238E27FC236}">
                    <a16:creationId xmlns:a16="http://schemas.microsoft.com/office/drawing/2014/main" id="{3F092472-D0CC-7E6C-5EA1-7B0A3BD08D75}"/>
                  </a:ext>
                </a:extLst>
              </p:cNvPr>
              <p:cNvSpPr txBox="1"/>
              <p:nvPr/>
            </p:nvSpPr>
            <p:spPr>
              <a:xfrm>
                <a:off x="3441700" y="791634"/>
                <a:ext cx="725170" cy="61349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en-US" sz="1000" baseline="30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st</a:t>
                </a:r>
                <a:r>
                  <a:rPr lang="en-US" sz="10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 front, traveled forward</a:t>
                </a:r>
                <a:endParaRPr lang="en-US" sz="120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D2FB88C-F108-978B-66A1-D1667691A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24030" y="162096"/>
                <a:ext cx="56884" cy="225225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DB5A9A2-14D0-A698-7D4B-D36A59FDB4F1}"/>
                  </a:ext>
                </a:extLst>
              </p:cNvPr>
              <p:cNvCxnSpPr/>
              <p:nvPr/>
            </p:nvCxnSpPr>
            <p:spPr>
              <a:xfrm flipH="1">
                <a:off x="3331633" y="982134"/>
                <a:ext cx="178435" cy="189865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61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0A15583-A03D-21F8-2BD0-1CC73848F23B}"/>
              </a:ext>
            </a:extLst>
          </p:cNvPr>
          <p:cNvSpPr/>
          <p:nvPr/>
        </p:nvSpPr>
        <p:spPr>
          <a:xfrm>
            <a:off x="734926" y="2100553"/>
            <a:ext cx="5516990" cy="5294971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719D3-96EC-66CB-A4C4-B5C2E1300824}"/>
              </a:ext>
            </a:extLst>
          </p:cNvPr>
          <p:cNvSpPr txBox="1"/>
          <p:nvPr/>
        </p:nvSpPr>
        <p:spPr>
          <a:xfrm>
            <a:off x="2873586" y="1583387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10D9E-488B-269D-067A-7F7F8355D19F}"/>
              </a:ext>
            </a:extLst>
          </p:cNvPr>
          <p:cNvSpPr txBox="1"/>
          <p:nvPr/>
        </p:nvSpPr>
        <p:spPr>
          <a:xfrm>
            <a:off x="4639733" y="1811560"/>
            <a:ext cx="8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F16695A-3BD4-F119-A1DE-3F063C8F5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rcRect l="38769" t="54740" r="4706" b="31490"/>
          <a:stretch/>
        </p:blipFill>
        <p:spPr>
          <a:xfrm>
            <a:off x="1625124" y="6392156"/>
            <a:ext cx="4337073" cy="66032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B67B23B3-0F97-AD76-6645-D5D281EB9680}"/>
              </a:ext>
            </a:extLst>
          </p:cNvPr>
          <p:cNvGrpSpPr/>
          <p:nvPr/>
        </p:nvGrpSpPr>
        <p:grpSpPr>
          <a:xfrm>
            <a:off x="1253067" y="3234698"/>
            <a:ext cx="3225517" cy="1791456"/>
            <a:chOff x="1253067" y="3234698"/>
            <a:chExt cx="3225517" cy="1791456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E06F775-E60B-CCF8-9381-43AC939818D1}"/>
                </a:ext>
              </a:extLst>
            </p:cNvPr>
            <p:cNvCxnSpPr/>
            <p:nvPr/>
          </p:nvCxnSpPr>
          <p:spPr>
            <a:xfrm>
              <a:off x="1520484" y="3671394"/>
              <a:ext cx="70342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flashlight">
              <a:extLst>
                <a:ext uri="{FF2B5EF4-FFF2-40B4-BE49-F238E27FC236}">
                  <a16:creationId xmlns:a16="http://schemas.microsoft.com/office/drawing/2014/main" id="{631C8FAC-A461-63FC-8E8A-59D13814AAA7}"/>
                </a:ext>
              </a:extLst>
            </p:cNvPr>
            <p:cNvGrpSpPr/>
            <p:nvPr/>
          </p:nvGrpSpPr>
          <p:grpSpPr>
            <a:xfrm>
              <a:off x="2140484" y="3491178"/>
              <a:ext cx="166847" cy="427867"/>
              <a:chOff x="2511635" y="2683934"/>
              <a:chExt cx="242996" cy="62314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AA0E79-0E3A-E1C6-8710-F0E853629F5A}"/>
                  </a:ext>
                </a:extLst>
              </p:cNvPr>
              <p:cNvSpPr/>
              <p:nvPr/>
            </p:nvSpPr>
            <p:spPr>
              <a:xfrm>
                <a:off x="2556933" y="2683934"/>
                <a:ext cx="152400" cy="516466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1F06C08E-05A7-F8EC-692F-282B20E7C9C0}"/>
                  </a:ext>
                </a:extLst>
              </p:cNvPr>
              <p:cNvSpPr/>
              <p:nvPr/>
            </p:nvSpPr>
            <p:spPr>
              <a:xfrm>
                <a:off x="2511635" y="3180422"/>
                <a:ext cx="242996" cy="126658"/>
              </a:xfrm>
              <a:prstGeom prst="trapezoid">
                <a:avLst>
                  <a:gd name="adj" fmla="val 35529"/>
                </a:avLst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A129EC-984E-B1EC-FADE-65A49A536EF7}"/>
                </a:ext>
              </a:extLst>
            </p:cNvPr>
            <p:cNvCxnSpPr/>
            <p:nvPr/>
          </p:nvCxnSpPr>
          <p:spPr>
            <a:xfrm>
              <a:off x="2058225" y="4369238"/>
              <a:ext cx="331365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E7E6F04-5A75-4E97-42FD-A2CD1DB9F2C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74" y="3528867"/>
              <a:ext cx="0" cy="5007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302346-1DA2-63D9-8A51-259145011BF2}"/>
                </a:ext>
              </a:extLst>
            </p:cNvPr>
            <p:cNvCxnSpPr/>
            <p:nvPr/>
          </p:nvCxnSpPr>
          <p:spPr>
            <a:xfrm flipH="1">
              <a:off x="1520484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CF3B52-A4B9-65AD-8C25-81AA23CA86D5}"/>
                </a:ext>
              </a:extLst>
            </p:cNvPr>
            <p:cNvCxnSpPr/>
            <p:nvPr/>
          </p:nvCxnSpPr>
          <p:spPr>
            <a:xfrm>
              <a:off x="1776273" y="4014384"/>
              <a:ext cx="255791" cy="37205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C55AF2C-112B-FEA6-FDDB-58C4B78F6631}"/>
                </a:ext>
              </a:extLst>
            </p:cNvPr>
            <p:cNvGrpSpPr/>
            <p:nvPr/>
          </p:nvGrpSpPr>
          <p:grpSpPr>
            <a:xfrm>
              <a:off x="1569442" y="3234698"/>
              <a:ext cx="413664" cy="332398"/>
              <a:chOff x="1520484" y="3119118"/>
              <a:chExt cx="511579" cy="43019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5634342-D3FB-97BD-2CEB-B34FB7DD3A2A}"/>
                  </a:ext>
                </a:extLst>
              </p:cNvPr>
              <p:cNvSpPr/>
              <p:nvPr/>
            </p:nvSpPr>
            <p:spPr>
              <a:xfrm>
                <a:off x="1590245" y="3119118"/>
                <a:ext cx="372059" cy="37205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AEC3B43-A5FF-79B2-8D15-957381F32364}"/>
                  </a:ext>
                </a:extLst>
              </p:cNvPr>
              <p:cNvSpPr/>
              <p:nvPr/>
            </p:nvSpPr>
            <p:spPr>
              <a:xfrm>
                <a:off x="1734417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34EE166-67D5-8003-4E07-E7544BFF27CD}"/>
                  </a:ext>
                </a:extLst>
              </p:cNvPr>
              <p:cNvSpPr/>
              <p:nvPr/>
            </p:nvSpPr>
            <p:spPr>
              <a:xfrm>
                <a:off x="1839058" y="3329564"/>
                <a:ext cx="31392" cy="31392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CDDBE43-67AA-9608-1DD4-573FAC076609}"/>
                  </a:ext>
                </a:extLst>
              </p:cNvPr>
              <p:cNvCxnSpPr>
                <a:stCxn id="8" idx="2"/>
              </p:cNvCxnSpPr>
              <p:nvPr/>
            </p:nvCxnSpPr>
            <p:spPr>
              <a:xfrm flipH="1">
                <a:off x="1520484" y="3305148"/>
                <a:ext cx="69761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A89DE4-AC11-9C8B-E02E-EDEBDEEEEA83}"/>
                  </a:ext>
                </a:extLst>
              </p:cNvPr>
              <p:cNvCxnSpPr/>
              <p:nvPr/>
            </p:nvCxnSpPr>
            <p:spPr>
              <a:xfrm>
                <a:off x="1962302" y="3305148"/>
                <a:ext cx="69761" cy="2441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6A7BB03-2677-E22D-847D-DF203E0D93CA}"/>
                  </a:ext>
                </a:extLst>
              </p:cNvPr>
              <p:cNvSpPr/>
              <p:nvPr/>
            </p:nvSpPr>
            <p:spPr>
              <a:xfrm>
                <a:off x="1709854" y="3292069"/>
                <a:ext cx="159868" cy="159869"/>
              </a:xfrm>
              <a:prstGeom prst="arc">
                <a:avLst>
                  <a:gd name="adj1" fmla="val 2174714"/>
                  <a:gd name="adj2" fmla="val 8929454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train">
              <a:extLst>
                <a:ext uri="{FF2B5EF4-FFF2-40B4-BE49-F238E27FC236}">
                  <a16:creationId xmlns:a16="http://schemas.microsoft.com/office/drawing/2014/main" id="{3DC9745E-9BD8-DD5A-19B7-4247CE6DC2DA}"/>
                </a:ext>
              </a:extLst>
            </p:cNvPr>
            <p:cNvGrpSpPr/>
            <p:nvPr/>
          </p:nvGrpSpPr>
          <p:grpSpPr>
            <a:xfrm>
              <a:off x="1253067" y="4410861"/>
              <a:ext cx="2325366" cy="337178"/>
              <a:chOff x="1253067" y="4130041"/>
              <a:chExt cx="3386666" cy="49106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F75712-3195-C524-388F-BA727DD38853}"/>
                  </a:ext>
                </a:extLst>
              </p:cNvPr>
              <p:cNvSpPr/>
              <p:nvPr/>
            </p:nvSpPr>
            <p:spPr>
              <a:xfrm>
                <a:off x="13208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70EE41-C5B9-79FB-EAD6-AAD584016067}"/>
                  </a:ext>
                </a:extLst>
              </p:cNvPr>
              <p:cNvSpPr/>
              <p:nvPr/>
            </p:nvSpPr>
            <p:spPr>
              <a:xfrm>
                <a:off x="17949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FBACC23-AB41-7B48-D599-3397C99CF5BE}"/>
                  </a:ext>
                </a:extLst>
              </p:cNvPr>
              <p:cNvSpPr/>
              <p:nvPr/>
            </p:nvSpPr>
            <p:spPr>
              <a:xfrm>
                <a:off x="3708400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B6D6BE-5EE9-D6EB-42FD-5FD5920CC415}"/>
                  </a:ext>
                </a:extLst>
              </p:cNvPr>
              <p:cNvSpPr/>
              <p:nvPr/>
            </p:nvSpPr>
            <p:spPr>
              <a:xfrm>
                <a:off x="4182533" y="4214707"/>
                <a:ext cx="406400" cy="406400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DB29232-1D0A-626D-EB89-130079B9DA71}"/>
                  </a:ext>
                </a:extLst>
              </p:cNvPr>
              <p:cNvSpPr/>
              <p:nvPr/>
            </p:nvSpPr>
            <p:spPr>
              <a:xfrm>
                <a:off x="1253067" y="4130041"/>
                <a:ext cx="3386666" cy="281093"/>
              </a:xfrm>
              <a:prstGeom prst="rect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AE00493-D918-B477-69D1-0467B11B7A95}"/>
                </a:ext>
              </a:extLst>
            </p:cNvPr>
            <p:cNvCxnSpPr/>
            <p:nvPr/>
          </p:nvCxnSpPr>
          <p:spPr>
            <a:xfrm>
              <a:off x="2349477" y="3758829"/>
              <a:ext cx="470887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71130CF-EE1F-9E3E-2196-D251048C91FB}"/>
                    </a:ext>
                  </a:extLst>
                </p:cNvPr>
                <p:cNvSpPr txBox="1"/>
                <p:nvPr/>
              </p:nvSpPr>
              <p:spPr>
                <a:xfrm>
                  <a:off x="2615003" y="3447103"/>
                  <a:ext cx="36581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71130CF-EE1F-9E3E-2196-D251048C9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003" y="3447103"/>
                  <a:ext cx="365811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bob">
              <a:extLst>
                <a:ext uri="{FF2B5EF4-FFF2-40B4-BE49-F238E27FC236}">
                  <a16:creationId xmlns:a16="http://schemas.microsoft.com/office/drawing/2014/main" id="{C7DC91FF-47F3-B122-1F63-5C126AC15FE1}"/>
                </a:ext>
              </a:extLst>
            </p:cNvPr>
            <p:cNvGrpSpPr/>
            <p:nvPr/>
          </p:nvGrpSpPr>
          <p:grpSpPr>
            <a:xfrm>
              <a:off x="3906163" y="4654095"/>
              <a:ext cx="511581" cy="372059"/>
              <a:chOff x="5350932" y="4703235"/>
              <a:chExt cx="745067" cy="54186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C3D31B-B43E-B59E-EB52-3B67EF8F76D8}"/>
                  </a:ext>
                </a:extLst>
              </p:cNvPr>
              <p:cNvCxnSpPr/>
              <p:nvPr/>
            </p:nvCxnSpPr>
            <p:spPr>
              <a:xfrm flipH="1">
                <a:off x="5350932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74B3FF3-138D-1DF3-1D15-F157BC9D3141}"/>
                  </a:ext>
                </a:extLst>
              </p:cNvPr>
              <p:cNvCxnSpPr/>
              <p:nvPr/>
            </p:nvCxnSpPr>
            <p:spPr>
              <a:xfrm>
                <a:off x="5723465" y="4703235"/>
                <a:ext cx="372534" cy="54186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4F2E8B-7A20-25A2-F6AC-2A3A007CBF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892" y="4076029"/>
              <a:ext cx="0" cy="5780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B9B651-EDFD-033E-9BB9-27DF3F1B7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379" y="4072462"/>
              <a:ext cx="318205" cy="1171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0D58F6-EC18-2B6A-2F00-F0885DEA2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8791" y="4187796"/>
              <a:ext cx="219637" cy="18229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11DF25D-8335-863C-BCAF-E1B7447D3F4F}"/>
                </a:ext>
              </a:extLst>
            </p:cNvPr>
            <p:cNvGrpSpPr/>
            <p:nvPr/>
          </p:nvGrpSpPr>
          <p:grpSpPr>
            <a:xfrm>
              <a:off x="3959195" y="3757847"/>
              <a:ext cx="519248" cy="316360"/>
              <a:chOff x="3909782" y="3678604"/>
              <a:chExt cx="660559" cy="402456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DB558A9-34C2-39FF-639E-E939B5E43671}"/>
                  </a:ext>
                </a:extLst>
              </p:cNvPr>
              <p:cNvSpPr/>
              <p:nvPr/>
            </p:nvSpPr>
            <p:spPr>
              <a:xfrm rot="18209186">
                <a:off x="3959847" y="3670527"/>
                <a:ext cx="120967" cy="221097"/>
              </a:xfrm>
              <a:prstGeom prst="ellipse">
                <a:avLst/>
              </a:prstGeom>
              <a:solidFill>
                <a:srgbClr val="358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0DA1314-7FAE-13B7-7629-E631401DFC75}"/>
                  </a:ext>
                </a:extLst>
              </p:cNvPr>
              <p:cNvSpPr/>
              <p:nvPr/>
            </p:nvSpPr>
            <p:spPr>
              <a:xfrm>
                <a:off x="3973708" y="3678604"/>
                <a:ext cx="374153" cy="397425"/>
              </a:xfrm>
              <a:prstGeom prst="ellipse">
                <a:avLst/>
              </a:prstGeom>
              <a:solidFill>
                <a:srgbClr val="0080FF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06CC61D-65EB-A51C-B987-9776230B71E0}"/>
                  </a:ext>
                </a:extLst>
              </p:cNvPr>
              <p:cNvGrpSpPr/>
              <p:nvPr/>
            </p:nvGrpSpPr>
            <p:grpSpPr>
              <a:xfrm>
                <a:off x="4038588" y="3799679"/>
                <a:ext cx="244393" cy="84781"/>
                <a:chOff x="3939541" y="3914375"/>
                <a:chExt cx="609600" cy="241396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56A614F-81E6-C78E-7036-A15311D60BC6}"/>
                    </a:ext>
                  </a:extLst>
                </p:cNvPr>
                <p:cNvCxnSpPr/>
                <p:nvPr/>
              </p:nvCxnSpPr>
              <p:spPr>
                <a:xfrm>
                  <a:off x="39395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A4ACED9-23DB-5B5F-9754-799A14CB6562}"/>
                    </a:ext>
                  </a:extLst>
                </p:cNvPr>
                <p:cNvCxnSpPr/>
                <p:nvPr/>
              </p:nvCxnSpPr>
              <p:spPr>
                <a:xfrm>
                  <a:off x="40919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8EF795C-FFBF-D6B9-D897-6B5D60596DF9}"/>
                    </a:ext>
                  </a:extLst>
                </p:cNvPr>
                <p:cNvCxnSpPr/>
                <p:nvPr/>
              </p:nvCxnSpPr>
              <p:spPr>
                <a:xfrm>
                  <a:off x="42443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8D461EE-BC74-A929-A7C7-38430AD7D738}"/>
                    </a:ext>
                  </a:extLst>
                </p:cNvPr>
                <p:cNvCxnSpPr/>
                <p:nvPr/>
              </p:nvCxnSpPr>
              <p:spPr>
                <a:xfrm>
                  <a:off x="43967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6D76D81-9B6A-09D5-AABE-7D7CF97B3B4C}"/>
                    </a:ext>
                  </a:extLst>
                </p:cNvPr>
                <p:cNvCxnSpPr/>
                <p:nvPr/>
              </p:nvCxnSpPr>
              <p:spPr>
                <a:xfrm>
                  <a:off x="4549141" y="3914375"/>
                  <a:ext cx="0" cy="241396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05D2DD-98F2-FA95-B8A2-93524D274E4E}"/>
                  </a:ext>
                </a:extLst>
              </p:cNvPr>
              <p:cNvGrpSpPr/>
              <p:nvPr/>
            </p:nvGrpSpPr>
            <p:grpSpPr>
              <a:xfrm>
                <a:off x="3971899" y="3679625"/>
                <a:ext cx="377928" cy="401435"/>
                <a:chOff x="3623000" y="3555930"/>
                <a:chExt cx="1214291" cy="1214291"/>
              </a:xfrm>
            </p:grpSpPr>
            <p:sp>
              <p:nvSpPr>
                <p:cNvPr id="60" name="Chord 59">
                  <a:extLst>
                    <a:ext uri="{FF2B5EF4-FFF2-40B4-BE49-F238E27FC236}">
                      <a16:creationId xmlns:a16="http://schemas.microsoft.com/office/drawing/2014/main" id="{0A3FDED5-0700-3D7B-CB77-1D0402F8D223}"/>
                    </a:ext>
                  </a:extLst>
                </p:cNvPr>
                <p:cNvSpPr/>
                <p:nvPr/>
              </p:nvSpPr>
              <p:spPr>
                <a:xfrm>
                  <a:off x="3623000" y="3555930"/>
                  <a:ext cx="1214291" cy="1214291"/>
                </a:xfrm>
                <a:prstGeom prst="chord">
                  <a:avLst>
                    <a:gd name="adj1" fmla="val 11686404"/>
                    <a:gd name="adj2" fmla="val 20784458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Chord 60">
                  <a:extLst>
                    <a:ext uri="{FF2B5EF4-FFF2-40B4-BE49-F238E27FC236}">
                      <a16:creationId xmlns:a16="http://schemas.microsoft.com/office/drawing/2014/main" id="{2E7D0E22-4515-8066-17F2-2D76D0C62C4B}"/>
                    </a:ext>
                  </a:extLst>
                </p:cNvPr>
                <p:cNvSpPr/>
                <p:nvPr/>
              </p:nvSpPr>
              <p:spPr>
                <a:xfrm>
                  <a:off x="3916289" y="3555935"/>
                  <a:ext cx="627713" cy="1188279"/>
                </a:xfrm>
                <a:prstGeom prst="chord">
                  <a:avLst>
                    <a:gd name="adj1" fmla="val 12234701"/>
                    <a:gd name="adj2" fmla="val 20166532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B13F15C-79E7-EC88-92D8-674F07A8E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30617" y="3781077"/>
                <a:ext cx="239724" cy="2999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7EAF16-990A-A921-3045-5BA89516339F}"/>
                </a:ext>
              </a:extLst>
            </p:cNvPr>
            <p:cNvSpPr txBox="1"/>
            <p:nvPr/>
          </p:nvSpPr>
          <p:spPr>
            <a:xfrm>
              <a:off x="2075259" y="4048701"/>
              <a:ext cx="221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*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852E792-EEBC-0670-A3DF-31EB1D22F81B}"/>
              </a:ext>
            </a:extLst>
          </p:cNvPr>
          <p:cNvSpPr txBox="1"/>
          <p:nvPr/>
        </p:nvSpPr>
        <p:spPr>
          <a:xfrm>
            <a:off x="1569441" y="8064966"/>
            <a:ext cx="43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lorentz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  <a:p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ListPlot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2, v],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galilean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[1, 5, v]}, ...]</a:t>
            </a:r>
          </a:p>
        </p:txBody>
      </p:sp>
    </p:spTree>
    <p:extLst>
      <p:ext uri="{BB962C8B-B14F-4D97-AF65-F5344CB8AC3E}">
        <p14:creationId xmlns:p14="http://schemas.microsoft.com/office/powerpoint/2010/main" val="1121781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C83CD4DD-54BC-645F-699B-A44C4CA44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5" t="28353" r="3529" b="55492"/>
          <a:stretch/>
        </p:blipFill>
        <p:spPr>
          <a:xfrm>
            <a:off x="487680" y="3977640"/>
            <a:ext cx="7010399" cy="78478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34B4758-C4D2-258A-535B-DFD00DE6B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8" t="11859" r="4367" b="44168"/>
          <a:stretch/>
        </p:blipFill>
        <p:spPr>
          <a:xfrm>
            <a:off x="616055" y="6657357"/>
            <a:ext cx="5918356" cy="21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9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Custom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97</cp:revision>
  <cp:lastPrinted>2016-05-24T20:48:52Z</cp:lastPrinted>
  <dcterms:created xsi:type="dcterms:W3CDTF">2006-08-16T00:00:00Z</dcterms:created>
  <dcterms:modified xsi:type="dcterms:W3CDTF">2024-01-05T22:12:23Z</dcterms:modified>
</cp:coreProperties>
</file>