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69" y="3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1B4BD-1C89-4CEC-857E-88D7AB01A25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CD7B-3F99-4339-9715-F5939F54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5CD7B-3F99-4339-9715-F5939F540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AEAE924-3780-4861-8671-5B76C63AC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1349002" y="1829943"/>
            <a:ext cx="5026398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6" name="MAIN TITLE BOX"/>
          <p:cNvSpPr txBox="1"/>
          <p:nvPr/>
        </p:nvSpPr>
        <p:spPr>
          <a:xfrm>
            <a:off x="1003300" y="1828800"/>
            <a:ext cx="5765800" cy="1072373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Astronomy For Doing!</a:t>
            </a:r>
          </a:p>
          <a:p>
            <a:r>
              <a:rPr lang="en-US" sz="2300" dirty="0">
                <a:solidFill>
                  <a:schemeClr val="bg1"/>
                </a:solidFill>
              </a:rPr>
              <a:t>        Laboratory Exercises for Physics 121</a:t>
            </a:r>
          </a:p>
        </p:txBody>
      </p:sp>
    </p:spTree>
    <p:extLst>
      <p:ext uri="{BB962C8B-B14F-4D97-AF65-F5344CB8AC3E}">
        <p14:creationId xmlns:p14="http://schemas.microsoft.com/office/powerpoint/2010/main" val="294631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11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156</cp:revision>
  <cp:lastPrinted>2016-05-20T00:33:53Z</cp:lastPrinted>
  <dcterms:created xsi:type="dcterms:W3CDTF">2006-08-16T00:00:00Z</dcterms:created>
  <dcterms:modified xsi:type="dcterms:W3CDTF">2022-07-20T20:42:06Z</dcterms:modified>
</cp:coreProperties>
</file>