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2EF7-C9EB-4877-A708-8E920FFA836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B993E-5CF4-4CEE-A69F-A690D047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B993E-5CF4-4CEE-A69F-A690D0471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6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chip and pins and labels"/>
          <p:cNvGrpSpPr/>
          <p:nvPr/>
        </p:nvGrpSpPr>
        <p:grpSpPr>
          <a:xfrm>
            <a:off x="3491801" y="1998157"/>
            <a:ext cx="1036924" cy="914424"/>
            <a:chOff x="3491801" y="1998157"/>
            <a:chExt cx="1036924" cy="914424"/>
          </a:xfrm>
        </p:grpSpPr>
        <p:grpSp>
          <p:nvGrpSpPr>
            <p:cNvPr id="30" name="chip"/>
            <p:cNvGrpSpPr/>
            <p:nvPr/>
          </p:nvGrpSpPr>
          <p:grpSpPr>
            <a:xfrm>
              <a:off x="3586480" y="1998157"/>
              <a:ext cx="820900" cy="914424"/>
              <a:chOff x="3586480" y="2027449"/>
              <a:chExt cx="1234440" cy="1375078"/>
            </a:xfrm>
          </p:grpSpPr>
          <p:grpSp>
            <p:nvGrpSpPr>
              <p:cNvPr id="27" name="pins"/>
              <p:cNvGrpSpPr/>
              <p:nvPr/>
            </p:nvGrpSpPr>
            <p:grpSpPr>
              <a:xfrm>
                <a:off x="3586480" y="2255795"/>
                <a:ext cx="1234440" cy="1007280"/>
                <a:chOff x="3575222" y="2255795"/>
                <a:chExt cx="1425146" cy="1007280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575222" y="2255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575222" y="25305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575222" y="28053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575222" y="30801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chip body"/>
              <p:cNvGrpSpPr/>
              <p:nvPr/>
            </p:nvGrpSpPr>
            <p:grpSpPr>
              <a:xfrm>
                <a:off x="3767095" y="2027449"/>
                <a:ext cx="873211" cy="1375078"/>
                <a:chOff x="3772932" y="2027449"/>
                <a:chExt cx="873211" cy="137507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772932" y="2116380"/>
                  <a:ext cx="873211" cy="128614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126326" y="2027449"/>
                  <a:ext cx="166425" cy="1483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4126324" y="2027450"/>
                  <a:ext cx="166428" cy="166428"/>
                </a:xfrm>
                <a:prstGeom prst="arc">
                  <a:avLst>
                    <a:gd name="adj1" fmla="val 3594"/>
                    <a:gd name="adj2" fmla="val 1080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" name="left pin numbers"/>
            <p:cNvGrpSpPr/>
            <p:nvPr/>
          </p:nvGrpSpPr>
          <p:grpSpPr>
            <a:xfrm>
              <a:off x="3491801" y="2103092"/>
              <a:ext cx="329513" cy="765309"/>
              <a:chOff x="3481778" y="2103092"/>
              <a:chExt cx="329513" cy="76530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481778" y="2103092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81778" y="2286380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2</a:t>
                </a:r>
                <a:endParaRPr lang="en-US" sz="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81778" y="2469668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3</a:t>
                </a:r>
                <a:endParaRPr lang="en-US" sz="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1778" y="2652957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4</a:t>
                </a:r>
                <a:endParaRPr lang="en-US" sz="800" dirty="0"/>
              </a:p>
            </p:txBody>
          </p:sp>
        </p:grpSp>
        <p:grpSp>
          <p:nvGrpSpPr>
            <p:cNvPr id="28" name="right pin numbers"/>
            <p:cNvGrpSpPr/>
            <p:nvPr/>
          </p:nvGrpSpPr>
          <p:grpSpPr>
            <a:xfrm>
              <a:off x="4174498" y="2103092"/>
              <a:ext cx="354227" cy="765309"/>
              <a:chOff x="4174498" y="2103092"/>
              <a:chExt cx="354227" cy="76530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174498" y="210309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8</a:t>
                </a:r>
                <a:endParaRPr lang="en-US" sz="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99212" y="2652957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5</a:t>
                </a:r>
                <a:endParaRPr 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99212" y="2469668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6</a:t>
                </a:r>
                <a:endParaRPr lang="en-US" sz="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99212" y="2286380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7</a:t>
                </a:r>
                <a:endParaRPr lang="en-US" sz="800" dirty="0"/>
              </a:p>
            </p:txBody>
          </p:sp>
        </p:grpSp>
      </p:grpSp>
      <p:grpSp>
        <p:nvGrpSpPr>
          <p:cNvPr id="33" name="left labels"/>
          <p:cNvGrpSpPr/>
          <p:nvPr/>
        </p:nvGrpSpPr>
        <p:grpSpPr>
          <a:xfrm>
            <a:off x="2860040" y="2074984"/>
            <a:ext cx="755330" cy="816092"/>
            <a:chOff x="3072080" y="2074984"/>
            <a:chExt cx="543290" cy="816092"/>
          </a:xfrm>
        </p:grpSpPr>
        <p:sp>
          <p:nvSpPr>
            <p:cNvPr id="128" name="TextBox 127"/>
            <p:cNvSpPr txBox="1"/>
            <p:nvPr/>
          </p:nvSpPr>
          <p:spPr>
            <a:xfrm>
              <a:off x="3113903" y="2629466"/>
              <a:ext cx="501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RESET</a:t>
              </a:r>
              <a:endParaRPr lang="en-US" sz="11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72080" y="2074984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GND</a:t>
              </a:r>
              <a:endParaRPr lang="en-US" sz="11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072080" y="2444638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0" dirty="0" smtClean="0"/>
                <a:t> OUTPUT</a:t>
              </a:r>
              <a:endParaRPr lang="en-US" sz="11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72080" y="2259811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0" dirty="0" smtClean="0"/>
                <a:t> TRIG</a:t>
              </a:r>
              <a:endParaRPr lang="en-US" sz="1100" dirty="0"/>
            </a:p>
          </p:txBody>
        </p:sp>
      </p:grpSp>
      <p:grpSp>
        <p:nvGrpSpPr>
          <p:cNvPr id="32" name="right labels"/>
          <p:cNvGrpSpPr/>
          <p:nvPr/>
        </p:nvGrpSpPr>
        <p:grpSpPr>
          <a:xfrm>
            <a:off x="4363968" y="2074984"/>
            <a:ext cx="832872" cy="816092"/>
            <a:chOff x="4363968" y="2074984"/>
            <a:chExt cx="543290" cy="816092"/>
          </a:xfrm>
        </p:grpSpPr>
        <p:sp>
          <p:nvSpPr>
            <p:cNvPr id="129" name="TextBox 128"/>
            <p:cNvSpPr txBox="1"/>
            <p:nvPr/>
          </p:nvSpPr>
          <p:spPr>
            <a:xfrm>
              <a:off x="4363968" y="2074984"/>
              <a:ext cx="482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</a:t>
              </a:r>
              <a:r>
                <a:rPr lang="en-US" sz="1100" baseline="-25000" dirty="0" smtClean="0"/>
                <a:t>CC</a:t>
              </a:r>
              <a:endParaRPr lang="en-US" sz="1100" baseline="-25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63968" y="2259811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DISCH</a:t>
              </a:r>
              <a:endParaRPr lang="en-US" sz="11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63968" y="2629466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0" dirty="0" smtClean="0"/>
                <a:t>CONT</a:t>
              </a:r>
              <a:r>
                <a:rPr lang="en-US" sz="1100" dirty="0" smtClean="0"/>
                <a:t> </a:t>
              </a:r>
              <a:endParaRPr lang="en-US" sz="11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363968" y="2444638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THRESH</a:t>
              </a:r>
              <a:endParaRPr lang="en-US" sz="1100" dirty="0"/>
            </a:p>
          </p:txBody>
        </p:sp>
      </p:grpSp>
      <p:sp>
        <p:nvSpPr>
          <p:cNvPr id="60" name="chip label"/>
          <p:cNvSpPr txBox="1"/>
          <p:nvPr/>
        </p:nvSpPr>
        <p:spPr>
          <a:xfrm>
            <a:off x="3435695" y="2995360"/>
            <a:ext cx="1144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LM555 timer</a:t>
            </a:r>
            <a:endParaRPr lang="en-US" sz="1400" dirty="0" smtClean="0"/>
          </a:p>
          <a:p>
            <a:r>
              <a:rPr lang="en-US" sz="1400" dirty="0"/>
              <a:t>8</a:t>
            </a:r>
            <a:r>
              <a:rPr lang="en-US" sz="1400" dirty="0" smtClean="0"/>
              <a:t>-pin DIP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79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23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40</cp:revision>
  <dcterms:created xsi:type="dcterms:W3CDTF">2016-09-02T22:28:28Z</dcterms:created>
  <dcterms:modified xsi:type="dcterms:W3CDTF">2017-11-11T12:47:43Z</dcterms:modified>
</cp:coreProperties>
</file>