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1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5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1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9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9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B769-F2A9-4D43-953E-8243ECBA4B7E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5E187-5789-4E5F-89E6-AEB0F8BF8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6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Terminator 11"/>
          <p:cNvSpPr/>
          <p:nvPr/>
        </p:nvSpPr>
        <p:spPr>
          <a:xfrm rot="16200000">
            <a:off x="1021411" y="3358288"/>
            <a:ext cx="365760" cy="4571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Terminator 12"/>
          <p:cNvSpPr/>
          <p:nvPr/>
        </p:nvSpPr>
        <p:spPr>
          <a:xfrm rot="16200000">
            <a:off x="1402237" y="3358288"/>
            <a:ext cx="365760" cy="4571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/>
          <p:cNvSpPr/>
          <p:nvPr/>
        </p:nvSpPr>
        <p:spPr>
          <a:xfrm rot="16200000">
            <a:off x="1656121" y="3358288"/>
            <a:ext cx="365760" cy="4571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Terminator 14"/>
          <p:cNvSpPr/>
          <p:nvPr/>
        </p:nvSpPr>
        <p:spPr>
          <a:xfrm rot="16200000">
            <a:off x="1910005" y="3358288"/>
            <a:ext cx="365760" cy="4571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 rot="16200000">
            <a:off x="2064869" y="3199073"/>
            <a:ext cx="365760" cy="45719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 rot="10800000" flipH="1" flipV="1">
            <a:off x="1119369" y="2748470"/>
            <a:ext cx="1200274" cy="653826"/>
          </a:xfrm>
          <a:prstGeom prst="cube">
            <a:avLst>
              <a:gd name="adj" fmla="val 24526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8</cp:revision>
  <dcterms:created xsi:type="dcterms:W3CDTF">2017-10-25T10:48:36Z</dcterms:created>
  <dcterms:modified xsi:type="dcterms:W3CDTF">2017-10-28T20:24:15Z</dcterms:modified>
</cp:coreProperties>
</file>