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400" d="100"/>
          <a:sy n="400" d="100"/>
        </p:scale>
        <p:origin x="-6706" y="-5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47002E-2458-4D49-9BB8-A963926F9AC5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0F9B3F-7BAF-44B9-932A-467BE6AA2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316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F9B3F-7BAF-44B9-932A-467BE6AA228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66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4EF2-E2FD-4516-8B23-7AC5F47B532A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05186-E87C-47AF-AC12-311F67FA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615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4EF2-E2FD-4516-8B23-7AC5F47B532A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05186-E87C-47AF-AC12-311F67FA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700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4EF2-E2FD-4516-8B23-7AC5F47B532A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05186-E87C-47AF-AC12-311F67FA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800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4EF2-E2FD-4516-8B23-7AC5F47B532A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05186-E87C-47AF-AC12-311F67FA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238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4EF2-E2FD-4516-8B23-7AC5F47B532A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05186-E87C-47AF-AC12-311F67FA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646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4EF2-E2FD-4516-8B23-7AC5F47B532A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05186-E87C-47AF-AC12-311F67FA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788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4EF2-E2FD-4516-8B23-7AC5F47B532A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05186-E87C-47AF-AC12-311F67FA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91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4EF2-E2FD-4516-8B23-7AC5F47B532A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05186-E87C-47AF-AC12-311F67FA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073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4EF2-E2FD-4516-8B23-7AC5F47B532A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05186-E87C-47AF-AC12-311F67FA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204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4EF2-E2FD-4516-8B23-7AC5F47B532A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05186-E87C-47AF-AC12-311F67FA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681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4EF2-E2FD-4516-8B23-7AC5F47B532A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05186-E87C-47AF-AC12-311F67FA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194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54EF2-E2FD-4516-8B23-7AC5F47B532A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505186-E87C-47AF-AC12-311F67FA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421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chip and labels"/>
          <p:cNvGrpSpPr/>
          <p:nvPr/>
        </p:nvGrpSpPr>
        <p:grpSpPr>
          <a:xfrm>
            <a:off x="3481778" y="1940011"/>
            <a:ext cx="1046947" cy="1514707"/>
            <a:chOff x="3481778" y="1940011"/>
            <a:chExt cx="1046947" cy="1514707"/>
          </a:xfrm>
        </p:grpSpPr>
        <p:grpSp>
          <p:nvGrpSpPr>
            <p:cNvPr id="30" name="chip"/>
            <p:cNvGrpSpPr/>
            <p:nvPr/>
          </p:nvGrpSpPr>
          <p:grpSpPr>
            <a:xfrm>
              <a:off x="3586480" y="1940011"/>
              <a:ext cx="820900" cy="1514707"/>
              <a:chOff x="3586480" y="1940011"/>
              <a:chExt cx="1234440" cy="2277762"/>
            </a:xfrm>
          </p:grpSpPr>
          <p:grpSp>
            <p:nvGrpSpPr>
              <p:cNvPr id="27" name="pins"/>
              <p:cNvGrpSpPr/>
              <p:nvPr/>
            </p:nvGrpSpPr>
            <p:grpSpPr>
              <a:xfrm>
                <a:off x="3586480" y="2255795"/>
                <a:ext cx="1234440" cy="1831682"/>
                <a:chOff x="3575222" y="2255795"/>
                <a:chExt cx="1425146" cy="1831682"/>
              </a:xfrm>
            </p:grpSpPr>
            <p:sp>
              <p:nvSpPr>
                <p:cNvPr id="3" name="Rectangle 2"/>
                <p:cNvSpPr/>
                <p:nvPr/>
              </p:nvSpPr>
              <p:spPr>
                <a:xfrm>
                  <a:off x="3575222" y="2255795"/>
                  <a:ext cx="1425146" cy="18288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3575222" y="2530595"/>
                  <a:ext cx="1425146" cy="18288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>
                  <a:off x="3575222" y="2805395"/>
                  <a:ext cx="1425146" cy="18288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>
                  <a:off x="3575222" y="3080195"/>
                  <a:ext cx="1425146" cy="18288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Rectangle 10"/>
                <p:cNvSpPr/>
                <p:nvPr/>
              </p:nvSpPr>
              <p:spPr>
                <a:xfrm>
                  <a:off x="3575222" y="3354995"/>
                  <a:ext cx="1425146" cy="18288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>
                  <a:off x="3575222" y="3629795"/>
                  <a:ext cx="1425146" cy="18288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ectangle 12"/>
                <p:cNvSpPr/>
                <p:nvPr/>
              </p:nvSpPr>
              <p:spPr>
                <a:xfrm>
                  <a:off x="3575222" y="3904597"/>
                  <a:ext cx="1425146" cy="18288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9" name="chip body"/>
              <p:cNvGrpSpPr/>
              <p:nvPr/>
            </p:nvGrpSpPr>
            <p:grpSpPr>
              <a:xfrm>
                <a:off x="3767095" y="1940011"/>
                <a:ext cx="873211" cy="2277762"/>
                <a:chOff x="3772932" y="1940011"/>
                <a:chExt cx="873211" cy="2277762"/>
              </a:xfrm>
            </p:grpSpPr>
            <p:sp>
              <p:nvSpPr>
                <p:cNvPr id="2" name="Rectangle 1"/>
                <p:cNvSpPr/>
                <p:nvPr/>
              </p:nvSpPr>
              <p:spPr>
                <a:xfrm>
                  <a:off x="3772932" y="2116380"/>
                  <a:ext cx="873211" cy="2101393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Rectangle 4"/>
                <p:cNvSpPr/>
                <p:nvPr/>
              </p:nvSpPr>
              <p:spPr>
                <a:xfrm>
                  <a:off x="4038885" y="2027449"/>
                  <a:ext cx="341305" cy="14833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Arc 3"/>
                <p:cNvSpPr/>
                <p:nvPr/>
              </p:nvSpPr>
              <p:spPr>
                <a:xfrm>
                  <a:off x="4038885" y="1940011"/>
                  <a:ext cx="341305" cy="341305"/>
                </a:xfrm>
                <a:prstGeom prst="arc">
                  <a:avLst>
                    <a:gd name="adj1" fmla="val 3594"/>
                    <a:gd name="adj2" fmla="val 10800000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2" name="right labels"/>
            <p:cNvGrpSpPr/>
            <p:nvPr/>
          </p:nvGrpSpPr>
          <p:grpSpPr>
            <a:xfrm>
              <a:off x="4174498" y="2103092"/>
              <a:ext cx="354227" cy="1315496"/>
              <a:chOff x="4174498" y="2103092"/>
              <a:chExt cx="354227" cy="1315496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4174498" y="2103092"/>
                <a:ext cx="35422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smtClean="0"/>
                  <a:t>14</a:t>
                </a:r>
                <a:endParaRPr lang="en-US" sz="800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174498" y="2286434"/>
                <a:ext cx="35422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smtClean="0"/>
                  <a:t>13</a:t>
                </a:r>
                <a:endParaRPr lang="en-US" sz="800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174498" y="2469776"/>
                <a:ext cx="35422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smtClean="0"/>
                  <a:t>12</a:t>
                </a:r>
                <a:endParaRPr lang="en-US" sz="800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4174498" y="2653118"/>
                <a:ext cx="35422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smtClean="0"/>
                  <a:t>11</a:t>
                </a:r>
                <a:endParaRPr lang="en-US" sz="800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4174498" y="2836460"/>
                <a:ext cx="35422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smtClean="0"/>
                  <a:t>10</a:t>
                </a:r>
                <a:endParaRPr lang="en-US" sz="800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174498" y="3019802"/>
                <a:ext cx="35422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smtClean="0"/>
                  <a:t>9</a:t>
                </a:r>
                <a:endParaRPr lang="en-US" sz="800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174498" y="3203144"/>
                <a:ext cx="35422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smtClean="0"/>
                  <a:t>8</a:t>
                </a:r>
                <a:endParaRPr lang="en-US" sz="800" dirty="0"/>
              </a:p>
            </p:txBody>
          </p:sp>
        </p:grpSp>
        <p:grpSp>
          <p:nvGrpSpPr>
            <p:cNvPr id="31" name="left labels"/>
            <p:cNvGrpSpPr/>
            <p:nvPr/>
          </p:nvGrpSpPr>
          <p:grpSpPr>
            <a:xfrm>
              <a:off x="3481778" y="2103092"/>
              <a:ext cx="329513" cy="1315175"/>
              <a:chOff x="3481778" y="2103092"/>
              <a:chExt cx="329513" cy="1315175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3481778" y="2103092"/>
                <a:ext cx="32951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smtClean="0"/>
                  <a:t>1</a:t>
                </a:r>
                <a:endParaRPr lang="en-US" sz="800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3481778" y="2286380"/>
                <a:ext cx="32951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smtClean="0"/>
                  <a:t>2</a:t>
                </a:r>
                <a:endParaRPr lang="en-US" sz="800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3481778" y="2469668"/>
                <a:ext cx="32951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smtClean="0"/>
                  <a:t>3</a:t>
                </a:r>
                <a:endParaRPr lang="en-US" sz="800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3481778" y="2652957"/>
                <a:ext cx="32951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smtClean="0"/>
                  <a:t>4</a:t>
                </a:r>
                <a:endParaRPr lang="en-US" sz="800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3481778" y="2836246"/>
                <a:ext cx="32951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smtClean="0"/>
                  <a:t>5</a:t>
                </a:r>
                <a:endParaRPr lang="en-US" sz="800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3481778" y="3019535"/>
                <a:ext cx="32951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smtClean="0"/>
                  <a:t>6</a:t>
                </a:r>
                <a:endParaRPr lang="en-US" sz="800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3481778" y="3202823"/>
                <a:ext cx="32951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smtClean="0"/>
                  <a:t>7</a:t>
                </a:r>
                <a:endParaRPr lang="en-US" sz="800" dirty="0"/>
              </a:p>
            </p:txBody>
          </p:sp>
        </p:grpSp>
      </p:grpSp>
      <p:sp>
        <p:nvSpPr>
          <p:cNvPr id="128" name="VCC"/>
          <p:cNvSpPr txBox="1"/>
          <p:nvPr/>
        </p:nvSpPr>
        <p:spPr>
          <a:xfrm>
            <a:off x="4370266" y="2067554"/>
            <a:ext cx="4130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V</a:t>
            </a:r>
            <a:r>
              <a:rPr lang="en-US" sz="1100" baseline="-25000" dirty="0" smtClean="0"/>
              <a:t>CC</a:t>
            </a:r>
            <a:endParaRPr lang="en-US" sz="1100" baseline="-25000" dirty="0"/>
          </a:p>
        </p:txBody>
      </p:sp>
      <p:sp>
        <p:nvSpPr>
          <p:cNvPr id="129" name="GND"/>
          <p:cNvSpPr txBox="1"/>
          <p:nvPr/>
        </p:nvSpPr>
        <p:spPr>
          <a:xfrm>
            <a:off x="3149206" y="3175643"/>
            <a:ext cx="4662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GND</a:t>
            </a:r>
            <a:endParaRPr lang="en-US" sz="1100" dirty="0"/>
          </a:p>
        </p:txBody>
      </p:sp>
      <p:sp>
        <p:nvSpPr>
          <p:cNvPr id="84" name="chip label"/>
          <p:cNvSpPr txBox="1"/>
          <p:nvPr/>
        </p:nvSpPr>
        <p:spPr>
          <a:xfrm>
            <a:off x="3549150" y="3569400"/>
            <a:ext cx="11443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74LS00</a:t>
            </a:r>
          </a:p>
          <a:p>
            <a:r>
              <a:rPr lang="en-US" sz="1400" dirty="0" smtClean="0"/>
              <a:t>4x2 NAND</a:t>
            </a:r>
          </a:p>
          <a:p>
            <a:r>
              <a:rPr lang="en-US" sz="1400" dirty="0" smtClean="0"/>
              <a:t>14-pin DIP</a:t>
            </a:r>
            <a:endParaRPr lang="en-US" sz="1400" dirty="0"/>
          </a:p>
        </p:txBody>
      </p:sp>
      <p:grpSp>
        <p:nvGrpSpPr>
          <p:cNvPr id="41" name="NAND with leads"/>
          <p:cNvGrpSpPr/>
          <p:nvPr/>
        </p:nvGrpSpPr>
        <p:grpSpPr>
          <a:xfrm>
            <a:off x="4059571" y="2939111"/>
            <a:ext cx="233419" cy="472713"/>
            <a:chOff x="4069096" y="2939111"/>
            <a:chExt cx="233419" cy="472713"/>
          </a:xfrm>
        </p:grpSpPr>
        <p:sp>
          <p:nvSpPr>
            <p:cNvPr id="47" name="neg lead"/>
            <p:cNvSpPr/>
            <p:nvPr/>
          </p:nvSpPr>
          <p:spPr>
            <a:xfrm rot="5400000" flipH="1" flipV="1">
              <a:off x="4211587" y="3078873"/>
              <a:ext cx="45719" cy="119898"/>
            </a:xfrm>
            <a:custGeom>
              <a:avLst/>
              <a:gdLst>
                <a:gd name="connsiteX0" fmla="*/ 0 w 606840"/>
                <a:gd name="connsiteY0" fmla="*/ 64524 h 735084"/>
                <a:gd name="connsiteX1" fmla="*/ 528320 w 606840"/>
                <a:gd name="connsiteY1" fmla="*/ 64524 h 735084"/>
                <a:gd name="connsiteX2" fmla="*/ 594360 w 606840"/>
                <a:gd name="connsiteY2" fmla="*/ 735084 h 735084"/>
                <a:gd name="connsiteX0" fmla="*/ 0 w 606840"/>
                <a:gd name="connsiteY0" fmla="*/ 0 h 670560"/>
                <a:gd name="connsiteX1" fmla="*/ 528320 w 606840"/>
                <a:gd name="connsiteY1" fmla="*/ 0 h 670560"/>
                <a:gd name="connsiteX2" fmla="*/ 594360 w 606840"/>
                <a:gd name="connsiteY2" fmla="*/ 670560 h 670560"/>
                <a:gd name="connsiteX0" fmla="*/ 0 w 594360"/>
                <a:gd name="connsiteY0" fmla="*/ 0 h 670560"/>
                <a:gd name="connsiteX1" fmla="*/ 528320 w 594360"/>
                <a:gd name="connsiteY1" fmla="*/ 0 h 670560"/>
                <a:gd name="connsiteX2" fmla="*/ 594360 w 594360"/>
                <a:gd name="connsiteY2" fmla="*/ 670560 h 670560"/>
                <a:gd name="connsiteX0" fmla="*/ 0 w 568796"/>
                <a:gd name="connsiteY0" fmla="*/ 49671 h 720231"/>
                <a:gd name="connsiteX1" fmla="*/ 528320 w 568796"/>
                <a:gd name="connsiteY1" fmla="*/ 49671 h 720231"/>
                <a:gd name="connsiteX2" fmla="*/ 533400 w 568796"/>
                <a:gd name="connsiteY2" fmla="*/ 720231 h 720231"/>
                <a:gd name="connsiteX0" fmla="*/ 0 w 533400"/>
                <a:gd name="connsiteY0" fmla="*/ 49671 h 720231"/>
                <a:gd name="connsiteX1" fmla="*/ 528320 w 533400"/>
                <a:gd name="connsiteY1" fmla="*/ 49671 h 720231"/>
                <a:gd name="connsiteX2" fmla="*/ 533400 w 533400"/>
                <a:gd name="connsiteY2" fmla="*/ 720231 h 720231"/>
                <a:gd name="connsiteX0" fmla="*/ 0 w 533400"/>
                <a:gd name="connsiteY0" fmla="*/ 0 h 670560"/>
                <a:gd name="connsiteX1" fmla="*/ 528320 w 533400"/>
                <a:gd name="connsiteY1" fmla="*/ 0 h 670560"/>
                <a:gd name="connsiteX2" fmla="*/ 533400 w 533400"/>
                <a:gd name="connsiteY2" fmla="*/ 670560 h 670560"/>
                <a:gd name="connsiteX0" fmla="*/ 0 w 568796"/>
                <a:gd name="connsiteY0" fmla="*/ 49671 h 720231"/>
                <a:gd name="connsiteX1" fmla="*/ 528320 w 568796"/>
                <a:gd name="connsiteY1" fmla="*/ 49671 h 720231"/>
                <a:gd name="connsiteX2" fmla="*/ 533400 w 568796"/>
                <a:gd name="connsiteY2" fmla="*/ 720231 h 720231"/>
                <a:gd name="connsiteX0" fmla="*/ 0 w 533400"/>
                <a:gd name="connsiteY0" fmla="*/ 49671 h 720231"/>
                <a:gd name="connsiteX1" fmla="*/ 528320 w 533400"/>
                <a:gd name="connsiteY1" fmla="*/ 49671 h 720231"/>
                <a:gd name="connsiteX2" fmla="*/ 533400 w 533400"/>
                <a:gd name="connsiteY2" fmla="*/ 720231 h 720231"/>
                <a:gd name="connsiteX0" fmla="*/ 0 w 533400"/>
                <a:gd name="connsiteY0" fmla="*/ 0 h 670560"/>
                <a:gd name="connsiteX1" fmla="*/ 528320 w 533400"/>
                <a:gd name="connsiteY1" fmla="*/ 0 h 670560"/>
                <a:gd name="connsiteX2" fmla="*/ 533400 w 533400"/>
                <a:gd name="connsiteY2" fmla="*/ 670560 h 670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3400" h="670560">
                  <a:moveTo>
                    <a:pt x="0" y="0"/>
                  </a:moveTo>
                  <a:lnTo>
                    <a:pt x="528320" y="0"/>
                  </a:lnTo>
                  <a:cubicBezTo>
                    <a:pt x="530013" y="223520"/>
                    <a:pt x="531707" y="447040"/>
                    <a:pt x="533400" y="67056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8" name="output lead"/>
            <p:cNvGrpSpPr/>
            <p:nvPr/>
          </p:nvGrpSpPr>
          <p:grpSpPr>
            <a:xfrm flipH="1" flipV="1">
              <a:off x="4140057" y="3303488"/>
              <a:ext cx="162458" cy="108336"/>
              <a:chOff x="3397796" y="2107180"/>
              <a:chExt cx="451095" cy="108336"/>
            </a:xfrm>
          </p:grpSpPr>
          <p:sp>
            <p:nvSpPr>
              <p:cNvPr id="49" name="Freeform 48"/>
              <p:cNvSpPr/>
              <p:nvPr/>
            </p:nvSpPr>
            <p:spPr>
              <a:xfrm rot="16200000" flipV="1">
                <a:off x="3703617" y="2018093"/>
                <a:ext cx="54282" cy="236266"/>
              </a:xfrm>
              <a:custGeom>
                <a:avLst/>
                <a:gdLst>
                  <a:gd name="connsiteX0" fmla="*/ 0 w 606840"/>
                  <a:gd name="connsiteY0" fmla="*/ 64524 h 735084"/>
                  <a:gd name="connsiteX1" fmla="*/ 528320 w 606840"/>
                  <a:gd name="connsiteY1" fmla="*/ 64524 h 735084"/>
                  <a:gd name="connsiteX2" fmla="*/ 594360 w 606840"/>
                  <a:gd name="connsiteY2" fmla="*/ 735084 h 735084"/>
                  <a:gd name="connsiteX0" fmla="*/ 0 w 606840"/>
                  <a:gd name="connsiteY0" fmla="*/ 0 h 670560"/>
                  <a:gd name="connsiteX1" fmla="*/ 528320 w 606840"/>
                  <a:gd name="connsiteY1" fmla="*/ 0 h 670560"/>
                  <a:gd name="connsiteX2" fmla="*/ 594360 w 606840"/>
                  <a:gd name="connsiteY2" fmla="*/ 670560 h 670560"/>
                  <a:gd name="connsiteX0" fmla="*/ 0 w 594360"/>
                  <a:gd name="connsiteY0" fmla="*/ 0 h 670560"/>
                  <a:gd name="connsiteX1" fmla="*/ 528320 w 594360"/>
                  <a:gd name="connsiteY1" fmla="*/ 0 h 670560"/>
                  <a:gd name="connsiteX2" fmla="*/ 594360 w 594360"/>
                  <a:gd name="connsiteY2" fmla="*/ 670560 h 670560"/>
                  <a:gd name="connsiteX0" fmla="*/ 0 w 568796"/>
                  <a:gd name="connsiteY0" fmla="*/ 49671 h 720231"/>
                  <a:gd name="connsiteX1" fmla="*/ 528320 w 568796"/>
                  <a:gd name="connsiteY1" fmla="*/ 49671 h 720231"/>
                  <a:gd name="connsiteX2" fmla="*/ 533400 w 568796"/>
                  <a:gd name="connsiteY2" fmla="*/ 720231 h 720231"/>
                  <a:gd name="connsiteX0" fmla="*/ 0 w 533400"/>
                  <a:gd name="connsiteY0" fmla="*/ 49671 h 720231"/>
                  <a:gd name="connsiteX1" fmla="*/ 528320 w 533400"/>
                  <a:gd name="connsiteY1" fmla="*/ 49671 h 720231"/>
                  <a:gd name="connsiteX2" fmla="*/ 533400 w 533400"/>
                  <a:gd name="connsiteY2" fmla="*/ 720231 h 720231"/>
                  <a:gd name="connsiteX0" fmla="*/ 0 w 533400"/>
                  <a:gd name="connsiteY0" fmla="*/ 0 h 670560"/>
                  <a:gd name="connsiteX1" fmla="*/ 528320 w 533400"/>
                  <a:gd name="connsiteY1" fmla="*/ 0 h 670560"/>
                  <a:gd name="connsiteX2" fmla="*/ 533400 w 533400"/>
                  <a:gd name="connsiteY2" fmla="*/ 670560 h 670560"/>
                  <a:gd name="connsiteX0" fmla="*/ 0 w 568796"/>
                  <a:gd name="connsiteY0" fmla="*/ 49671 h 720231"/>
                  <a:gd name="connsiteX1" fmla="*/ 528320 w 568796"/>
                  <a:gd name="connsiteY1" fmla="*/ 49671 h 720231"/>
                  <a:gd name="connsiteX2" fmla="*/ 533400 w 568796"/>
                  <a:gd name="connsiteY2" fmla="*/ 720231 h 720231"/>
                  <a:gd name="connsiteX0" fmla="*/ 0 w 533400"/>
                  <a:gd name="connsiteY0" fmla="*/ 49671 h 720231"/>
                  <a:gd name="connsiteX1" fmla="*/ 528320 w 533400"/>
                  <a:gd name="connsiteY1" fmla="*/ 49671 h 720231"/>
                  <a:gd name="connsiteX2" fmla="*/ 533400 w 533400"/>
                  <a:gd name="connsiteY2" fmla="*/ 720231 h 720231"/>
                  <a:gd name="connsiteX0" fmla="*/ 0 w 533400"/>
                  <a:gd name="connsiteY0" fmla="*/ 0 h 670560"/>
                  <a:gd name="connsiteX1" fmla="*/ 528320 w 533400"/>
                  <a:gd name="connsiteY1" fmla="*/ 0 h 670560"/>
                  <a:gd name="connsiteX2" fmla="*/ 533400 w 533400"/>
                  <a:gd name="connsiteY2" fmla="*/ 670560 h 670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33400" h="670560">
                    <a:moveTo>
                      <a:pt x="0" y="0"/>
                    </a:moveTo>
                    <a:lnTo>
                      <a:pt x="528320" y="0"/>
                    </a:lnTo>
                    <a:cubicBezTo>
                      <a:pt x="530013" y="223520"/>
                      <a:pt x="531707" y="447040"/>
                      <a:pt x="533400" y="67056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0" name="Freeform 49"/>
              <p:cNvSpPr/>
              <p:nvPr/>
            </p:nvSpPr>
            <p:spPr>
              <a:xfrm rot="5400000">
                <a:off x="3451995" y="2052981"/>
                <a:ext cx="108336" cy="216734"/>
              </a:xfrm>
              <a:custGeom>
                <a:avLst/>
                <a:gdLst>
                  <a:gd name="connsiteX0" fmla="*/ 0 w 606840"/>
                  <a:gd name="connsiteY0" fmla="*/ 64524 h 735084"/>
                  <a:gd name="connsiteX1" fmla="*/ 528320 w 606840"/>
                  <a:gd name="connsiteY1" fmla="*/ 64524 h 735084"/>
                  <a:gd name="connsiteX2" fmla="*/ 594360 w 606840"/>
                  <a:gd name="connsiteY2" fmla="*/ 735084 h 735084"/>
                  <a:gd name="connsiteX0" fmla="*/ 0 w 606840"/>
                  <a:gd name="connsiteY0" fmla="*/ 0 h 670560"/>
                  <a:gd name="connsiteX1" fmla="*/ 528320 w 606840"/>
                  <a:gd name="connsiteY1" fmla="*/ 0 h 670560"/>
                  <a:gd name="connsiteX2" fmla="*/ 594360 w 606840"/>
                  <a:gd name="connsiteY2" fmla="*/ 670560 h 670560"/>
                  <a:gd name="connsiteX0" fmla="*/ 0 w 594360"/>
                  <a:gd name="connsiteY0" fmla="*/ 0 h 670560"/>
                  <a:gd name="connsiteX1" fmla="*/ 528320 w 594360"/>
                  <a:gd name="connsiteY1" fmla="*/ 0 h 670560"/>
                  <a:gd name="connsiteX2" fmla="*/ 594360 w 594360"/>
                  <a:gd name="connsiteY2" fmla="*/ 670560 h 670560"/>
                  <a:gd name="connsiteX0" fmla="*/ 0 w 568796"/>
                  <a:gd name="connsiteY0" fmla="*/ 49671 h 720231"/>
                  <a:gd name="connsiteX1" fmla="*/ 528320 w 568796"/>
                  <a:gd name="connsiteY1" fmla="*/ 49671 h 720231"/>
                  <a:gd name="connsiteX2" fmla="*/ 533400 w 568796"/>
                  <a:gd name="connsiteY2" fmla="*/ 720231 h 720231"/>
                  <a:gd name="connsiteX0" fmla="*/ 0 w 533400"/>
                  <a:gd name="connsiteY0" fmla="*/ 49671 h 720231"/>
                  <a:gd name="connsiteX1" fmla="*/ 528320 w 533400"/>
                  <a:gd name="connsiteY1" fmla="*/ 49671 h 720231"/>
                  <a:gd name="connsiteX2" fmla="*/ 533400 w 533400"/>
                  <a:gd name="connsiteY2" fmla="*/ 720231 h 720231"/>
                  <a:gd name="connsiteX0" fmla="*/ 0 w 533400"/>
                  <a:gd name="connsiteY0" fmla="*/ 0 h 670560"/>
                  <a:gd name="connsiteX1" fmla="*/ 528320 w 533400"/>
                  <a:gd name="connsiteY1" fmla="*/ 0 h 670560"/>
                  <a:gd name="connsiteX2" fmla="*/ 533400 w 533400"/>
                  <a:gd name="connsiteY2" fmla="*/ 670560 h 670560"/>
                  <a:gd name="connsiteX0" fmla="*/ 0 w 568796"/>
                  <a:gd name="connsiteY0" fmla="*/ 49671 h 720231"/>
                  <a:gd name="connsiteX1" fmla="*/ 528320 w 568796"/>
                  <a:gd name="connsiteY1" fmla="*/ 49671 h 720231"/>
                  <a:gd name="connsiteX2" fmla="*/ 533400 w 568796"/>
                  <a:gd name="connsiteY2" fmla="*/ 720231 h 720231"/>
                  <a:gd name="connsiteX0" fmla="*/ 0 w 533400"/>
                  <a:gd name="connsiteY0" fmla="*/ 49671 h 720231"/>
                  <a:gd name="connsiteX1" fmla="*/ 528320 w 533400"/>
                  <a:gd name="connsiteY1" fmla="*/ 49671 h 720231"/>
                  <a:gd name="connsiteX2" fmla="*/ 533400 w 533400"/>
                  <a:gd name="connsiteY2" fmla="*/ 720231 h 720231"/>
                  <a:gd name="connsiteX0" fmla="*/ 0 w 533400"/>
                  <a:gd name="connsiteY0" fmla="*/ 0 h 670560"/>
                  <a:gd name="connsiteX1" fmla="*/ 528320 w 533400"/>
                  <a:gd name="connsiteY1" fmla="*/ 0 h 670560"/>
                  <a:gd name="connsiteX2" fmla="*/ 533400 w 533400"/>
                  <a:gd name="connsiteY2" fmla="*/ 670560 h 670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33400" h="670560">
                    <a:moveTo>
                      <a:pt x="0" y="0"/>
                    </a:moveTo>
                    <a:lnTo>
                      <a:pt x="528320" y="0"/>
                    </a:lnTo>
                    <a:cubicBezTo>
                      <a:pt x="530013" y="223520"/>
                      <a:pt x="531707" y="447040"/>
                      <a:pt x="533400" y="67056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90" name="pos lead"/>
            <p:cNvSpPr/>
            <p:nvPr/>
          </p:nvSpPr>
          <p:spPr>
            <a:xfrm rot="5400000" flipH="1" flipV="1">
              <a:off x="4088149" y="2961376"/>
              <a:ext cx="226608" cy="182078"/>
            </a:xfrm>
            <a:custGeom>
              <a:avLst/>
              <a:gdLst>
                <a:gd name="connsiteX0" fmla="*/ 0 w 606840"/>
                <a:gd name="connsiteY0" fmla="*/ 64524 h 735084"/>
                <a:gd name="connsiteX1" fmla="*/ 528320 w 606840"/>
                <a:gd name="connsiteY1" fmla="*/ 64524 h 735084"/>
                <a:gd name="connsiteX2" fmla="*/ 594360 w 606840"/>
                <a:gd name="connsiteY2" fmla="*/ 735084 h 735084"/>
                <a:gd name="connsiteX0" fmla="*/ 0 w 606840"/>
                <a:gd name="connsiteY0" fmla="*/ 0 h 670560"/>
                <a:gd name="connsiteX1" fmla="*/ 528320 w 606840"/>
                <a:gd name="connsiteY1" fmla="*/ 0 h 670560"/>
                <a:gd name="connsiteX2" fmla="*/ 594360 w 606840"/>
                <a:gd name="connsiteY2" fmla="*/ 670560 h 670560"/>
                <a:gd name="connsiteX0" fmla="*/ 0 w 594360"/>
                <a:gd name="connsiteY0" fmla="*/ 0 h 670560"/>
                <a:gd name="connsiteX1" fmla="*/ 528320 w 594360"/>
                <a:gd name="connsiteY1" fmla="*/ 0 h 670560"/>
                <a:gd name="connsiteX2" fmla="*/ 594360 w 594360"/>
                <a:gd name="connsiteY2" fmla="*/ 670560 h 670560"/>
                <a:gd name="connsiteX0" fmla="*/ 0 w 568796"/>
                <a:gd name="connsiteY0" fmla="*/ 49671 h 720231"/>
                <a:gd name="connsiteX1" fmla="*/ 528320 w 568796"/>
                <a:gd name="connsiteY1" fmla="*/ 49671 h 720231"/>
                <a:gd name="connsiteX2" fmla="*/ 533400 w 568796"/>
                <a:gd name="connsiteY2" fmla="*/ 720231 h 720231"/>
                <a:gd name="connsiteX0" fmla="*/ 0 w 533400"/>
                <a:gd name="connsiteY0" fmla="*/ 49671 h 720231"/>
                <a:gd name="connsiteX1" fmla="*/ 528320 w 533400"/>
                <a:gd name="connsiteY1" fmla="*/ 49671 h 720231"/>
                <a:gd name="connsiteX2" fmla="*/ 533400 w 533400"/>
                <a:gd name="connsiteY2" fmla="*/ 720231 h 720231"/>
                <a:gd name="connsiteX0" fmla="*/ 0 w 533400"/>
                <a:gd name="connsiteY0" fmla="*/ 0 h 670560"/>
                <a:gd name="connsiteX1" fmla="*/ 528320 w 533400"/>
                <a:gd name="connsiteY1" fmla="*/ 0 h 670560"/>
                <a:gd name="connsiteX2" fmla="*/ 533400 w 533400"/>
                <a:gd name="connsiteY2" fmla="*/ 670560 h 670560"/>
                <a:gd name="connsiteX0" fmla="*/ 0 w 568796"/>
                <a:gd name="connsiteY0" fmla="*/ 49671 h 720231"/>
                <a:gd name="connsiteX1" fmla="*/ 528320 w 568796"/>
                <a:gd name="connsiteY1" fmla="*/ 49671 h 720231"/>
                <a:gd name="connsiteX2" fmla="*/ 533400 w 568796"/>
                <a:gd name="connsiteY2" fmla="*/ 720231 h 720231"/>
                <a:gd name="connsiteX0" fmla="*/ 0 w 533400"/>
                <a:gd name="connsiteY0" fmla="*/ 49671 h 720231"/>
                <a:gd name="connsiteX1" fmla="*/ 528320 w 533400"/>
                <a:gd name="connsiteY1" fmla="*/ 49671 h 720231"/>
                <a:gd name="connsiteX2" fmla="*/ 533400 w 533400"/>
                <a:gd name="connsiteY2" fmla="*/ 720231 h 720231"/>
                <a:gd name="connsiteX0" fmla="*/ 0 w 533400"/>
                <a:gd name="connsiteY0" fmla="*/ 0 h 670560"/>
                <a:gd name="connsiteX1" fmla="*/ 528320 w 533400"/>
                <a:gd name="connsiteY1" fmla="*/ 0 h 670560"/>
                <a:gd name="connsiteX2" fmla="*/ 533400 w 533400"/>
                <a:gd name="connsiteY2" fmla="*/ 670560 h 670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3400" h="670560">
                  <a:moveTo>
                    <a:pt x="0" y="0"/>
                  </a:moveTo>
                  <a:lnTo>
                    <a:pt x="528320" y="0"/>
                  </a:lnTo>
                  <a:cubicBezTo>
                    <a:pt x="530013" y="223520"/>
                    <a:pt x="531707" y="447040"/>
                    <a:pt x="533400" y="67056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0" name="NAND"/>
            <p:cNvGrpSpPr/>
            <p:nvPr/>
          </p:nvGrpSpPr>
          <p:grpSpPr>
            <a:xfrm rot="5400000">
              <a:off x="4033949" y="3197723"/>
              <a:ext cx="211405" cy="141112"/>
              <a:chOff x="2499360" y="1469136"/>
              <a:chExt cx="306705" cy="204724"/>
            </a:xfrm>
            <a:solidFill>
              <a:schemeClr val="bg1"/>
            </a:solidFill>
          </p:grpSpPr>
          <p:sp>
            <p:nvSpPr>
              <p:cNvPr id="28" name="Flowchart: Delay 27"/>
              <p:cNvSpPr/>
              <p:nvPr/>
            </p:nvSpPr>
            <p:spPr>
              <a:xfrm>
                <a:off x="2499360" y="1469136"/>
                <a:ext cx="254140" cy="204724"/>
              </a:xfrm>
              <a:prstGeom prst="flowChartDelay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2754968" y="1545950"/>
                <a:ext cx="51097" cy="5109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1" name="NAND with leads"/>
          <p:cNvGrpSpPr/>
          <p:nvPr/>
        </p:nvGrpSpPr>
        <p:grpSpPr>
          <a:xfrm>
            <a:off x="4059571" y="2388064"/>
            <a:ext cx="233419" cy="472713"/>
            <a:chOff x="4069096" y="2939111"/>
            <a:chExt cx="233419" cy="472713"/>
          </a:xfrm>
        </p:grpSpPr>
        <p:sp>
          <p:nvSpPr>
            <p:cNvPr id="72" name="neg lead"/>
            <p:cNvSpPr/>
            <p:nvPr/>
          </p:nvSpPr>
          <p:spPr>
            <a:xfrm rot="5400000" flipH="1" flipV="1">
              <a:off x="4211587" y="3078873"/>
              <a:ext cx="45719" cy="119898"/>
            </a:xfrm>
            <a:custGeom>
              <a:avLst/>
              <a:gdLst>
                <a:gd name="connsiteX0" fmla="*/ 0 w 606840"/>
                <a:gd name="connsiteY0" fmla="*/ 64524 h 735084"/>
                <a:gd name="connsiteX1" fmla="*/ 528320 w 606840"/>
                <a:gd name="connsiteY1" fmla="*/ 64524 h 735084"/>
                <a:gd name="connsiteX2" fmla="*/ 594360 w 606840"/>
                <a:gd name="connsiteY2" fmla="*/ 735084 h 735084"/>
                <a:gd name="connsiteX0" fmla="*/ 0 w 606840"/>
                <a:gd name="connsiteY0" fmla="*/ 0 h 670560"/>
                <a:gd name="connsiteX1" fmla="*/ 528320 w 606840"/>
                <a:gd name="connsiteY1" fmla="*/ 0 h 670560"/>
                <a:gd name="connsiteX2" fmla="*/ 594360 w 606840"/>
                <a:gd name="connsiteY2" fmla="*/ 670560 h 670560"/>
                <a:gd name="connsiteX0" fmla="*/ 0 w 594360"/>
                <a:gd name="connsiteY0" fmla="*/ 0 h 670560"/>
                <a:gd name="connsiteX1" fmla="*/ 528320 w 594360"/>
                <a:gd name="connsiteY1" fmla="*/ 0 h 670560"/>
                <a:gd name="connsiteX2" fmla="*/ 594360 w 594360"/>
                <a:gd name="connsiteY2" fmla="*/ 670560 h 670560"/>
                <a:gd name="connsiteX0" fmla="*/ 0 w 568796"/>
                <a:gd name="connsiteY0" fmla="*/ 49671 h 720231"/>
                <a:gd name="connsiteX1" fmla="*/ 528320 w 568796"/>
                <a:gd name="connsiteY1" fmla="*/ 49671 h 720231"/>
                <a:gd name="connsiteX2" fmla="*/ 533400 w 568796"/>
                <a:gd name="connsiteY2" fmla="*/ 720231 h 720231"/>
                <a:gd name="connsiteX0" fmla="*/ 0 w 533400"/>
                <a:gd name="connsiteY0" fmla="*/ 49671 h 720231"/>
                <a:gd name="connsiteX1" fmla="*/ 528320 w 533400"/>
                <a:gd name="connsiteY1" fmla="*/ 49671 h 720231"/>
                <a:gd name="connsiteX2" fmla="*/ 533400 w 533400"/>
                <a:gd name="connsiteY2" fmla="*/ 720231 h 720231"/>
                <a:gd name="connsiteX0" fmla="*/ 0 w 533400"/>
                <a:gd name="connsiteY0" fmla="*/ 0 h 670560"/>
                <a:gd name="connsiteX1" fmla="*/ 528320 w 533400"/>
                <a:gd name="connsiteY1" fmla="*/ 0 h 670560"/>
                <a:gd name="connsiteX2" fmla="*/ 533400 w 533400"/>
                <a:gd name="connsiteY2" fmla="*/ 670560 h 670560"/>
                <a:gd name="connsiteX0" fmla="*/ 0 w 568796"/>
                <a:gd name="connsiteY0" fmla="*/ 49671 h 720231"/>
                <a:gd name="connsiteX1" fmla="*/ 528320 w 568796"/>
                <a:gd name="connsiteY1" fmla="*/ 49671 h 720231"/>
                <a:gd name="connsiteX2" fmla="*/ 533400 w 568796"/>
                <a:gd name="connsiteY2" fmla="*/ 720231 h 720231"/>
                <a:gd name="connsiteX0" fmla="*/ 0 w 533400"/>
                <a:gd name="connsiteY0" fmla="*/ 49671 h 720231"/>
                <a:gd name="connsiteX1" fmla="*/ 528320 w 533400"/>
                <a:gd name="connsiteY1" fmla="*/ 49671 h 720231"/>
                <a:gd name="connsiteX2" fmla="*/ 533400 w 533400"/>
                <a:gd name="connsiteY2" fmla="*/ 720231 h 720231"/>
                <a:gd name="connsiteX0" fmla="*/ 0 w 533400"/>
                <a:gd name="connsiteY0" fmla="*/ 0 h 670560"/>
                <a:gd name="connsiteX1" fmla="*/ 528320 w 533400"/>
                <a:gd name="connsiteY1" fmla="*/ 0 h 670560"/>
                <a:gd name="connsiteX2" fmla="*/ 533400 w 533400"/>
                <a:gd name="connsiteY2" fmla="*/ 670560 h 670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3400" h="670560">
                  <a:moveTo>
                    <a:pt x="0" y="0"/>
                  </a:moveTo>
                  <a:lnTo>
                    <a:pt x="528320" y="0"/>
                  </a:lnTo>
                  <a:cubicBezTo>
                    <a:pt x="530013" y="223520"/>
                    <a:pt x="531707" y="447040"/>
                    <a:pt x="533400" y="67056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3" name="output lead"/>
            <p:cNvGrpSpPr/>
            <p:nvPr/>
          </p:nvGrpSpPr>
          <p:grpSpPr>
            <a:xfrm flipH="1" flipV="1">
              <a:off x="4140057" y="3303488"/>
              <a:ext cx="162458" cy="108336"/>
              <a:chOff x="3397796" y="2107180"/>
              <a:chExt cx="451095" cy="108336"/>
            </a:xfrm>
          </p:grpSpPr>
          <p:sp>
            <p:nvSpPr>
              <p:cNvPr id="78" name="Freeform 77"/>
              <p:cNvSpPr/>
              <p:nvPr/>
            </p:nvSpPr>
            <p:spPr>
              <a:xfrm rot="16200000" flipV="1">
                <a:off x="3703617" y="2018093"/>
                <a:ext cx="54282" cy="236266"/>
              </a:xfrm>
              <a:custGeom>
                <a:avLst/>
                <a:gdLst>
                  <a:gd name="connsiteX0" fmla="*/ 0 w 606840"/>
                  <a:gd name="connsiteY0" fmla="*/ 64524 h 735084"/>
                  <a:gd name="connsiteX1" fmla="*/ 528320 w 606840"/>
                  <a:gd name="connsiteY1" fmla="*/ 64524 h 735084"/>
                  <a:gd name="connsiteX2" fmla="*/ 594360 w 606840"/>
                  <a:gd name="connsiteY2" fmla="*/ 735084 h 735084"/>
                  <a:gd name="connsiteX0" fmla="*/ 0 w 606840"/>
                  <a:gd name="connsiteY0" fmla="*/ 0 h 670560"/>
                  <a:gd name="connsiteX1" fmla="*/ 528320 w 606840"/>
                  <a:gd name="connsiteY1" fmla="*/ 0 h 670560"/>
                  <a:gd name="connsiteX2" fmla="*/ 594360 w 606840"/>
                  <a:gd name="connsiteY2" fmla="*/ 670560 h 670560"/>
                  <a:gd name="connsiteX0" fmla="*/ 0 w 594360"/>
                  <a:gd name="connsiteY0" fmla="*/ 0 h 670560"/>
                  <a:gd name="connsiteX1" fmla="*/ 528320 w 594360"/>
                  <a:gd name="connsiteY1" fmla="*/ 0 h 670560"/>
                  <a:gd name="connsiteX2" fmla="*/ 594360 w 594360"/>
                  <a:gd name="connsiteY2" fmla="*/ 670560 h 670560"/>
                  <a:gd name="connsiteX0" fmla="*/ 0 w 568796"/>
                  <a:gd name="connsiteY0" fmla="*/ 49671 h 720231"/>
                  <a:gd name="connsiteX1" fmla="*/ 528320 w 568796"/>
                  <a:gd name="connsiteY1" fmla="*/ 49671 h 720231"/>
                  <a:gd name="connsiteX2" fmla="*/ 533400 w 568796"/>
                  <a:gd name="connsiteY2" fmla="*/ 720231 h 720231"/>
                  <a:gd name="connsiteX0" fmla="*/ 0 w 533400"/>
                  <a:gd name="connsiteY0" fmla="*/ 49671 h 720231"/>
                  <a:gd name="connsiteX1" fmla="*/ 528320 w 533400"/>
                  <a:gd name="connsiteY1" fmla="*/ 49671 h 720231"/>
                  <a:gd name="connsiteX2" fmla="*/ 533400 w 533400"/>
                  <a:gd name="connsiteY2" fmla="*/ 720231 h 720231"/>
                  <a:gd name="connsiteX0" fmla="*/ 0 w 533400"/>
                  <a:gd name="connsiteY0" fmla="*/ 0 h 670560"/>
                  <a:gd name="connsiteX1" fmla="*/ 528320 w 533400"/>
                  <a:gd name="connsiteY1" fmla="*/ 0 h 670560"/>
                  <a:gd name="connsiteX2" fmla="*/ 533400 w 533400"/>
                  <a:gd name="connsiteY2" fmla="*/ 670560 h 670560"/>
                  <a:gd name="connsiteX0" fmla="*/ 0 w 568796"/>
                  <a:gd name="connsiteY0" fmla="*/ 49671 h 720231"/>
                  <a:gd name="connsiteX1" fmla="*/ 528320 w 568796"/>
                  <a:gd name="connsiteY1" fmla="*/ 49671 h 720231"/>
                  <a:gd name="connsiteX2" fmla="*/ 533400 w 568796"/>
                  <a:gd name="connsiteY2" fmla="*/ 720231 h 720231"/>
                  <a:gd name="connsiteX0" fmla="*/ 0 w 533400"/>
                  <a:gd name="connsiteY0" fmla="*/ 49671 h 720231"/>
                  <a:gd name="connsiteX1" fmla="*/ 528320 w 533400"/>
                  <a:gd name="connsiteY1" fmla="*/ 49671 h 720231"/>
                  <a:gd name="connsiteX2" fmla="*/ 533400 w 533400"/>
                  <a:gd name="connsiteY2" fmla="*/ 720231 h 720231"/>
                  <a:gd name="connsiteX0" fmla="*/ 0 w 533400"/>
                  <a:gd name="connsiteY0" fmla="*/ 0 h 670560"/>
                  <a:gd name="connsiteX1" fmla="*/ 528320 w 533400"/>
                  <a:gd name="connsiteY1" fmla="*/ 0 h 670560"/>
                  <a:gd name="connsiteX2" fmla="*/ 533400 w 533400"/>
                  <a:gd name="connsiteY2" fmla="*/ 670560 h 670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33400" h="670560">
                    <a:moveTo>
                      <a:pt x="0" y="0"/>
                    </a:moveTo>
                    <a:lnTo>
                      <a:pt x="528320" y="0"/>
                    </a:lnTo>
                    <a:cubicBezTo>
                      <a:pt x="530013" y="223520"/>
                      <a:pt x="531707" y="447040"/>
                      <a:pt x="533400" y="67056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9" name="Freeform 78"/>
              <p:cNvSpPr/>
              <p:nvPr/>
            </p:nvSpPr>
            <p:spPr>
              <a:xfrm rot="5400000">
                <a:off x="3451995" y="2052981"/>
                <a:ext cx="108336" cy="216734"/>
              </a:xfrm>
              <a:custGeom>
                <a:avLst/>
                <a:gdLst>
                  <a:gd name="connsiteX0" fmla="*/ 0 w 606840"/>
                  <a:gd name="connsiteY0" fmla="*/ 64524 h 735084"/>
                  <a:gd name="connsiteX1" fmla="*/ 528320 w 606840"/>
                  <a:gd name="connsiteY1" fmla="*/ 64524 h 735084"/>
                  <a:gd name="connsiteX2" fmla="*/ 594360 w 606840"/>
                  <a:gd name="connsiteY2" fmla="*/ 735084 h 735084"/>
                  <a:gd name="connsiteX0" fmla="*/ 0 w 606840"/>
                  <a:gd name="connsiteY0" fmla="*/ 0 h 670560"/>
                  <a:gd name="connsiteX1" fmla="*/ 528320 w 606840"/>
                  <a:gd name="connsiteY1" fmla="*/ 0 h 670560"/>
                  <a:gd name="connsiteX2" fmla="*/ 594360 w 606840"/>
                  <a:gd name="connsiteY2" fmla="*/ 670560 h 670560"/>
                  <a:gd name="connsiteX0" fmla="*/ 0 w 594360"/>
                  <a:gd name="connsiteY0" fmla="*/ 0 h 670560"/>
                  <a:gd name="connsiteX1" fmla="*/ 528320 w 594360"/>
                  <a:gd name="connsiteY1" fmla="*/ 0 h 670560"/>
                  <a:gd name="connsiteX2" fmla="*/ 594360 w 594360"/>
                  <a:gd name="connsiteY2" fmla="*/ 670560 h 670560"/>
                  <a:gd name="connsiteX0" fmla="*/ 0 w 568796"/>
                  <a:gd name="connsiteY0" fmla="*/ 49671 h 720231"/>
                  <a:gd name="connsiteX1" fmla="*/ 528320 w 568796"/>
                  <a:gd name="connsiteY1" fmla="*/ 49671 h 720231"/>
                  <a:gd name="connsiteX2" fmla="*/ 533400 w 568796"/>
                  <a:gd name="connsiteY2" fmla="*/ 720231 h 720231"/>
                  <a:gd name="connsiteX0" fmla="*/ 0 w 533400"/>
                  <a:gd name="connsiteY0" fmla="*/ 49671 h 720231"/>
                  <a:gd name="connsiteX1" fmla="*/ 528320 w 533400"/>
                  <a:gd name="connsiteY1" fmla="*/ 49671 h 720231"/>
                  <a:gd name="connsiteX2" fmla="*/ 533400 w 533400"/>
                  <a:gd name="connsiteY2" fmla="*/ 720231 h 720231"/>
                  <a:gd name="connsiteX0" fmla="*/ 0 w 533400"/>
                  <a:gd name="connsiteY0" fmla="*/ 0 h 670560"/>
                  <a:gd name="connsiteX1" fmla="*/ 528320 w 533400"/>
                  <a:gd name="connsiteY1" fmla="*/ 0 h 670560"/>
                  <a:gd name="connsiteX2" fmla="*/ 533400 w 533400"/>
                  <a:gd name="connsiteY2" fmla="*/ 670560 h 670560"/>
                  <a:gd name="connsiteX0" fmla="*/ 0 w 568796"/>
                  <a:gd name="connsiteY0" fmla="*/ 49671 h 720231"/>
                  <a:gd name="connsiteX1" fmla="*/ 528320 w 568796"/>
                  <a:gd name="connsiteY1" fmla="*/ 49671 h 720231"/>
                  <a:gd name="connsiteX2" fmla="*/ 533400 w 568796"/>
                  <a:gd name="connsiteY2" fmla="*/ 720231 h 720231"/>
                  <a:gd name="connsiteX0" fmla="*/ 0 w 533400"/>
                  <a:gd name="connsiteY0" fmla="*/ 49671 h 720231"/>
                  <a:gd name="connsiteX1" fmla="*/ 528320 w 533400"/>
                  <a:gd name="connsiteY1" fmla="*/ 49671 h 720231"/>
                  <a:gd name="connsiteX2" fmla="*/ 533400 w 533400"/>
                  <a:gd name="connsiteY2" fmla="*/ 720231 h 720231"/>
                  <a:gd name="connsiteX0" fmla="*/ 0 w 533400"/>
                  <a:gd name="connsiteY0" fmla="*/ 0 h 670560"/>
                  <a:gd name="connsiteX1" fmla="*/ 528320 w 533400"/>
                  <a:gd name="connsiteY1" fmla="*/ 0 h 670560"/>
                  <a:gd name="connsiteX2" fmla="*/ 533400 w 533400"/>
                  <a:gd name="connsiteY2" fmla="*/ 670560 h 670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33400" h="670560">
                    <a:moveTo>
                      <a:pt x="0" y="0"/>
                    </a:moveTo>
                    <a:lnTo>
                      <a:pt x="528320" y="0"/>
                    </a:lnTo>
                    <a:cubicBezTo>
                      <a:pt x="530013" y="223520"/>
                      <a:pt x="531707" y="447040"/>
                      <a:pt x="533400" y="67056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74" name="pos lead"/>
            <p:cNvSpPr/>
            <p:nvPr/>
          </p:nvSpPr>
          <p:spPr>
            <a:xfrm rot="5400000" flipH="1" flipV="1">
              <a:off x="4088149" y="2961376"/>
              <a:ext cx="226608" cy="182078"/>
            </a:xfrm>
            <a:custGeom>
              <a:avLst/>
              <a:gdLst>
                <a:gd name="connsiteX0" fmla="*/ 0 w 606840"/>
                <a:gd name="connsiteY0" fmla="*/ 64524 h 735084"/>
                <a:gd name="connsiteX1" fmla="*/ 528320 w 606840"/>
                <a:gd name="connsiteY1" fmla="*/ 64524 h 735084"/>
                <a:gd name="connsiteX2" fmla="*/ 594360 w 606840"/>
                <a:gd name="connsiteY2" fmla="*/ 735084 h 735084"/>
                <a:gd name="connsiteX0" fmla="*/ 0 w 606840"/>
                <a:gd name="connsiteY0" fmla="*/ 0 h 670560"/>
                <a:gd name="connsiteX1" fmla="*/ 528320 w 606840"/>
                <a:gd name="connsiteY1" fmla="*/ 0 h 670560"/>
                <a:gd name="connsiteX2" fmla="*/ 594360 w 606840"/>
                <a:gd name="connsiteY2" fmla="*/ 670560 h 670560"/>
                <a:gd name="connsiteX0" fmla="*/ 0 w 594360"/>
                <a:gd name="connsiteY0" fmla="*/ 0 h 670560"/>
                <a:gd name="connsiteX1" fmla="*/ 528320 w 594360"/>
                <a:gd name="connsiteY1" fmla="*/ 0 h 670560"/>
                <a:gd name="connsiteX2" fmla="*/ 594360 w 594360"/>
                <a:gd name="connsiteY2" fmla="*/ 670560 h 670560"/>
                <a:gd name="connsiteX0" fmla="*/ 0 w 568796"/>
                <a:gd name="connsiteY0" fmla="*/ 49671 h 720231"/>
                <a:gd name="connsiteX1" fmla="*/ 528320 w 568796"/>
                <a:gd name="connsiteY1" fmla="*/ 49671 h 720231"/>
                <a:gd name="connsiteX2" fmla="*/ 533400 w 568796"/>
                <a:gd name="connsiteY2" fmla="*/ 720231 h 720231"/>
                <a:gd name="connsiteX0" fmla="*/ 0 w 533400"/>
                <a:gd name="connsiteY0" fmla="*/ 49671 h 720231"/>
                <a:gd name="connsiteX1" fmla="*/ 528320 w 533400"/>
                <a:gd name="connsiteY1" fmla="*/ 49671 h 720231"/>
                <a:gd name="connsiteX2" fmla="*/ 533400 w 533400"/>
                <a:gd name="connsiteY2" fmla="*/ 720231 h 720231"/>
                <a:gd name="connsiteX0" fmla="*/ 0 w 533400"/>
                <a:gd name="connsiteY0" fmla="*/ 0 h 670560"/>
                <a:gd name="connsiteX1" fmla="*/ 528320 w 533400"/>
                <a:gd name="connsiteY1" fmla="*/ 0 h 670560"/>
                <a:gd name="connsiteX2" fmla="*/ 533400 w 533400"/>
                <a:gd name="connsiteY2" fmla="*/ 670560 h 670560"/>
                <a:gd name="connsiteX0" fmla="*/ 0 w 568796"/>
                <a:gd name="connsiteY0" fmla="*/ 49671 h 720231"/>
                <a:gd name="connsiteX1" fmla="*/ 528320 w 568796"/>
                <a:gd name="connsiteY1" fmla="*/ 49671 h 720231"/>
                <a:gd name="connsiteX2" fmla="*/ 533400 w 568796"/>
                <a:gd name="connsiteY2" fmla="*/ 720231 h 720231"/>
                <a:gd name="connsiteX0" fmla="*/ 0 w 533400"/>
                <a:gd name="connsiteY0" fmla="*/ 49671 h 720231"/>
                <a:gd name="connsiteX1" fmla="*/ 528320 w 533400"/>
                <a:gd name="connsiteY1" fmla="*/ 49671 h 720231"/>
                <a:gd name="connsiteX2" fmla="*/ 533400 w 533400"/>
                <a:gd name="connsiteY2" fmla="*/ 720231 h 720231"/>
                <a:gd name="connsiteX0" fmla="*/ 0 w 533400"/>
                <a:gd name="connsiteY0" fmla="*/ 0 h 670560"/>
                <a:gd name="connsiteX1" fmla="*/ 528320 w 533400"/>
                <a:gd name="connsiteY1" fmla="*/ 0 h 670560"/>
                <a:gd name="connsiteX2" fmla="*/ 533400 w 533400"/>
                <a:gd name="connsiteY2" fmla="*/ 670560 h 670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3400" h="670560">
                  <a:moveTo>
                    <a:pt x="0" y="0"/>
                  </a:moveTo>
                  <a:lnTo>
                    <a:pt x="528320" y="0"/>
                  </a:lnTo>
                  <a:cubicBezTo>
                    <a:pt x="530013" y="223520"/>
                    <a:pt x="531707" y="447040"/>
                    <a:pt x="533400" y="67056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5" name="NAND"/>
            <p:cNvGrpSpPr/>
            <p:nvPr/>
          </p:nvGrpSpPr>
          <p:grpSpPr>
            <a:xfrm rot="5400000">
              <a:off x="4033949" y="3197723"/>
              <a:ext cx="211405" cy="141112"/>
              <a:chOff x="2499360" y="1469136"/>
              <a:chExt cx="306705" cy="204724"/>
            </a:xfrm>
            <a:solidFill>
              <a:schemeClr val="bg1"/>
            </a:solidFill>
          </p:grpSpPr>
          <p:sp>
            <p:nvSpPr>
              <p:cNvPr id="76" name="Flowchart: Delay 75"/>
              <p:cNvSpPr/>
              <p:nvPr/>
            </p:nvSpPr>
            <p:spPr>
              <a:xfrm>
                <a:off x="2499360" y="1469136"/>
                <a:ext cx="254140" cy="204724"/>
              </a:xfrm>
              <a:prstGeom prst="flowChartDelay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2754968" y="1545950"/>
                <a:ext cx="51097" cy="5109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80" name="NAND with leads"/>
          <p:cNvGrpSpPr/>
          <p:nvPr/>
        </p:nvGrpSpPr>
        <p:grpSpPr>
          <a:xfrm flipH="1">
            <a:off x="3703191" y="2757485"/>
            <a:ext cx="233419" cy="472713"/>
            <a:chOff x="4069096" y="2939111"/>
            <a:chExt cx="233419" cy="472713"/>
          </a:xfrm>
        </p:grpSpPr>
        <p:sp>
          <p:nvSpPr>
            <p:cNvPr id="81" name="neg lead"/>
            <p:cNvSpPr/>
            <p:nvPr/>
          </p:nvSpPr>
          <p:spPr>
            <a:xfrm rot="5400000" flipH="1" flipV="1">
              <a:off x="4211587" y="3078873"/>
              <a:ext cx="45719" cy="119898"/>
            </a:xfrm>
            <a:custGeom>
              <a:avLst/>
              <a:gdLst>
                <a:gd name="connsiteX0" fmla="*/ 0 w 606840"/>
                <a:gd name="connsiteY0" fmla="*/ 64524 h 735084"/>
                <a:gd name="connsiteX1" fmla="*/ 528320 w 606840"/>
                <a:gd name="connsiteY1" fmla="*/ 64524 h 735084"/>
                <a:gd name="connsiteX2" fmla="*/ 594360 w 606840"/>
                <a:gd name="connsiteY2" fmla="*/ 735084 h 735084"/>
                <a:gd name="connsiteX0" fmla="*/ 0 w 606840"/>
                <a:gd name="connsiteY0" fmla="*/ 0 h 670560"/>
                <a:gd name="connsiteX1" fmla="*/ 528320 w 606840"/>
                <a:gd name="connsiteY1" fmla="*/ 0 h 670560"/>
                <a:gd name="connsiteX2" fmla="*/ 594360 w 606840"/>
                <a:gd name="connsiteY2" fmla="*/ 670560 h 670560"/>
                <a:gd name="connsiteX0" fmla="*/ 0 w 594360"/>
                <a:gd name="connsiteY0" fmla="*/ 0 h 670560"/>
                <a:gd name="connsiteX1" fmla="*/ 528320 w 594360"/>
                <a:gd name="connsiteY1" fmla="*/ 0 h 670560"/>
                <a:gd name="connsiteX2" fmla="*/ 594360 w 594360"/>
                <a:gd name="connsiteY2" fmla="*/ 670560 h 670560"/>
                <a:gd name="connsiteX0" fmla="*/ 0 w 568796"/>
                <a:gd name="connsiteY0" fmla="*/ 49671 h 720231"/>
                <a:gd name="connsiteX1" fmla="*/ 528320 w 568796"/>
                <a:gd name="connsiteY1" fmla="*/ 49671 h 720231"/>
                <a:gd name="connsiteX2" fmla="*/ 533400 w 568796"/>
                <a:gd name="connsiteY2" fmla="*/ 720231 h 720231"/>
                <a:gd name="connsiteX0" fmla="*/ 0 w 533400"/>
                <a:gd name="connsiteY0" fmla="*/ 49671 h 720231"/>
                <a:gd name="connsiteX1" fmla="*/ 528320 w 533400"/>
                <a:gd name="connsiteY1" fmla="*/ 49671 h 720231"/>
                <a:gd name="connsiteX2" fmla="*/ 533400 w 533400"/>
                <a:gd name="connsiteY2" fmla="*/ 720231 h 720231"/>
                <a:gd name="connsiteX0" fmla="*/ 0 w 533400"/>
                <a:gd name="connsiteY0" fmla="*/ 0 h 670560"/>
                <a:gd name="connsiteX1" fmla="*/ 528320 w 533400"/>
                <a:gd name="connsiteY1" fmla="*/ 0 h 670560"/>
                <a:gd name="connsiteX2" fmla="*/ 533400 w 533400"/>
                <a:gd name="connsiteY2" fmla="*/ 670560 h 670560"/>
                <a:gd name="connsiteX0" fmla="*/ 0 w 568796"/>
                <a:gd name="connsiteY0" fmla="*/ 49671 h 720231"/>
                <a:gd name="connsiteX1" fmla="*/ 528320 w 568796"/>
                <a:gd name="connsiteY1" fmla="*/ 49671 h 720231"/>
                <a:gd name="connsiteX2" fmla="*/ 533400 w 568796"/>
                <a:gd name="connsiteY2" fmla="*/ 720231 h 720231"/>
                <a:gd name="connsiteX0" fmla="*/ 0 w 533400"/>
                <a:gd name="connsiteY0" fmla="*/ 49671 h 720231"/>
                <a:gd name="connsiteX1" fmla="*/ 528320 w 533400"/>
                <a:gd name="connsiteY1" fmla="*/ 49671 h 720231"/>
                <a:gd name="connsiteX2" fmla="*/ 533400 w 533400"/>
                <a:gd name="connsiteY2" fmla="*/ 720231 h 720231"/>
                <a:gd name="connsiteX0" fmla="*/ 0 w 533400"/>
                <a:gd name="connsiteY0" fmla="*/ 0 h 670560"/>
                <a:gd name="connsiteX1" fmla="*/ 528320 w 533400"/>
                <a:gd name="connsiteY1" fmla="*/ 0 h 670560"/>
                <a:gd name="connsiteX2" fmla="*/ 533400 w 533400"/>
                <a:gd name="connsiteY2" fmla="*/ 670560 h 670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3400" h="670560">
                  <a:moveTo>
                    <a:pt x="0" y="0"/>
                  </a:moveTo>
                  <a:lnTo>
                    <a:pt x="528320" y="0"/>
                  </a:lnTo>
                  <a:cubicBezTo>
                    <a:pt x="530013" y="223520"/>
                    <a:pt x="531707" y="447040"/>
                    <a:pt x="533400" y="67056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2" name="output lead"/>
            <p:cNvGrpSpPr/>
            <p:nvPr/>
          </p:nvGrpSpPr>
          <p:grpSpPr>
            <a:xfrm flipH="1" flipV="1">
              <a:off x="4140057" y="3303488"/>
              <a:ext cx="162458" cy="108336"/>
              <a:chOff x="3397796" y="2107180"/>
              <a:chExt cx="451095" cy="108336"/>
            </a:xfrm>
          </p:grpSpPr>
          <p:sp>
            <p:nvSpPr>
              <p:cNvPr id="88" name="Freeform 87"/>
              <p:cNvSpPr/>
              <p:nvPr/>
            </p:nvSpPr>
            <p:spPr>
              <a:xfrm rot="16200000" flipV="1">
                <a:off x="3703617" y="2018093"/>
                <a:ext cx="54282" cy="236266"/>
              </a:xfrm>
              <a:custGeom>
                <a:avLst/>
                <a:gdLst>
                  <a:gd name="connsiteX0" fmla="*/ 0 w 606840"/>
                  <a:gd name="connsiteY0" fmla="*/ 64524 h 735084"/>
                  <a:gd name="connsiteX1" fmla="*/ 528320 w 606840"/>
                  <a:gd name="connsiteY1" fmla="*/ 64524 h 735084"/>
                  <a:gd name="connsiteX2" fmla="*/ 594360 w 606840"/>
                  <a:gd name="connsiteY2" fmla="*/ 735084 h 735084"/>
                  <a:gd name="connsiteX0" fmla="*/ 0 w 606840"/>
                  <a:gd name="connsiteY0" fmla="*/ 0 h 670560"/>
                  <a:gd name="connsiteX1" fmla="*/ 528320 w 606840"/>
                  <a:gd name="connsiteY1" fmla="*/ 0 h 670560"/>
                  <a:gd name="connsiteX2" fmla="*/ 594360 w 606840"/>
                  <a:gd name="connsiteY2" fmla="*/ 670560 h 670560"/>
                  <a:gd name="connsiteX0" fmla="*/ 0 w 594360"/>
                  <a:gd name="connsiteY0" fmla="*/ 0 h 670560"/>
                  <a:gd name="connsiteX1" fmla="*/ 528320 w 594360"/>
                  <a:gd name="connsiteY1" fmla="*/ 0 h 670560"/>
                  <a:gd name="connsiteX2" fmla="*/ 594360 w 594360"/>
                  <a:gd name="connsiteY2" fmla="*/ 670560 h 670560"/>
                  <a:gd name="connsiteX0" fmla="*/ 0 w 568796"/>
                  <a:gd name="connsiteY0" fmla="*/ 49671 h 720231"/>
                  <a:gd name="connsiteX1" fmla="*/ 528320 w 568796"/>
                  <a:gd name="connsiteY1" fmla="*/ 49671 h 720231"/>
                  <a:gd name="connsiteX2" fmla="*/ 533400 w 568796"/>
                  <a:gd name="connsiteY2" fmla="*/ 720231 h 720231"/>
                  <a:gd name="connsiteX0" fmla="*/ 0 w 533400"/>
                  <a:gd name="connsiteY0" fmla="*/ 49671 h 720231"/>
                  <a:gd name="connsiteX1" fmla="*/ 528320 w 533400"/>
                  <a:gd name="connsiteY1" fmla="*/ 49671 h 720231"/>
                  <a:gd name="connsiteX2" fmla="*/ 533400 w 533400"/>
                  <a:gd name="connsiteY2" fmla="*/ 720231 h 720231"/>
                  <a:gd name="connsiteX0" fmla="*/ 0 w 533400"/>
                  <a:gd name="connsiteY0" fmla="*/ 0 h 670560"/>
                  <a:gd name="connsiteX1" fmla="*/ 528320 w 533400"/>
                  <a:gd name="connsiteY1" fmla="*/ 0 h 670560"/>
                  <a:gd name="connsiteX2" fmla="*/ 533400 w 533400"/>
                  <a:gd name="connsiteY2" fmla="*/ 670560 h 670560"/>
                  <a:gd name="connsiteX0" fmla="*/ 0 w 568796"/>
                  <a:gd name="connsiteY0" fmla="*/ 49671 h 720231"/>
                  <a:gd name="connsiteX1" fmla="*/ 528320 w 568796"/>
                  <a:gd name="connsiteY1" fmla="*/ 49671 h 720231"/>
                  <a:gd name="connsiteX2" fmla="*/ 533400 w 568796"/>
                  <a:gd name="connsiteY2" fmla="*/ 720231 h 720231"/>
                  <a:gd name="connsiteX0" fmla="*/ 0 w 533400"/>
                  <a:gd name="connsiteY0" fmla="*/ 49671 h 720231"/>
                  <a:gd name="connsiteX1" fmla="*/ 528320 w 533400"/>
                  <a:gd name="connsiteY1" fmla="*/ 49671 h 720231"/>
                  <a:gd name="connsiteX2" fmla="*/ 533400 w 533400"/>
                  <a:gd name="connsiteY2" fmla="*/ 720231 h 720231"/>
                  <a:gd name="connsiteX0" fmla="*/ 0 w 533400"/>
                  <a:gd name="connsiteY0" fmla="*/ 0 h 670560"/>
                  <a:gd name="connsiteX1" fmla="*/ 528320 w 533400"/>
                  <a:gd name="connsiteY1" fmla="*/ 0 h 670560"/>
                  <a:gd name="connsiteX2" fmla="*/ 533400 w 533400"/>
                  <a:gd name="connsiteY2" fmla="*/ 670560 h 670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33400" h="670560">
                    <a:moveTo>
                      <a:pt x="0" y="0"/>
                    </a:moveTo>
                    <a:lnTo>
                      <a:pt x="528320" y="0"/>
                    </a:lnTo>
                    <a:cubicBezTo>
                      <a:pt x="530013" y="223520"/>
                      <a:pt x="531707" y="447040"/>
                      <a:pt x="533400" y="67056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Freeform 88"/>
              <p:cNvSpPr/>
              <p:nvPr/>
            </p:nvSpPr>
            <p:spPr>
              <a:xfrm rot="5400000">
                <a:off x="3451995" y="2052981"/>
                <a:ext cx="108336" cy="216734"/>
              </a:xfrm>
              <a:custGeom>
                <a:avLst/>
                <a:gdLst>
                  <a:gd name="connsiteX0" fmla="*/ 0 w 606840"/>
                  <a:gd name="connsiteY0" fmla="*/ 64524 h 735084"/>
                  <a:gd name="connsiteX1" fmla="*/ 528320 w 606840"/>
                  <a:gd name="connsiteY1" fmla="*/ 64524 h 735084"/>
                  <a:gd name="connsiteX2" fmla="*/ 594360 w 606840"/>
                  <a:gd name="connsiteY2" fmla="*/ 735084 h 735084"/>
                  <a:gd name="connsiteX0" fmla="*/ 0 w 606840"/>
                  <a:gd name="connsiteY0" fmla="*/ 0 h 670560"/>
                  <a:gd name="connsiteX1" fmla="*/ 528320 w 606840"/>
                  <a:gd name="connsiteY1" fmla="*/ 0 h 670560"/>
                  <a:gd name="connsiteX2" fmla="*/ 594360 w 606840"/>
                  <a:gd name="connsiteY2" fmla="*/ 670560 h 670560"/>
                  <a:gd name="connsiteX0" fmla="*/ 0 w 594360"/>
                  <a:gd name="connsiteY0" fmla="*/ 0 h 670560"/>
                  <a:gd name="connsiteX1" fmla="*/ 528320 w 594360"/>
                  <a:gd name="connsiteY1" fmla="*/ 0 h 670560"/>
                  <a:gd name="connsiteX2" fmla="*/ 594360 w 594360"/>
                  <a:gd name="connsiteY2" fmla="*/ 670560 h 670560"/>
                  <a:gd name="connsiteX0" fmla="*/ 0 w 568796"/>
                  <a:gd name="connsiteY0" fmla="*/ 49671 h 720231"/>
                  <a:gd name="connsiteX1" fmla="*/ 528320 w 568796"/>
                  <a:gd name="connsiteY1" fmla="*/ 49671 h 720231"/>
                  <a:gd name="connsiteX2" fmla="*/ 533400 w 568796"/>
                  <a:gd name="connsiteY2" fmla="*/ 720231 h 720231"/>
                  <a:gd name="connsiteX0" fmla="*/ 0 w 533400"/>
                  <a:gd name="connsiteY0" fmla="*/ 49671 h 720231"/>
                  <a:gd name="connsiteX1" fmla="*/ 528320 w 533400"/>
                  <a:gd name="connsiteY1" fmla="*/ 49671 h 720231"/>
                  <a:gd name="connsiteX2" fmla="*/ 533400 w 533400"/>
                  <a:gd name="connsiteY2" fmla="*/ 720231 h 720231"/>
                  <a:gd name="connsiteX0" fmla="*/ 0 w 533400"/>
                  <a:gd name="connsiteY0" fmla="*/ 0 h 670560"/>
                  <a:gd name="connsiteX1" fmla="*/ 528320 w 533400"/>
                  <a:gd name="connsiteY1" fmla="*/ 0 h 670560"/>
                  <a:gd name="connsiteX2" fmla="*/ 533400 w 533400"/>
                  <a:gd name="connsiteY2" fmla="*/ 670560 h 670560"/>
                  <a:gd name="connsiteX0" fmla="*/ 0 w 568796"/>
                  <a:gd name="connsiteY0" fmla="*/ 49671 h 720231"/>
                  <a:gd name="connsiteX1" fmla="*/ 528320 w 568796"/>
                  <a:gd name="connsiteY1" fmla="*/ 49671 h 720231"/>
                  <a:gd name="connsiteX2" fmla="*/ 533400 w 568796"/>
                  <a:gd name="connsiteY2" fmla="*/ 720231 h 720231"/>
                  <a:gd name="connsiteX0" fmla="*/ 0 w 533400"/>
                  <a:gd name="connsiteY0" fmla="*/ 49671 h 720231"/>
                  <a:gd name="connsiteX1" fmla="*/ 528320 w 533400"/>
                  <a:gd name="connsiteY1" fmla="*/ 49671 h 720231"/>
                  <a:gd name="connsiteX2" fmla="*/ 533400 w 533400"/>
                  <a:gd name="connsiteY2" fmla="*/ 720231 h 720231"/>
                  <a:gd name="connsiteX0" fmla="*/ 0 w 533400"/>
                  <a:gd name="connsiteY0" fmla="*/ 0 h 670560"/>
                  <a:gd name="connsiteX1" fmla="*/ 528320 w 533400"/>
                  <a:gd name="connsiteY1" fmla="*/ 0 h 670560"/>
                  <a:gd name="connsiteX2" fmla="*/ 533400 w 533400"/>
                  <a:gd name="connsiteY2" fmla="*/ 670560 h 670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33400" h="670560">
                    <a:moveTo>
                      <a:pt x="0" y="0"/>
                    </a:moveTo>
                    <a:lnTo>
                      <a:pt x="528320" y="0"/>
                    </a:lnTo>
                    <a:cubicBezTo>
                      <a:pt x="530013" y="223520"/>
                      <a:pt x="531707" y="447040"/>
                      <a:pt x="533400" y="67056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83" name="pos lead"/>
            <p:cNvSpPr/>
            <p:nvPr/>
          </p:nvSpPr>
          <p:spPr>
            <a:xfrm rot="5400000" flipH="1" flipV="1">
              <a:off x="4088149" y="2961376"/>
              <a:ext cx="226608" cy="182078"/>
            </a:xfrm>
            <a:custGeom>
              <a:avLst/>
              <a:gdLst>
                <a:gd name="connsiteX0" fmla="*/ 0 w 606840"/>
                <a:gd name="connsiteY0" fmla="*/ 64524 h 735084"/>
                <a:gd name="connsiteX1" fmla="*/ 528320 w 606840"/>
                <a:gd name="connsiteY1" fmla="*/ 64524 h 735084"/>
                <a:gd name="connsiteX2" fmla="*/ 594360 w 606840"/>
                <a:gd name="connsiteY2" fmla="*/ 735084 h 735084"/>
                <a:gd name="connsiteX0" fmla="*/ 0 w 606840"/>
                <a:gd name="connsiteY0" fmla="*/ 0 h 670560"/>
                <a:gd name="connsiteX1" fmla="*/ 528320 w 606840"/>
                <a:gd name="connsiteY1" fmla="*/ 0 h 670560"/>
                <a:gd name="connsiteX2" fmla="*/ 594360 w 606840"/>
                <a:gd name="connsiteY2" fmla="*/ 670560 h 670560"/>
                <a:gd name="connsiteX0" fmla="*/ 0 w 594360"/>
                <a:gd name="connsiteY0" fmla="*/ 0 h 670560"/>
                <a:gd name="connsiteX1" fmla="*/ 528320 w 594360"/>
                <a:gd name="connsiteY1" fmla="*/ 0 h 670560"/>
                <a:gd name="connsiteX2" fmla="*/ 594360 w 594360"/>
                <a:gd name="connsiteY2" fmla="*/ 670560 h 670560"/>
                <a:gd name="connsiteX0" fmla="*/ 0 w 568796"/>
                <a:gd name="connsiteY0" fmla="*/ 49671 h 720231"/>
                <a:gd name="connsiteX1" fmla="*/ 528320 w 568796"/>
                <a:gd name="connsiteY1" fmla="*/ 49671 h 720231"/>
                <a:gd name="connsiteX2" fmla="*/ 533400 w 568796"/>
                <a:gd name="connsiteY2" fmla="*/ 720231 h 720231"/>
                <a:gd name="connsiteX0" fmla="*/ 0 w 533400"/>
                <a:gd name="connsiteY0" fmla="*/ 49671 h 720231"/>
                <a:gd name="connsiteX1" fmla="*/ 528320 w 533400"/>
                <a:gd name="connsiteY1" fmla="*/ 49671 h 720231"/>
                <a:gd name="connsiteX2" fmla="*/ 533400 w 533400"/>
                <a:gd name="connsiteY2" fmla="*/ 720231 h 720231"/>
                <a:gd name="connsiteX0" fmla="*/ 0 w 533400"/>
                <a:gd name="connsiteY0" fmla="*/ 0 h 670560"/>
                <a:gd name="connsiteX1" fmla="*/ 528320 w 533400"/>
                <a:gd name="connsiteY1" fmla="*/ 0 h 670560"/>
                <a:gd name="connsiteX2" fmla="*/ 533400 w 533400"/>
                <a:gd name="connsiteY2" fmla="*/ 670560 h 670560"/>
                <a:gd name="connsiteX0" fmla="*/ 0 w 568796"/>
                <a:gd name="connsiteY0" fmla="*/ 49671 h 720231"/>
                <a:gd name="connsiteX1" fmla="*/ 528320 w 568796"/>
                <a:gd name="connsiteY1" fmla="*/ 49671 h 720231"/>
                <a:gd name="connsiteX2" fmla="*/ 533400 w 568796"/>
                <a:gd name="connsiteY2" fmla="*/ 720231 h 720231"/>
                <a:gd name="connsiteX0" fmla="*/ 0 w 533400"/>
                <a:gd name="connsiteY0" fmla="*/ 49671 h 720231"/>
                <a:gd name="connsiteX1" fmla="*/ 528320 w 533400"/>
                <a:gd name="connsiteY1" fmla="*/ 49671 h 720231"/>
                <a:gd name="connsiteX2" fmla="*/ 533400 w 533400"/>
                <a:gd name="connsiteY2" fmla="*/ 720231 h 720231"/>
                <a:gd name="connsiteX0" fmla="*/ 0 w 533400"/>
                <a:gd name="connsiteY0" fmla="*/ 0 h 670560"/>
                <a:gd name="connsiteX1" fmla="*/ 528320 w 533400"/>
                <a:gd name="connsiteY1" fmla="*/ 0 h 670560"/>
                <a:gd name="connsiteX2" fmla="*/ 533400 w 533400"/>
                <a:gd name="connsiteY2" fmla="*/ 670560 h 670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3400" h="670560">
                  <a:moveTo>
                    <a:pt x="0" y="0"/>
                  </a:moveTo>
                  <a:lnTo>
                    <a:pt x="528320" y="0"/>
                  </a:lnTo>
                  <a:cubicBezTo>
                    <a:pt x="530013" y="223520"/>
                    <a:pt x="531707" y="447040"/>
                    <a:pt x="533400" y="67056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5" name="NAND"/>
            <p:cNvGrpSpPr/>
            <p:nvPr/>
          </p:nvGrpSpPr>
          <p:grpSpPr>
            <a:xfrm rot="5400000">
              <a:off x="4033949" y="3197723"/>
              <a:ext cx="211405" cy="141112"/>
              <a:chOff x="2499360" y="1469136"/>
              <a:chExt cx="306705" cy="204724"/>
            </a:xfrm>
            <a:solidFill>
              <a:schemeClr val="bg1"/>
            </a:solidFill>
          </p:grpSpPr>
          <p:sp>
            <p:nvSpPr>
              <p:cNvPr id="86" name="Flowchart: Delay 85"/>
              <p:cNvSpPr/>
              <p:nvPr/>
            </p:nvSpPr>
            <p:spPr>
              <a:xfrm>
                <a:off x="2499360" y="1469136"/>
                <a:ext cx="254140" cy="204724"/>
              </a:xfrm>
              <a:prstGeom prst="flowChartDelay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Oval 86"/>
              <p:cNvSpPr/>
              <p:nvPr/>
            </p:nvSpPr>
            <p:spPr>
              <a:xfrm>
                <a:off x="2754968" y="1545950"/>
                <a:ext cx="51097" cy="5109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91" name="NAND with leads"/>
          <p:cNvGrpSpPr/>
          <p:nvPr/>
        </p:nvGrpSpPr>
        <p:grpSpPr>
          <a:xfrm flipH="1">
            <a:off x="3703191" y="2206438"/>
            <a:ext cx="233419" cy="472713"/>
            <a:chOff x="4069096" y="2939111"/>
            <a:chExt cx="233419" cy="472713"/>
          </a:xfrm>
        </p:grpSpPr>
        <p:sp>
          <p:nvSpPr>
            <p:cNvPr id="92" name="neg lead"/>
            <p:cNvSpPr/>
            <p:nvPr/>
          </p:nvSpPr>
          <p:spPr>
            <a:xfrm rot="5400000" flipH="1" flipV="1">
              <a:off x="4211587" y="3078873"/>
              <a:ext cx="45719" cy="119898"/>
            </a:xfrm>
            <a:custGeom>
              <a:avLst/>
              <a:gdLst>
                <a:gd name="connsiteX0" fmla="*/ 0 w 606840"/>
                <a:gd name="connsiteY0" fmla="*/ 64524 h 735084"/>
                <a:gd name="connsiteX1" fmla="*/ 528320 w 606840"/>
                <a:gd name="connsiteY1" fmla="*/ 64524 h 735084"/>
                <a:gd name="connsiteX2" fmla="*/ 594360 w 606840"/>
                <a:gd name="connsiteY2" fmla="*/ 735084 h 735084"/>
                <a:gd name="connsiteX0" fmla="*/ 0 w 606840"/>
                <a:gd name="connsiteY0" fmla="*/ 0 h 670560"/>
                <a:gd name="connsiteX1" fmla="*/ 528320 w 606840"/>
                <a:gd name="connsiteY1" fmla="*/ 0 h 670560"/>
                <a:gd name="connsiteX2" fmla="*/ 594360 w 606840"/>
                <a:gd name="connsiteY2" fmla="*/ 670560 h 670560"/>
                <a:gd name="connsiteX0" fmla="*/ 0 w 594360"/>
                <a:gd name="connsiteY0" fmla="*/ 0 h 670560"/>
                <a:gd name="connsiteX1" fmla="*/ 528320 w 594360"/>
                <a:gd name="connsiteY1" fmla="*/ 0 h 670560"/>
                <a:gd name="connsiteX2" fmla="*/ 594360 w 594360"/>
                <a:gd name="connsiteY2" fmla="*/ 670560 h 670560"/>
                <a:gd name="connsiteX0" fmla="*/ 0 w 568796"/>
                <a:gd name="connsiteY0" fmla="*/ 49671 h 720231"/>
                <a:gd name="connsiteX1" fmla="*/ 528320 w 568796"/>
                <a:gd name="connsiteY1" fmla="*/ 49671 h 720231"/>
                <a:gd name="connsiteX2" fmla="*/ 533400 w 568796"/>
                <a:gd name="connsiteY2" fmla="*/ 720231 h 720231"/>
                <a:gd name="connsiteX0" fmla="*/ 0 w 533400"/>
                <a:gd name="connsiteY0" fmla="*/ 49671 h 720231"/>
                <a:gd name="connsiteX1" fmla="*/ 528320 w 533400"/>
                <a:gd name="connsiteY1" fmla="*/ 49671 h 720231"/>
                <a:gd name="connsiteX2" fmla="*/ 533400 w 533400"/>
                <a:gd name="connsiteY2" fmla="*/ 720231 h 720231"/>
                <a:gd name="connsiteX0" fmla="*/ 0 w 533400"/>
                <a:gd name="connsiteY0" fmla="*/ 0 h 670560"/>
                <a:gd name="connsiteX1" fmla="*/ 528320 w 533400"/>
                <a:gd name="connsiteY1" fmla="*/ 0 h 670560"/>
                <a:gd name="connsiteX2" fmla="*/ 533400 w 533400"/>
                <a:gd name="connsiteY2" fmla="*/ 670560 h 670560"/>
                <a:gd name="connsiteX0" fmla="*/ 0 w 568796"/>
                <a:gd name="connsiteY0" fmla="*/ 49671 h 720231"/>
                <a:gd name="connsiteX1" fmla="*/ 528320 w 568796"/>
                <a:gd name="connsiteY1" fmla="*/ 49671 h 720231"/>
                <a:gd name="connsiteX2" fmla="*/ 533400 w 568796"/>
                <a:gd name="connsiteY2" fmla="*/ 720231 h 720231"/>
                <a:gd name="connsiteX0" fmla="*/ 0 w 533400"/>
                <a:gd name="connsiteY0" fmla="*/ 49671 h 720231"/>
                <a:gd name="connsiteX1" fmla="*/ 528320 w 533400"/>
                <a:gd name="connsiteY1" fmla="*/ 49671 h 720231"/>
                <a:gd name="connsiteX2" fmla="*/ 533400 w 533400"/>
                <a:gd name="connsiteY2" fmla="*/ 720231 h 720231"/>
                <a:gd name="connsiteX0" fmla="*/ 0 w 533400"/>
                <a:gd name="connsiteY0" fmla="*/ 0 h 670560"/>
                <a:gd name="connsiteX1" fmla="*/ 528320 w 533400"/>
                <a:gd name="connsiteY1" fmla="*/ 0 h 670560"/>
                <a:gd name="connsiteX2" fmla="*/ 533400 w 533400"/>
                <a:gd name="connsiteY2" fmla="*/ 670560 h 670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3400" h="670560">
                  <a:moveTo>
                    <a:pt x="0" y="0"/>
                  </a:moveTo>
                  <a:lnTo>
                    <a:pt x="528320" y="0"/>
                  </a:lnTo>
                  <a:cubicBezTo>
                    <a:pt x="530013" y="223520"/>
                    <a:pt x="531707" y="447040"/>
                    <a:pt x="533400" y="67056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3" name="output lead"/>
            <p:cNvGrpSpPr/>
            <p:nvPr/>
          </p:nvGrpSpPr>
          <p:grpSpPr>
            <a:xfrm flipH="1" flipV="1">
              <a:off x="4140057" y="3303488"/>
              <a:ext cx="162458" cy="108336"/>
              <a:chOff x="3397796" y="2107180"/>
              <a:chExt cx="451095" cy="108336"/>
            </a:xfrm>
          </p:grpSpPr>
          <p:sp>
            <p:nvSpPr>
              <p:cNvPr id="98" name="Freeform 97"/>
              <p:cNvSpPr/>
              <p:nvPr/>
            </p:nvSpPr>
            <p:spPr>
              <a:xfrm rot="16200000" flipV="1">
                <a:off x="3703617" y="2018093"/>
                <a:ext cx="54282" cy="236266"/>
              </a:xfrm>
              <a:custGeom>
                <a:avLst/>
                <a:gdLst>
                  <a:gd name="connsiteX0" fmla="*/ 0 w 606840"/>
                  <a:gd name="connsiteY0" fmla="*/ 64524 h 735084"/>
                  <a:gd name="connsiteX1" fmla="*/ 528320 w 606840"/>
                  <a:gd name="connsiteY1" fmla="*/ 64524 h 735084"/>
                  <a:gd name="connsiteX2" fmla="*/ 594360 w 606840"/>
                  <a:gd name="connsiteY2" fmla="*/ 735084 h 735084"/>
                  <a:gd name="connsiteX0" fmla="*/ 0 w 606840"/>
                  <a:gd name="connsiteY0" fmla="*/ 0 h 670560"/>
                  <a:gd name="connsiteX1" fmla="*/ 528320 w 606840"/>
                  <a:gd name="connsiteY1" fmla="*/ 0 h 670560"/>
                  <a:gd name="connsiteX2" fmla="*/ 594360 w 606840"/>
                  <a:gd name="connsiteY2" fmla="*/ 670560 h 670560"/>
                  <a:gd name="connsiteX0" fmla="*/ 0 w 594360"/>
                  <a:gd name="connsiteY0" fmla="*/ 0 h 670560"/>
                  <a:gd name="connsiteX1" fmla="*/ 528320 w 594360"/>
                  <a:gd name="connsiteY1" fmla="*/ 0 h 670560"/>
                  <a:gd name="connsiteX2" fmla="*/ 594360 w 594360"/>
                  <a:gd name="connsiteY2" fmla="*/ 670560 h 670560"/>
                  <a:gd name="connsiteX0" fmla="*/ 0 w 568796"/>
                  <a:gd name="connsiteY0" fmla="*/ 49671 h 720231"/>
                  <a:gd name="connsiteX1" fmla="*/ 528320 w 568796"/>
                  <a:gd name="connsiteY1" fmla="*/ 49671 h 720231"/>
                  <a:gd name="connsiteX2" fmla="*/ 533400 w 568796"/>
                  <a:gd name="connsiteY2" fmla="*/ 720231 h 720231"/>
                  <a:gd name="connsiteX0" fmla="*/ 0 w 533400"/>
                  <a:gd name="connsiteY0" fmla="*/ 49671 h 720231"/>
                  <a:gd name="connsiteX1" fmla="*/ 528320 w 533400"/>
                  <a:gd name="connsiteY1" fmla="*/ 49671 h 720231"/>
                  <a:gd name="connsiteX2" fmla="*/ 533400 w 533400"/>
                  <a:gd name="connsiteY2" fmla="*/ 720231 h 720231"/>
                  <a:gd name="connsiteX0" fmla="*/ 0 w 533400"/>
                  <a:gd name="connsiteY0" fmla="*/ 0 h 670560"/>
                  <a:gd name="connsiteX1" fmla="*/ 528320 w 533400"/>
                  <a:gd name="connsiteY1" fmla="*/ 0 h 670560"/>
                  <a:gd name="connsiteX2" fmla="*/ 533400 w 533400"/>
                  <a:gd name="connsiteY2" fmla="*/ 670560 h 670560"/>
                  <a:gd name="connsiteX0" fmla="*/ 0 w 568796"/>
                  <a:gd name="connsiteY0" fmla="*/ 49671 h 720231"/>
                  <a:gd name="connsiteX1" fmla="*/ 528320 w 568796"/>
                  <a:gd name="connsiteY1" fmla="*/ 49671 h 720231"/>
                  <a:gd name="connsiteX2" fmla="*/ 533400 w 568796"/>
                  <a:gd name="connsiteY2" fmla="*/ 720231 h 720231"/>
                  <a:gd name="connsiteX0" fmla="*/ 0 w 533400"/>
                  <a:gd name="connsiteY0" fmla="*/ 49671 h 720231"/>
                  <a:gd name="connsiteX1" fmla="*/ 528320 w 533400"/>
                  <a:gd name="connsiteY1" fmla="*/ 49671 h 720231"/>
                  <a:gd name="connsiteX2" fmla="*/ 533400 w 533400"/>
                  <a:gd name="connsiteY2" fmla="*/ 720231 h 720231"/>
                  <a:gd name="connsiteX0" fmla="*/ 0 w 533400"/>
                  <a:gd name="connsiteY0" fmla="*/ 0 h 670560"/>
                  <a:gd name="connsiteX1" fmla="*/ 528320 w 533400"/>
                  <a:gd name="connsiteY1" fmla="*/ 0 h 670560"/>
                  <a:gd name="connsiteX2" fmla="*/ 533400 w 533400"/>
                  <a:gd name="connsiteY2" fmla="*/ 670560 h 670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33400" h="670560">
                    <a:moveTo>
                      <a:pt x="0" y="0"/>
                    </a:moveTo>
                    <a:lnTo>
                      <a:pt x="528320" y="0"/>
                    </a:lnTo>
                    <a:cubicBezTo>
                      <a:pt x="530013" y="223520"/>
                      <a:pt x="531707" y="447040"/>
                      <a:pt x="533400" y="67056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9" name="Freeform 98"/>
              <p:cNvSpPr/>
              <p:nvPr/>
            </p:nvSpPr>
            <p:spPr>
              <a:xfrm rot="5400000">
                <a:off x="3451995" y="2052981"/>
                <a:ext cx="108336" cy="216734"/>
              </a:xfrm>
              <a:custGeom>
                <a:avLst/>
                <a:gdLst>
                  <a:gd name="connsiteX0" fmla="*/ 0 w 606840"/>
                  <a:gd name="connsiteY0" fmla="*/ 64524 h 735084"/>
                  <a:gd name="connsiteX1" fmla="*/ 528320 w 606840"/>
                  <a:gd name="connsiteY1" fmla="*/ 64524 h 735084"/>
                  <a:gd name="connsiteX2" fmla="*/ 594360 w 606840"/>
                  <a:gd name="connsiteY2" fmla="*/ 735084 h 735084"/>
                  <a:gd name="connsiteX0" fmla="*/ 0 w 606840"/>
                  <a:gd name="connsiteY0" fmla="*/ 0 h 670560"/>
                  <a:gd name="connsiteX1" fmla="*/ 528320 w 606840"/>
                  <a:gd name="connsiteY1" fmla="*/ 0 h 670560"/>
                  <a:gd name="connsiteX2" fmla="*/ 594360 w 606840"/>
                  <a:gd name="connsiteY2" fmla="*/ 670560 h 670560"/>
                  <a:gd name="connsiteX0" fmla="*/ 0 w 594360"/>
                  <a:gd name="connsiteY0" fmla="*/ 0 h 670560"/>
                  <a:gd name="connsiteX1" fmla="*/ 528320 w 594360"/>
                  <a:gd name="connsiteY1" fmla="*/ 0 h 670560"/>
                  <a:gd name="connsiteX2" fmla="*/ 594360 w 594360"/>
                  <a:gd name="connsiteY2" fmla="*/ 670560 h 670560"/>
                  <a:gd name="connsiteX0" fmla="*/ 0 w 568796"/>
                  <a:gd name="connsiteY0" fmla="*/ 49671 h 720231"/>
                  <a:gd name="connsiteX1" fmla="*/ 528320 w 568796"/>
                  <a:gd name="connsiteY1" fmla="*/ 49671 h 720231"/>
                  <a:gd name="connsiteX2" fmla="*/ 533400 w 568796"/>
                  <a:gd name="connsiteY2" fmla="*/ 720231 h 720231"/>
                  <a:gd name="connsiteX0" fmla="*/ 0 w 533400"/>
                  <a:gd name="connsiteY0" fmla="*/ 49671 h 720231"/>
                  <a:gd name="connsiteX1" fmla="*/ 528320 w 533400"/>
                  <a:gd name="connsiteY1" fmla="*/ 49671 h 720231"/>
                  <a:gd name="connsiteX2" fmla="*/ 533400 w 533400"/>
                  <a:gd name="connsiteY2" fmla="*/ 720231 h 720231"/>
                  <a:gd name="connsiteX0" fmla="*/ 0 w 533400"/>
                  <a:gd name="connsiteY0" fmla="*/ 0 h 670560"/>
                  <a:gd name="connsiteX1" fmla="*/ 528320 w 533400"/>
                  <a:gd name="connsiteY1" fmla="*/ 0 h 670560"/>
                  <a:gd name="connsiteX2" fmla="*/ 533400 w 533400"/>
                  <a:gd name="connsiteY2" fmla="*/ 670560 h 670560"/>
                  <a:gd name="connsiteX0" fmla="*/ 0 w 568796"/>
                  <a:gd name="connsiteY0" fmla="*/ 49671 h 720231"/>
                  <a:gd name="connsiteX1" fmla="*/ 528320 w 568796"/>
                  <a:gd name="connsiteY1" fmla="*/ 49671 h 720231"/>
                  <a:gd name="connsiteX2" fmla="*/ 533400 w 568796"/>
                  <a:gd name="connsiteY2" fmla="*/ 720231 h 720231"/>
                  <a:gd name="connsiteX0" fmla="*/ 0 w 533400"/>
                  <a:gd name="connsiteY0" fmla="*/ 49671 h 720231"/>
                  <a:gd name="connsiteX1" fmla="*/ 528320 w 533400"/>
                  <a:gd name="connsiteY1" fmla="*/ 49671 h 720231"/>
                  <a:gd name="connsiteX2" fmla="*/ 533400 w 533400"/>
                  <a:gd name="connsiteY2" fmla="*/ 720231 h 720231"/>
                  <a:gd name="connsiteX0" fmla="*/ 0 w 533400"/>
                  <a:gd name="connsiteY0" fmla="*/ 0 h 670560"/>
                  <a:gd name="connsiteX1" fmla="*/ 528320 w 533400"/>
                  <a:gd name="connsiteY1" fmla="*/ 0 h 670560"/>
                  <a:gd name="connsiteX2" fmla="*/ 533400 w 533400"/>
                  <a:gd name="connsiteY2" fmla="*/ 670560 h 670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33400" h="670560">
                    <a:moveTo>
                      <a:pt x="0" y="0"/>
                    </a:moveTo>
                    <a:lnTo>
                      <a:pt x="528320" y="0"/>
                    </a:lnTo>
                    <a:cubicBezTo>
                      <a:pt x="530013" y="223520"/>
                      <a:pt x="531707" y="447040"/>
                      <a:pt x="533400" y="67056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94" name="pos lead"/>
            <p:cNvSpPr/>
            <p:nvPr/>
          </p:nvSpPr>
          <p:spPr>
            <a:xfrm rot="5400000" flipH="1" flipV="1">
              <a:off x="4088149" y="2961376"/>
              <a:ext cx="226608" cy="182078"/>
            </a:xfrm>
            <a:custGeom>
              <a:avLst/>
              <a:gdLst>
                <a:gd name="connsiteX0" fmla="*/ 0 w 606840"/>
                <a:gd name="connsiteY0" fmla="*/ 64524 h 735084"/>
                <a:gd name="connsiteX1" fmla="*/ 528320 w 606840"/>
                <a:gd name="connsiteY1" fmla="*/ 64524 h 735084"/>
                <a:gd name="connsiteX2" fmla="*/ 594360 w 606840"/>
                <a:gd name="connsiteY2" fmla="*/ 735084 h 735084"/>
                <a:gd name="connsiteX0" fmla="*/ 0 w 606840"/>
                <a:gd name="connsiteY0" fmla="*/ 0 h 670560"/>
                <a:gd name="connsiteX1" fmla="*/ 528320 w 606840"/>
                <a:gd name="connsiteY1" fmla="*/ 0 h 670560"/>
                <a:gd name="connsiteX2" fmla="*/ 594360 w 606840"/>
                <a:gd name="connsiteY2" fmla="*/ 670560 h 670560"/>
                <a:gd name="connsiteX0" fmla="*/ 0 w 594360"/>
                <a:gd name="connsiteY0" fmla="*/ 0 h 670560"/>
                <a:gd name="connsiteX1" fmla="*/ 528320 w 594360"/>
                <a:gd name="connsiteY1" fmla="*/ 0 h 670560"/>
                <a:gd name="connsiteX2" fmla="*/ 594360 w 594360"/>
                <a:gd name="connsiteY2" fmla="*/ 670560 h 670560"/>
                <a:gd name="connsiteX0" fmla="*/ 0 w 568796"/>
                <a:gd name="connsiteY0" fmla="*/ 49671 h 720231"/>
                <a:gd name="connsiteX1" fmla="*/ 528320 w 568796"/>
                <a:gd name="connsiteY1" fmla="*/ 49671 h 720231"/>
                <a:gd name="connsiteX2" fmla="*/ 533400 w 568796"/>
                <a:gd name="connsiteY2" fmla="*/ 720231 h 720231"/>
                <a:gd name="connsiteX0" fmla="*/ 0 w 533400"/>
                <a:gd name="connsiteY0" fmla="*/ 49671 h 720231"/>
                <a:gd name="connsiteX1" fmla="*/ 528320 w 533400"/>
                <a:gd name="connsiteY1" fmla="*/ 49671 h 720231"/>
                <a:gd name="connsiteX2" fmla="*/ 533400 w 533400"/>
                <a:gd name="connsiteY2" fmla="*/ 720231 h 720231"/>
                <a:gd name="connsiteX0" fmla="*/ 0 w 533400"/>
                <a:gd name="connsiteY0" fmla="*/ 0 h 670560"/>
                <a:gd name="connsiteX1" fmla="*/ 528320 w 533400"/>
                <a:gd name="connsiteY1" fmla="*/ 0 h 670560"/>
                <a:gd name="connsiteX2" fmla="*/ 533400 w 533400"/>
                <a:gd name="connsiteY2" fmla="*/ 670560 h 670560"/>
                <a:gd name="connsiteX0" fmla="*/ 0 w 568796"/>
                <a:gd name="connsiteY0" fmla="*/ 49671 h 720231"/>
                <a:gd name="connsiteX1" fmla="*/ 528320 w 568796"/>
                <a:gd name="connsiteY1" fmla="*/ 49671 h 720231"/>
                <a:gd name="connsiteX2" fmla="*/ 533400 w 568796"/>
                <a:gd name="connsiteY2" fmla="*/ 720231 h 720231"/>
                <a:gd name="connsiteX0" fmla="*/ 0 w 533400"/>
                <a:gd name="connsiteY0" fmla="*/ 49671 h 720231"/>
                <a:gd name="connsiteX1" fmla="*/ 528320 w 533400"/>
                <a:gd name="connsiteY1" fmla="*/ 49671 h 720231"/>
                <a:gd name="connsiteX2" fmla="*/ 533400 w 533400"/>
                <a:gd name="connsiteY2" fmla="*/ 720231 h 720231"/>
                <a:gd name="connsiteX0" fmla="*/ 0 w 533400"/>
                <a:gd name="connsiteY0" fmla="*/ 0 h 670560"/>
                <a:gd name="connsiteX1" fmla="*/ 528320 w 533400"/>
                <a:gd name="connsiteY1" fmla="*/ 0 h 670560"/>
                <a:gd name="connsiteX2" fmla="*/ 533400 w 533400"/>
                <a:gd name="connsiteY2" fmla="*/ 670560 h 670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3400" h="670560">
                  <a:moveTo>
                    <a:pt x="0" y="0"/>
                  </a:moveTo>
                  <a:lnTo>
                    <a:pt x="528320" y="0"/>
                  </a:lnTo>
                  <a:cubicBezTo>
                    <a:pt x="530013" y="223520"/>
                    <a:pt x="531707" y="447040"/>
                    <a:pt x="533400" y="67056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5" name="NAND"/>
            <p:cNvGrpSpPr/>
            <p:nvPr/>
          </p:nvGrpSpPr>
          <p:grpSpPr>
            <a:xfrm rot="5400000">
              <a:off x="4033949" y="3197723"/>
              <a:ext cx="211405" cy="141112"/>
              <a:chOff x="2499360" y="1469136"/>
              <a:chExt cx="306705" cy="204724"/>
            </a:xfrm>
            <a:solidFill>
              <a:schemeClr val="bg1"/>
            </a:solidFill>
          </p:grpSpPr>
          <p:sp>
            <p:nvSpPr>
              <p:cNvPr id="96" name="Flowchart: Delay 95"/>
              <p:cNvSpPr/>
              <p:nvPr/>
            </p:nvSpPr>
            <p:spPr>
              <a:xfrm>
                <a:off x="2499360" y="1469136"/>
                <a:ext cx="254140" cy="204724"/>
              </a:xfrm>
              <a:prstGeom prst="flowChartDelay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Oval 96"/>
              <p:cNvSpPr/>
              <p:nvPr/>
            </p:nvSpPr>
            <p:spPr>
              <a:xfrm>
                <a:off x="2754968" y="1545950"/>
                <a:ext cx="51097" cy="5109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6245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865</TotalTime>
  <Words>22</Words>
  <Application>Microsoft Office PowerPoint</Application>
  <PresentationFormat>Widescreen</PresentationFormat>
  <Paragraphs>20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University of Richmond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Trawick, Matt</dc:creator>
  <cp:lastModifiedBy>Trawick, Matt</cp:lastModifiedBy>
  <cp:revision>24</cp:revision>
  <dcterms:created xsi:type="dcterms:W3CDTF">2016-09-02T22:28:28Z</dcterms:created>
  <dcterms:modified xsi:type="dcterms:W3CDTF">2016-09-03T13:19:50Z</dcterms:modified>
</cp:coreProperties>
</file>