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776" y="-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hip and labels"/>
          <p:cNvGrpSpPr/>
          <p:nvPr/>
        </p:nvGrpSpPr>
        <p:grpSpPr>
          <a:xfrm>
            <a:off x="3481778" y="1940011"/>
            <a:ext cx="1046947" cy="1514707"/>
            <a:chOff x="3481778" y="1940011"/>
            <a:chExt cx="1046947" cy="1514707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40011"/>
              <a:ext cx="820900" cy="1514707"/>
              <a:chOff x="3586480" y="1940011"/>
              <a:chExt cx="1234440" cy="2277762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831682"/>
                <a:chOff x="3575222" y="2255795"/>
                <a:chExt cx="1425146" cy="183168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575222" y="33549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222" y="3629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75222" y="3904597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1940011"/>
                <a:ext cx="873211" cy="2277762"/>
                <a:chOff x="3772932" y="1940011"/>
                <a:chExt cx="873211" cy="227776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2101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038885" y="2027449"/>
                  <a:ext cx="34130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038885" y="1940011"/>
                  <a:ext cx="341305" cy="341305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right labels"/>
            <p:cNvGrpSpPr/>
            <p:nvPr/>
          </p:nvGrpSpPr>
          <p:grpSpPr>
            <a:xfrm>
              <a:off x="4174498" y="2103092"/>
              <a:ext cx="354227" cy="1315496"/>
              <a:chOff x="4174498" y="2103092"/>
              <a:chExt cx="354227" cy="13154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74498" y="228643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4498" y="2469776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74498" y="2653118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498" y="2836460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498" y="301980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4498" y="320314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</p:grpSp>
        <p:grpSp>
          <p:nvGrpSpPr>
            <p:cNvPr id="31" name="left labels"/>
            <p:cNvGrpSpPr/>
            <p:nvPr/>
          </p:nvGrpSpPr>
          <p:grpSpPr>
            <a:xfrm>
              <a:off x="3481778" y="2103092"/>
              <a:ext cx="329513" cy="1315175"/>
              <a:chOff x="3481778" y="2103092"/>
              <a:chExt cx="329513" cy="13151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81778" y="2836246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81778" y="3019535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1778" y="3202823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128" name="VCC"/>
          <p:cNvSpPr txBox="1"/>
          <p:nvPr/>
        </p:nvSpPr>
        <p:spPr>
          <a:xfrm>
            <a:off x="4370266" y="2067554"/>
            <a:ext cx="41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</a:t>
            </a:r>
            <a:r>
              <a:rPr lang="en-US" sz="1100" baseline="-25000" dirty="0" smtClean="0"/>
              <a:t>CC</a:t>
            </a:r>
            <a:endParaRPr lang="en-US" sz="1100" baseline="-25000" dirty="0"/>
          </a:p>
        </p:txBody>
      </p:sp>
      <p:sp>
        <p:nvSpPr>
          <p:cNvPr id="129" name="GND"/>
          <p:cNvSpPr txBox="1"/>
          <p:nvPr/>
        </p:nvSpPr>
        <p:spPr>
          <a:xfrm>
            <a:off x="3149206" y="3175643"/>
            <a:ext cx="46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GND</a:t>
            </a:r>
            <a:endParaRPr lang="en-US" sz="1100" dirty="0"/>
          </a:p>
        </p:txBody>
      </p:sp>
      <p:sp>
        <p:nvSpPr>
          <p:cNvPr id="84" name="chip label"/>
          <p:cNvSpPr txBox="1"/>
          <p:nvPr/>
        </p:nvSpPr>
        <p:spPr>
          <a:xfrm>
            <a:off x="3549150" y="356940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74LS02</a:t>
            </a:r>
          </a:p>
          <a:p>
            <a:r>
              <a:rPr lang="en-US" sz="1400" dirty="0" smtClean="0"/>
              <a:t>4x2 NOR</a:t>
            </a:r>
          </a:p>
          <a:p>
            <a:r>
              <a:rPr lang="en-US" sz="1400" dirty="0" smtClean="0"/>
              <a:t>14-pin DIP</a:t>
            </a:r>
            <a:endParaRPr lang="en-US" sz="1400" dirty="0"/>
          </a:p>
        </p:txBody>
      </p:sp>
      <p:grpSp>
        <p:nvGrpSpPr>
          <p:cNvPr id="43" name="NOR with leads"/>
          <p:cNvGrpSpPr/>
          <p:nvPr/>
        </p:nvGrpSpPr>
        <p:grpSpPr>
          <a:xfrm flipV="1">
            <a:off x="3972982" y="2834074"/>
            <a:ext cx="320318" cy="492753"/>
            <a:chOff x="5448014" y="2059824"/>
            <a:chExt cx="320318" cy="492753"/>
          </a:xfrm>
        </p:grpSpPr>
        <p:grpSp>
          <p:nvGrpSpPr>
            <p:cNvPr id="134" name="output lead"/>
            <p:cNvGrpSpPr/>
            <p:nvPr/>
          </p:nvGrpSpPr>
          <p:grpSpPr>
            <a:xfrm flipH="1" flipV="1">
              <a:off x="5608173" y="2444241"/>
              <a:ext cx="152439" cy="108336"/>
              <a:chOff x="3425614" y="2107179"/>
              <a:chExt cx="423274" cy="108336"/>
            </a:xfrm>
          </p:grpSpPr>
          <p:sp>
            <p:nvSpPr>
              <p:cNvPr id="139" name="Freeform 138"/>
              <p:cNvSpPr/>
              <p:nvPr/>
            </p:nvSpPr>
            <p:spPr>
              <a:xfrm rot="16200000" flipV="1">
                <a:off x="3707896" y="2013813"/>
                <a:ext cx="45719" cy="2362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Freeform 139"/>
              <p:cNvSpPr/>
              <p:nvPr/>
            </p:nvSpPr>
            <p:spPr>
              <a:xfrm rot="5400000">
                <a:off x="3465903" y="2066890"/>
                <a:ext cx="108336" cy="188914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NOR"/>
            <p:cNvGrpSpPr/>
            <p:nvPr/>
          </p:nvGrpSpPr>
          <p:grpSpPr>
            <a:xfrm>
              <a:off x="5448014" y="2059824"/>
              <a:ext cx="320318" cy="457886"/>
              <a:chOff x="5066016" y="2079743"/>
              <a:chExt cx="320318" cy="457886"/>
            </a:xfrm>
          </p:grpSpPr>
          <p:grpSp>
            <p:nvGrpSpPr>
              <p:cNvPr id="159" name="OR"/>
              <p:cNvGrpSpPr/>
              <p:nvPr/>
            </p:nvGrpSpPr>
            <p:grpSpPr>
              <a:xfrm rot="5400000">
                <a:off x="5010964" y="2134795"/>
                <a:ext cx="430422" cy="320318"/>
                <a:chOff x="0" y="0"/>
                <a:chExt cx="1531620" cy="1140095"/>
              </a:xfrm>
            </p:grpSpPr>
            <p:grpSp>
              <p:nvGrpSpPr>
                <p:cNvPr id="160" name="Group 159"/>
                <p:cNvGrpSpPr/>
                <p:nvPr/>
              </p:nvGrpSpPr>
              <p:grpSpPr>
                <a:xfrm>
                  <a:off x="0" y="0"/>
                  <a:ext cx="1531620" cy="1140095"/>
                  <a:chOff x="0" y="33920"/>
                  <a:chExt cx="1531620" cy="947424"/>
                </a:xfrm>
              </p:grpSpPr>
              <p:sp>
                <p:nvSpPr>
                  <p:cNvPr id="162" name="Arc 161"/>
                  <p:cNvSpPr/>
                  <p:nvPr/>
                </p:nvSpPr>
                <p:spPr>
                  <a:xfrm>
                    <a:off x="0" y="261255"/>
                    <a:ext cx="1531618" cy="720089"/>
                  </a:xfrm>
                  <a:prstGeom prst="arc">
                    <a:avLst>
                      <a:gd name="adj1" fmla="val 16200000"/>
                      <a:gd name="adj2" fmla="val 2098667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63" name="Arc 162"/>
                  <p:cNvSpPr/>
                  <p:nvPr/>
                </p:nvSpPr>
                <p:spPr>
                  <a:xfrm flipV="1">
                    <a:off x="0" y="33920"/>
                    <a:ext cx="1531620" cy="720090"/>
                  </a:xfrm>
                  <a:prstGeom prst="arc">
                    <a:avLst>
                      <a:gd name="adj1" fmla="val 16200000"/>
                      <a:gd name="adj2" fmla="val 2098667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161" name="Arc 160"/>
                <p:cNvSpPr/>
                <p:nvPr/>
              </p:nvSpPr>
              <p:spPr>
                <a:xfrm>
                  <a:off x="145573" y="138792"/>
                  <a:ext cx="731521" cy="865415"/>
                </a:xfrm>
                <a:prstGeom prst="arc">
                  <a:avLst>
                    <a:gd name="adj1" fmla="val 18788229"/>
                    <a:gd name="adj2" fmla="val 276443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64" name="Oval 163"/>
              <p:cNvSpPr/>
              <p:nvPr/>
            </p:nvSpPr>
            <p:spPr>
              <a:xfrm rot="5400000">
                <a:off x="5208565" y="2502409"/>
                <a:ext cx="35220" cy="35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neg lead"/>
            <p:cNvSpPr/>
            <p:nvPr/>
          </p:nvSpPr>
          <p:spPr>
            <a:xfrm rot="5400000" flipH="1" flipV="1">
              <a:off x="5679707" y="2219625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pos lead"/>
            <p:cNvSpPr/>
            <p:nvPr/>
          </p:nvSpPr>
          <p:spPr>
            <a:xfrm rot="5400000" flipH="1" flipV="1">
              <a:off x="5556269" y="2102128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NOR with leads"/>
          <p:cNvGrpSpPr/>
          <p:nvPr/>
        </p:nvGrpSpPr>
        <p:grpSpPr>
          <a:xfrm flipV="1">
            <a:off x="3972982" y="2287872"/>
            <a:ext cx="320318" cy="492753"/>
            <a:chOff x="5448014" y="2059824"/>
            <a:chExt cx="320318" cy="492753"/>
          </a:xfrm>
        </p:grpSpPr>
        <p:grpSp>
          <p:nvGrpSpPr>
            <p:cNvPr id="179" name="output lead"/>
            <p:cNvGrpSpPr/>
            <p:nvPr/>
          </p:nvGrpSpPr>
          <p:grpSpPr>
            <a:xfrm flipH="1" flipV="1">
              <a:off x="5608173" y="2444241"/>
              <a:ext cx="152439" cy="108336"/>
              <a:chOff x="3425614" y="2107179"/>
              <a:chExt cx="423274" cy="108336"/>
            </a:xfrm>
          </p:grpSpPr>
          <p:sp>
            <p:nvSpPr>
              <p:cNvPr id="189" name="Freeform 188"/>
              <p:cNvSpPr/>
              <p:nvPr/>
            </p:nvSpPr>
            <p:spPr>
              <a:xfrm rot="16200000" flipV="1">
                <a:off x="3707896" y="2013813"/>
                <a:ext cx="45719" cy="2362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Freeform 189"/>
              <p:cNvSpPr/>
              <p:nvPr/>
            </p:nvSpPr>
            <p:spPr>
              <a:xfrm rot="5400000">
                <a:off x="3465903" y="2066890"/>
                <a:ext cx="108336" cy="188914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NOR"/>
            <p:cNvGrpSpPr/>
            <p:nvPr/>
          </p:nvGrpSpPr>
          <p:grpSpPr>
            <a:xfrm>
              <a:off x="5448014" y="2059824"/>
              <a:ext cx="320318" cy="457886"/>
              <a:chOff x="5066016" y="2079743"/>
              <a:chExt cx="320318" cy="457886"/>
            </a:xfrm>
          </p:grpSpPr>
          <p:grpSp>
            <p:nvGrpSpPr>
              <p:cNvPr id="183" name="OR"/>
              <p:cNvGrpSpPr/>
              <p:nvPr/>
            </p:nvGrpSpPr>
            <p:grpSpPr>
              <a:xfrm rot="5400000">
                <a:off x="5010964" y="2134795"/>
                <a:ext cx="430422" cy="320318"/>
                <a:chOff x="0" y="0"/>
                <a:chExt cx="1531620" cy="1140095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0" y="0"/>
                  <a:ext cx="1531620" cy="1140095"/>
                  <a:chOff x="0" y="33920"/>
                  <a:chExt cx="1531620" cy="947424"/>
                </a:xfrm>
              </p:grpSpPr>
              <p:sp>
                <p:nvSpPr>
                  <p:cNvPr id="187" name="Arc 186"/>
                  <p:cNvSpPr/>
                  <p:nvPr/>
                </p:nvSpPr>
                <p:spPr>
                  <a:xfrm>
                    <a:off x="0" y="261255"/>
                    <a:ext cx="1531618" cy="720089"/>
                  </a:xfrm>
                  <a:prstGeom prst="arc">
                    <a:avLst>
                      <a:gd name="adj1" fmla="val 16200000"/>
                      <a:gd name="adj2" fmla="val 2098667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88" name="Arc 187"/>
                  <p:cNvSpPr/>
                  <p:nvPr/>
                </p:nvSpPr>
                <p:spPr>
                  <a:xfrm flipV="1">
                    <a:off x="0" y="33920"/>
                    <a:ext cx="1531620" cy="720090"/>
                  </a:xfrm>
                  <a:prstGeom prst="arc">
                    <a:avLst>
                      <a:gd name="adj1" fmla="val 16200000"/>
                      <a:gd name="adj2" fmla="val 2098667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186" name="Arc 185"/>
                <p:cNvSpPr/>
                <p:nvPr/>
              </p:nvSpPr>
              <p:spPr>
                <a:xfrm>
                  <a:off x="145573" y="138792"/>
                  <a:ext cx="731521" cy="865415"/>
                </a:xfrm>
                <a:prstGeom prst="arc">
                  <a:avLst>
                    <a:gd name="adj1" fmla="val 18788229"/>
                    <a:gd name="adj2" fmla="val 276443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84" name="Oval 183"/>
              <p:cNvSpPr/>
              <p:nvPr/>
            </p:nvSpPr>
            <p:spPr>
              <a:xfrm rot="5400000">
                <a:off x="5208565" y="2502409"/>
                <a:ext cx="35220" cy="35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1" name="neg lead"/>
            <p:cNvSpPr/>
            <p:nvPr/>
          </p:nvSpPr>
          <p:spPr>
            <a:xfrm rot="5400000" flipH="1" flipV="1">
              <a:off x="5679707" y="2219625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pos lead"/>
            <p:cNvSpPr/>
            <p:nvPr/>
          </p:nvSpPr>
          <p:spPr>
            <a:xfrm rot="5400000" flipH="1" flipV="1">
              <a:off x="5556269" y="2102128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1" name="NOR with leads"/>
          <p:cNvGrpSpPr/>
          <p:nvPr/>
        </p:nvGrpSpPr>
        <p:grpSpPr>
          <a:xfrm flipH="1" flipV="1">
            <a:off x="3704483" y="2649175"/>
            <a:ext cx="320318" cy="492753"/>
            <a:chOff x="5448014" y="2059824"/>
            <a:chExt cx="320318" cy="492753"/>
          </a:xfrm>
        </p:grpSpPr>
        <p:grpSp>
          <p:nvGrpSpPr>
            <p:cNvPr id="192" name="output lead"/>
            <p:cNvGrpSpPr/>
            <p:nvPr/>
          </p:nvGrpSpPr>
          <p:grpSpPr>
            <a:xfrm flipH="1" flipV="1">
              <a:off x="5608173" y="2444241"/>
              <a:ext cx="152439" cy="108336"/>
              <a:chOff x="3425614" y="2107179"/>
              <a:chExt cx="423274" cy="108336"/>
            </a:xfrm>
          </p:grpSpPr>
          <p:sp>
            <p:nvSpPr>
              <p:cNvPr id="202" name="Freeform 201"/>
              <p:cNvSpPr/>
              <p:nvPr/>
            </p:nvSpPr>
            <p:spPr>
              <a:xfrm rot="16200000" flipV="1">
                <a:off x="3707896" y="2013813"/>
                <a:ext cx="45719" cy="2362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Freeform 202"/>
              <p:cNvSpPr/>
              <p:nvPr/>
            </p:nvSpPr>
            <p:spPr>
              <a:xfrm rot="5400000">
                <a:off x="3465903" y="2066890"/>
                <a:ext cx="108336" cy="188914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3" name="NOR"/>
            <p:cNvGrpSpPr/>
            <p:nvPr/>
          </p:nvGrpSpPr>
          <p:grpSpPr>
            <a:xfrm>
              <a:off x="5448014" y="2059824"/>
              <a:ext cx="320318" cy="457886"/>
              <a:chOff x="5066016" y="2079743"/>
              <a:chExt cx="320318" cy="457886"/>
            </a:xfrm>
          </p:grpSpPr>
          <p:grpSp>
            <p:nvGrpSpPr>
              <p:cNvPr id="196" name="OR"/>
              <p:cNvGrpSpPr/>
              <p:nvPr/>
            </p:nvGrpSpPr>
            <p:grpSpPr>
              <a:xfrm rot="5400000">
                <a:off x="5010964" y="2134795"/>
                <a:ext cx="430422" cy="320318"/>
                <a:chOff x="0" y="0"/>
                <a:chExt cx="1531620" cy="1140095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0" y="0"/>
                  <a:ext cx="1531620" cy="1140095"/>
                  <a:chOff x="0" y="33920"/>
                  <a:chExt cx="1531620" cy="947424"/>
                </a:xfrm>
              </p:grpSpPr>
              <p:sp>
                <p:nvSpPr>
                  <p:cNvPr id="200" name="Arc 199"/>
                  <p:cNvSpPr/>
                  <p:nvPr/>
                </p:nvSpPr>
                <p:spPr>
                  <a:xfrm>
                    <a:off x="0" y="261255"/>
                    <a:ext cx="1531618" cy="720089"/>
                  </a:xfrm>
                  <a:prstGeom prst="arc">
                    <a:avLst>
                      <a:gd name="adj1" fmla="val 16200000"/>
                      <a:gd name="adj2" fmla="val 2098667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01" name="Arc 200"/>
                  <p:cNvSpPr/>
                  <p:nvPr/>
                </p:nvSpPr>
                <p:spPr>
                  <a:xfrm flipV="1">
                    <a:off x="0" y="33920"/>
                    <a:ext cx="1531620" cy="720090"/>
                  </a:xfrm>
                  <a:prstGeom prst="arc">
                    <a:avLst>
                      <a:gd name="adj1" fmla="val 16200000"/>
                      <a:gd name="adj2" fmla="val 2098667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199" name="Arc 198"/>
                <p:cNvSpPr/>
                <p:nvPr/>
              </p:nvSpPr>
              <p:spPr>
                <a:xfrm>
                  <a:off x="145573" y="138792"/>
                  <a:ext cx="731521" cy="865415"/>
                </a:xfrm>
                <a:prstGeom prst="arc">
                  <a:avLst>
                    <a:gd name="adj1" fmla="val 18788229"/>
                    <a:gd name="adj2" fmla="val 276443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97" name="Oval 196"/>
              <p:cNvSpPr/>
              <p:nvPr/>
            </p:nvSpPr>
            <p:spPr>
              <a:xfrm rot="5400000">
                <a:off x="5208565" y="2502409"/>
                <a:ext cx="35220" cy="35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neg lead"/>
            <p:cNvSpPr/>
            <p:nvPr/>
          </p:nvSpPr>
          <p:spPr>
            <a:xfrm rot="5400000" flipH="1" flipV="1">
              <a:off x="5679707" y="2219625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pos lead"/>
            <p:cNvSpPr/>
            <p:nvPr/>
          </p:nvSpPr>
          <p:spPr>
            <a:xfrm rot="5400000" flipH="1" flipV="1">
              <a:off x="5556269" y="2102128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4" name="NOR with leads"/>
          <p:cNvGrpSpPr/>
          <p:nvPr/>
        </p:nvGrpSpPr>
        <p:grpSpPr>
          <a:xfrm flipH="1" flipV="1">
            <a:off x="3704483" y="2102973"/>
            <a:ext cx="320318" cy="492753"/>
            <a:chOff x="5448014" y="2059824"/>
            <a:chExt cx="320318" cy="492753"/>
          </a:xfrm>
        </p:grpSpPr>
        <p:grpSp>
          <p:nvGrpSpPr>
            <p:cNvPr id="205" name="output lead"/>
            <p:cNvGrpSpPr/>
            <p:nvPr/>
          </p:nvGrpSpPr>
          <p:grpSpPr>
            <a:xfrm flipH="1" flipV="1">
              <a:off x="5608173" y="2444241"/>
              <a:ext cx="152439" cy="108336"/>
              <a:chOff x="3425614" y="2107179"/>
              <a:chExt cx="423274" cy="108336"/>
            </a:xfrm>
          </p:grpSpPr>
          <p:sp>
            <p:nvSpPr>
              <p:cNvPr id="215" name="Freeform 214"/>
              <p:cNvSpPr/>
              <p:nvPr/>
            </p:nvSpPr>
            <p:spPr>
              <a:xfrm rot="16200000" flipV="1">
                <a:off x="3707896" y="2013813"/>
                <a:ext cx="45719" cy="236265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Freeform 215"/>
              <p:cNvSpPr/>
              <p:nvPr/>
            </p:nvSpPr>
            <p:spPr>
              <a:xfrm rot="5400000">
                <a:off x="3465903" y="2066890"/>
                <a:ext cx="108336" cy="188914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6" name="NOR"/>
            <p:cNvGrpSpPr/>
            <p:nvPr/>
          </p:nvGrpSpPr>
          <p:grpSpPr>
            <a:xfrm>
              <a:off x="5448014" y="2059824"/>
              <a:ext cx="320318" cy="457886"/>
              <a:chOff x="5066016" y="2079743"/>
              <a:chExt cx="320318" cy="457886"/>
            </a:xfrm>
          </p:grpSpPr>
          <p:grpSp>
            <p:nvGrpSpPr>
              <p:cNvPr id="209" name="OR"/>
              <p:cNvGrpSpPr/>
              <p:nvPr/>
            </p:nvGrpSpPr>
            <p:grpSpPr>
              <a:xfrm rot="5400000">
                <a:off x="5010964" y="2134795"/>
                <a:ext cx="430422" cy="320318"/>
                <a:chOff x="0" y="0"/>
                <a:chExt cx="1531620" cy="1140095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0" y="0"/>
                  <a:ext cx="1531620" cy="1140095"/>
                  <a:chOff x="0" y="33920"/>
                  <a:chExt cx="1531620" cy="947424"/>
                </a:xfrm>
              </p:grpSpPr>
              <p:sp>
                <p:nvSpPr>
                  <p:cNvPr id="213" name="Arc 212"/>
                  <p:cNvSpPr/>
                  <p:nvPr/>
                </p:nvSpPr>
                <p:spPr>
                  <a:xfrm>
                    <a:off x="0" y="261255"/>
                    <a:ext cx="1531618" cy="720089"/>
                  </a:xfrm>
                  <a:prstGeom prst="arc">
                    <a:avLst>
                      <a:gd name="adj1" fmla="val 16200000"/>
                      <a:gd name="adj2" fmla="val 2098667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14" name="Arc 213"/>
                  <p:cNvSpPr/>
                  <p:nvPr/>
                </p:nvSpPr>
                <p:spPr>
                  <a:xfrm flipV="1">
                    <a:off x="0" y="33920"/>
                    <a:ext cx="1531620" cy="720090"/>
                  </a:xfrm>
                  <a:prstGeom prst="arc">
                    <a:avLst>
                      <a:gd name="adj1" fmla="val 16200000"/>
                      <a:gd name="adj2" fmla="val 2098667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212" name="Arc 211"/>
                <p:cNvSpPr/>
                <p:nvPr/>
              </p:nvSpPr>
              <p:spPr>
                <a:xfrm>
                  <a:off x="145573" y="138792"/>
                  <a:ext cx="731521" cy="865415"/>
                </a:xfrm>
                <a:prstGeom prst="arc">
                  <a:avLst>
                    <a:gd name="adj1" fmla="val 18788229"/>
                    <a:gd name="adj2" fmla="val 2764438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10" name="Oval 209"/>
              <p:cNvSpPr/>
              <p:nvPr/>
            </p:nvSpPr>
            <p:spPr>
              <a:xfrm rot="5400000">
                <a:off x="5208565" y="2502409"/>
                <a:ext cx="35220" cy="35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neg lead"/>
            <p:cNvSpPr/>
            <p:nvPr/>
          </p:nvSpPr>
          <p:spPr>
            <a:xfrm rot="5400000" flipH="1" flipV="1">
              <a:off x="5679707" y="2219625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pos lead"/>
            <p:cNvSpPr/>
            <p:nvPr/>
          </p:nvSpPr>
          <p:spPr>
            <a:xfrm rot="5400000" flipH="1" flipV="1">
              <a:off x="5556269" y="2102128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26</cp:revision>
  <dcterms:created xsi:type="dcterms:W3CDTF">2016-09-02T22:28:28Z</dcterms:created>
  <dcterms:modified xsi:type="dcterms:W3CDTF">2016-09-04T17:44:12Z</dcterms:modified>
</cp:coreProperties>
</file>