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4099" y="-22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7002E-2458-4D49-9BB8-A963926F9AC5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F9B3F-7BAF-44B9-932A-467BE6AA22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16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0F9B3F-7BAF-44B9-932A-467BE6AA22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0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8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9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4EF2-E2FD-4516-8B23-7AC5F47B532A}" type="datetimeFigureOut">
              <a:rPr lang="en-US" smtClean="0"/>
              <a:t>9/3/2016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5186-E87C-47AF-AC12-311F67FA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2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chip and labels"/>
          <p:cNvGrpSpPr/>
          <p:nvPr/>
        </p:nvGrpSpPr>
        <p:grpSpPr>
          <a:xfrm>
            <a:off x="3481778" y="1940011"/>
            <a:ext cx="1046947" cy="1514707"/>
            <a:chOff x="3481778" y="1940011"/>
            <a:chExt cx="1046947" cy="1514707"/>
          </a:xfrm>
        </p:grpSpPr>
        <p:grpSp>
          <p:nvGrpSpPr>
            <p:cNvPr id="30" name="chip"/>
            <p:cNvGrpSpPr/>
            <p:nvPr/>
          </p:nvGrpSpPr>
          <p:grpSpPr>
            <a:xfrm>
              <a:off x="3586480" y="1940011"/>
              <a:ext cx="820900" cy="1514707"/>
              <a:chOff x="3586480" y="1940011"/>
              <a:chExt cx="1234440" cy="2277762"/>
            </a:xfrm>
          </p:grpSpPr>
          <p:grpSp>
            <p:nvGrpSpPr>
              <p:cNvPr id="27" name="pins"/>
              <p:cNvGrpSpPr/>
              <p:nvPr/>
            </p:nvGrpSpPr>
            <p:grpSpPr>
              <a:xfrm>
                <a:off x="3586480" y="2255795"/>
                <a:ext cx="1234440" cy="1831682"/>
                <a:chOff x="3575222" y="2255795"/>
                <a:chExt cx="1425146" cy="1831682"/>
              </a:xfrm>
            </p:grpSpPr>
            <p:sp>
              <p:nvSpPr>
                <p:cNvPr id="3" name="Rectangle 2"/>
                <p:cNvSpPr/>
                <p:nvPr/>
              </p:nvSpPr>
              <p:spPr>
                <a:xfrm>
                  <a:off x="3575222" y="2255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3575222" y="25305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575222" y="28053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3575222" y="30801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3575222" y="33549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3575222" y="3629795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3575222" y="3904597"/>
                  <a:ext cx="1425146" cy="18288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chip body"/>
              <p:cNvGrpSpPr/>
              <p:nvPr/>
            </p:nvGrpSpPr>
            <p:grpSpPr>
              <a:xfrm>
                <a:off x="3767095" y="1940011"/>
                <a:ext cx="873211" cy="2277762"/>
                <a:chOff x="3772932" y="1940011"/>
                <a:chExt cx="873211" cy="2277762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772932" y="2116380"/>
                  <a:ext cx="873211" cy="210139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4038885" y="2027449"/>
                  <a:ext cx="341305" cy="14833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4038885" y="1940011"/>
                  <a:ext cx="341305" cy="341305"/>
                </a:xfrm>
                <a:prstGeom prst="arc">
                  <a:avLst>
                    <a:gd name="adj1" fmla="val 3594"/>
                    <a:gd name="adj2" fmla="val 10800000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" name="right labels"/>
            <p:cNvGrpSpPr/>
            <p:nvPr/>
          </p:nvGrpSpPr>
          <p:grpSpPr>
            <a:xfrm>
              <a:off x="4174498" y="2103092"/>
              <a:ext cx="354227" cy="1315496"/>
              <a:chOff x="4174498" y="2103092"/>
              <a:chExt cx="354227" cy="131549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174498" y="210309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14</a:t>
                </a:r>
                <a:endParaRPr lang="en-US" sz="8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174498" y="228643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13</a:t>
                </a:r>
                <a:endParaRPr lang="en-US" sz="8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174498" y="2469776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12</a:t>
                </a:r>
                <a:endParaRPr lang="en-US" sz="8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74498" y="2653118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11</a:t>
                </a:r>
                <a:endParaRPr lang="en-US" sz="8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74498" y="2836460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10</a:t>
                </a:r>
                <a:endParaRPr lang="en-US" sz="8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174498" y="3019802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9</a:t>
                </a:r>
                <a:endParaRPr lang="en-US" sz="8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174498" y="3203144"/>
                <a:ext cx="35422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8</a:t>
                </a:r>
                <a:endParaRPr lang="en-US" sz="800" dirty="0"/>
              </a:p>
            </p:txBody>
          </p:sp>
        </p:grpSp>
        <p:grpSp>
          <p:nvGrpSpPr>
            <p:cNvPr id="31" name="left labels"/>
            <p:cNvGrpSpPr/>
            <p:nvPr/>
          </p:nvGrpSpPr>
          <p:grpSpPr>
            <a:xfrm>
              <a:off x="3481778" y="2103092"/>
              <a:ext cx="329513" cy="1315175"/>
              <a:chOff x="3481778" y="2103092"/>
              <a:chExt cx="329513" cy="131517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3481778" y="2103092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1</a:t>
                </a:r>
                <a:endParaRPr lang="en-US" sz="8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81778" y="2286380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2</a:t>
                </a:r>
                <a:endParaRPr lang="en-US" sz="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81778" y="2469668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3</a:t>
                </a:r>
                <a:endParaRPr lang="en-US" sz="8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481778" y="2652957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4</a:t>
                </a:r>
                <a:endParaRPr lang="en-US" sz="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3481778" y="2836246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5</a:t>
                </a:r>
                <a:endParaRPr lang="en-US" sz="8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481778" y="3019535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6</a:t>
                </a:r>
                <a:endParaRPr lang="en-US" sz="8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481778" y="3202823"/>
                <a:ext cx="32951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smtClean="0"/>
                  <a:t>7</a:t>
                </a:r>
                <a:endParaRPr lang="en-US" sz="800" dirty="0"/>
              </a:p>
            </p:txBody>
          </p:sp>
        </p:grpSp>
      </p:grpSp>
      <p:sp>
        <p:nvSpPr>
          <p:cNvPr id="128" name="VCC"/>
          <p:cNvSpPr txBox="1"/>
          <p:nvPr/>
        </p:nvSpPr>
        <p:spPr>
          <a:xfrm>
            <a:off x="4370266" y="2067554"/>
            <a:ext cx="413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V</a:t>
            </a:r>
            <a:r>
              <a:rPr lang="en-US" sz="1100" baseline="-25000" dirty="0" smtClean="0"/>
              <a:t>CC</a:t>
            </a:r>
            <a:endParaRPr lang="en-US" sz="1100" baseline="-25000" dirty="0"/>
          </a:p>
        </p:txBody>
      </p:sp>
      <p:sp>
        <p:nvSpPr>
          <p:cNvPr id="129" name="GND"/>
          <p:cNvSpPr txBox="1"/>
          <p:nvPr/>
        </p:nvSpPr>
        <p:spPr>
          <a:xfrm>
            <a:off x="3149206" y="3175643"/>
            <a:ext cx="4662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GND</a:t>
            </a:r>
            <a:endParaRPr lang="en-US" sz="1100" dirty="0"/>
          </a:p>
        </p:txBody>
      </p:sp>
      <p:sp>
        <p:nvSpPr>
          <p:cNvPr id="84" name="chip label"/>
          <p:cNvSpPr txBox="1"/>
          <p:nvPr/>
        </p:nvSpPr>
        <p:spPr>
          <a:xfrm>
            <a:off x="3549150" y="3569400"/>
            <a:ext cx="1144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74LS08</a:t>
            </a:r>
            <a:endParaRPr lang="en-US" sz="1400" dirty="0" smtClean="0"/>
          </a:p>
          <a:p>
            <a:r>
              <a:rPr lang="en-US" sz="1400" dirty="0" smtClean="0"/>
              <a:t>4x2 </a:t>
            </a:r>
            <a:r>
              <a:rPr lang="en-US" sz="1400" dirty="0" smtClean="0"/>
              <a:t>AND</a:t>
            </a:r>
            <a:endParaRPr lang="en-US" sz="1400" dirty="0" smtClean="0"/>
          </a:p>
          <a:p>
            <a:r>
              <a:rPr lang="en-US" sz="1400" dirty="0" smtClean="0"/>
              <a:t>14-pin DIP</a:t>
            </a:r>
            <a:endParaRPr lang="en-US" sz="1400" dirty="0"/>
          </a:p>
        </p:txBody>
      </p:sp>
      <p:grpSp>
        <p:nvGrpSpPr>
          <p:cNvPr id="41" name="AND with leads"/>
          <p:cNvGrpSpPr/>
          <p:nvPr/>
        </p:nvGrpSpPr>
        <p:grpSpPr>
          <a:xfrm>
            <a:off x="4059571" y="2939111"/>
            <a:ext cx="225300" cy="472712"/>
            <a:chOff x="4069096" y="2939111"/>
            <a:chExt cx="225300" cy="472712"/>
          </a:xfrm>
        </p:grpSpPr>
        <p:sp>
          <p:nvSpPr>
            <p:cNvPr id="47" name="neg lead"/>
            <p:cNvSpPr/>
            <p:nvPr/>
          </p:nvSpPr>
          <p:spPr>
            <a:xfrm rot="5400000" flipH="1" flipV="1">
              <a:off x="4211587" y="3078873"/>
              <a:ext cx="45719" cy="11989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output lead"/>
            <p:cNvGrpSpPr/>
            <p:nvPr/>
          </p:nvGrpSpPr>
          <p:grpSpPr>
            <a:xfrm flipH="1" flipV="1">
              <a:off x="4140052" y="3303487"/>
              <a:ext cx="152440" cy="108336"/>
              <a:chOff x="3425611" y="2107181"/>
              <a:chExt cx="423276" cy="108336"/>
            </a:xfrm>
          </p:grpSpPr>
          <p:sp>
            <p:nvSpPr>
              <p:cNvPr id="49" name="Freeform 48"/>
              <p:cNvSpPr/>
              <p:nvPr/>
            </p:nvSpPr>
            <p:spPr>
              <a:xfrm rot="16200000" flipV="1">
                <a:off x="3694670" y="2027037"/>
                <a:ext cx="72168" cy="236266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Freeform 49"/>
              <p:cNvSpPr/>
              <p:nvPr/>
            </p:nvSpPr>
            <p:spPr>
              <a:xfrm rot="5400000">
                <a:off x="3465902" y="2066890"/>
                <a:ext cx="108336" cy="188917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0" name="pos lead"/>
            <p:cNvSpPr/>
            <p:nvPr/>
          </p:nvSpPr>
          <p:spPr>
            <a:xfrm rot="5400000" flipH="1" flipV="1">
              <a:off x="4088149" y="2961376"/>
              <a:ext cx="226608" cy="18207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lowchart: Delay 27"/>
            <p:cNvSpPr/>
            <p:nvPr/>
          </p:nvSpPr>
          <p:spPr>
            <a:xfrm rot="5400000">
              <a:off x="4052065" y="3179606"/>
              <a:ext cx="175173" cy="14111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AND with leads"/>
          <p:cNvGrpSpPr/>
          <p:nvPr/>
        </p:nvGrpSpPr>
        <p:grpSpPr>
          <a:xfrm>
            <a:off x="4059571" y="2388006"/>
            <a:ext cx="225300" cy="472712"/>
            <a:chOff x="4069096" y="2939111"/>
            <a:chExt cx="225300" cy="472712"/>
          </a:xfrm>
        </p:grpSpPr>
        <p:sp>
          <p:nvSpPr>
            <p:cNvPr id="122" name="neg lead"/>
            <p:cNvSpPr/>
            <p:nvPr/>
          </p:nvSpPr>
          <p:spPr>
            <a:xfrm rot="5400000" flipH="1" flipV="1">
              <a:off x="4211587" y="3078873"/>
              <a:ext cx="45719" cy="11989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3" name="output lead"/>
            <p:cNvGrpSpPr/>
            <p:nvPr/>
          </p:nvGrpSpPr>
          <p:grpSpPr>
            <a:xfrm flipH="1" flipV="1">
              <a:off x="4140052" y="3303487"/>
              <a:ext cx="152440" cy="108336"/>
              <a:chOff x="3425611" y="2107181"/>
              <a:chExt cx="423276" cy="108336"/>
            </a:xfrm>
          </p:grpSpPr>
          <p:sp>
            <p:nvSpPr>
              <p:cNvPr id="126" name="Freeform 125"/>
              <p:cNvSpPr/>
              <p:nvPr/>
            </p:nvSpPr>
            <p:spPr>
              <a:xfrm rot="16200000" flipV="1">
                <a:off x="3694670" y="2027037"/>
                <a:ext cx="72168" cy="236266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Freeform 126"/>
              <p:cNvSpPr/>
              <p:nvPr/>
            </p:nvSpPr>
            <p:spPr>
              <a:xfrm rot="5400000">
                <a:off x="3465902" y="2066890"/>
                <a:ext cx="108336" cy="188917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4" name="pos lead"/>
            <p:cNvSpPr/>
            <p:nvPr/>
          </p:nvSpPr>
          <p:spPr>
            <a:xfrm rot="5400000" flipH="1" flipV="1">
              <a:off x="4088149" y="2961376"/>
              <a:ext cx="226608" cy="18207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Flowchart: Delay 124"/>
            <p:cNvSpPr/>
            <p:nvPr/>
          </p:nvSpPr>
          <p:spPr>
            <a:xfrm rot="5400000">
              <a:off x="4052065" y="3179606"/>
              <a:ext cx="175173" cy="14111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AND with leads"/>
          <p:cNvGrpSpPr/>
          <p:nvPr/>
        </p:nvGrpSpPr>
        <p:grpSpPr>
          <a:xfrm flipH="1">
            <a:off x="3710352" y="2758872"/>
            <a:ext cx="225300" cy="472712"/>
            <a:chOff x="4069096" y="2939111"/>
            <a:chExt cx="225300" cy="472712"/>
          </a:xfrm>
        </p:grpSpPr>
        <p:sp>
          <p:nvSpPr>
            <p:cNvPr id="132" name="neg lead"/>
            <p:cNvSpPr/>
            <p:nvPr/>
          </p:nvSpPr>
          <p:spPr>
            <a:xfrm rot="5400000" flipH="1" flipV="1">
              <a:off x="4211587" y="3078873"/>
              <a:ext cx="45719" cy="11989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9" name="output lead"/>
            <p:cNvGrpSpPr/>
            <p:nvPr/>
          </p:nvGrpSpPr>
          <p:grpSpPr>
            <a:xfrm flipH="1" flipV="1">
              <a:off x="4140052" y="3303487"/>
              <a:ext cx="152440" cy="108336"/>
              <a:chOff x="3425611" y="2107181"/>
              <a:chExt cx="423276" cy="108336"/>
            </a:xfrm>
          </p:grpSpPr>
          <p:sp>
            <p:nvSpPr>
              <p:cNvPr id="162" name="Freeform 161"/>
              <p:cNvSpPr/>
              <p:nvPr/>
            </p:nvSpPr>
            <p:spPr>
              <a:xfrm rot="16200000" flipV="1">
                <a:off x="3694670" y="2027037"/>
                <a:ext cx="72168" cy="236266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Freeform 162"/>
              <p:cNvSpPr/>
              <p:nvPr/>
            </p:nvSpPr>
            <p:spPr>
              <a:xfrm rot="5400000">
                <a:off x="3465902" y="2066890"/>
                <a:ext cx="108336" cy="188917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0" name="pos lead"/>
            <p:cNvSpPr/>
            <p:nvPr/>
          </p:nvSpPr>
          <p:spPr>
            <a:xfrm rot="5400000" flipH="1" flipV="1">
              <a:off x="4088149" y="2961376"/>
              <a:ext cx="226608" cy="18207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Flowchart: Delay 160"/>
            <p:cNvSpPr/>
            <p:nvPr/>
          </p:nvSpPr>
          <p:spPr>
            <a:xfrm rot="5400000">
              <a:off x="4052065" y="3179606"/>
              <a:ext cx="175173" cy="14111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AND with leads"/>
          <p:cNvGrpSpPr/>
          <p:nvPr/>
        </p:nvGrpSpPr>
        <p:grpSpPr>
          <a:xfrm flipH="1">
            <a:off x="3710352" y="2207767"/>
            <a:ext cx="225300" cy="472712"/>
            <a:chOff x="4069096" y="2939111"/>
            <a:chExt cx="225300" cy="472712"/>
          </a:xfrm>
        </p:grpSpPr>
        <p:sp>
          <p:nvSpPr>
            <p:cNvPr id="165" name="neg lead"/>
            <p:cNvSpPr/>
            <p:nvPr/>
          </p:nvSpPr>
          <p:spPr>
            <a:xfrm rot="5400000" flipH="1" flipV="1">
              <a:off x="4211587" y="3078873"/>
              <a:ext cx="45719" cy="11989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6" name="output lead"/>
            <p:cNvGrpSpPr/>
            <p:nvPr/>
          </p:nvGrpSpPr>
          <p:grpSpPr>
            <a:xfrm flipH="1" flipV="1">
              <a:off x="4140052" y="3303487"/>
              <a:ext cx="152440" cy="108336"/>
              <a:chOff x="3425611" y="2107181"/>
              <a:chExt cx="423276" cy="108336"/>
            </a:xfrm>
          </p:grpSpPr>
          <p:sp>
            <p:nvSpPr>
              <p:cNvPr id="169" name="Freeform 168"/>
              <p:cNvSpPr/>
              <p:nvPr/>
            </p:nvSpPr>
            <p:spPr>
              <a:xfrm rot="16200000" flipV="1">
                <a:off x="3694670" y="2027037"/>
                <a:ext cx="72168" cy="236266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Freeform 169"/>
              <p:cNvSpPr/>
              <p:nvPr/>
            </p:nvSpPr>
            <p:spPr>
              <a:xfrm rot="5400000">
                <a:off x="3465902" y="2066890"/>
                <a:ext cx="108336" cy="188917"/>
              </a:xfrm>
              <a:custGeom>
                <a:avLst/>
                <a:gdLst>
                  <a:gd name="connsiteX0" fmla="*/ 0 w 606840"/>
                  <a:gd name="connsiteY0" fmla="*/ 64524 h 735084"/>
                  <a:gd name="connsiteX1" fmla="*/ 528320 w 606840"/>
                  <a:gd name="connsiteY1" fmla="*/ 64524 h 735084"/>
                  <a:gd name="connsiteX2" fmla="*/ 594360 w 606840"/>
                  <a:gd name="connsiteY2" fmla="*/ 735084 h 735084"/>
                  <a:gd name="connsiteX0" fmla="*/ 0 w 606840"/>
                  <a:gd name="connsiteY0" fmla="*/ 0 h 670560"/>
                  <a:gd name="connsiteX1" fmla="*/ 528320 w 606840"/>
                  <a:gd name="connsiteY1" fmla="*/ 0 h 670560"/>
                  <a:gd name="connsiteX2" fmla="*/ 594360 w 606840"/>
                  <a:gd name="connsiteY2" fmla="*/ 670560 h 670560"/>
                  <a:gd name="connsiteX0" fmla="*/ 0 w 594360"/>
                  <a:gd name="connsiteY0" fmla="*/ 0 h 670560"/>
                  <a:gd name="connsiteX1" fmla="*/ 528320 w 594360"/>
                  <a:gd name="connsiteY1" fmla="*/ 0 h 670560"/>
                  <a:gd name="connsiteX2" fmla="*/ 594360 w 59436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  <a:gd name="connsiteX0" fmla="*/ 0 w 568796"/>
                  <a:gd name="connsiteY0" fmla="*/ 49671 h 720231"/>
                  <a:gd name="connsiteX1" fmla="*/ 528320 w 568796"/>
                  <a:gd name="connsiteY1" fmla="*/ 49671 h 720231"/>
                  <a:gd name="connsiteX2" fmla="*/ 533400 w 568796"/>
                  <a:gd name="connsiteY2" fmla="*/ 720231 h 720231"/>
                  <a:gd name="connsiteX0" fmla="*/ 0 w 533400"/>
                  <a:gd name="connsiteY0" fmla="*/ 49671 h 720231"/>
                  <a:gd name="connsiteX1" fmla="*/ 528320 w 533400"/>
                  <a:gd name="connsiteY1" fmla="*/ 49671 h 720231"/>
                  <a:gd name="connsiteX2" fmla="*/ 533400 w 533400"/>
                  <a:gd name="connsiteY2" fmla="*/ 720231 h 720231"/>
                  <a:gd name="connsiteX0" fmla="*/ 0 w 533400"/>
                  <a:gd name="connsiteY0" fmla="*/ 0 h 670560"/>
                  <a:gd name="connsiteX1" fmla="*/ 528320 w 533400"/>
                  <a:gd name="connsiteY1" fmla="*/ 0 h 670560"/>
                  <a:gd name="connsiteX2" fmla="*/ 533400 w 533400"/>
                  <a:gd name="connsiteY2" fmla="*/ 670560 h 670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3400" h="670560">
                    <a:moveTo>
                      <a:pt x="0" y="0"/>
                    </a:moveTo>
                    <a:lnTo>
                      <a:pt x="528320" y="0"/>
                    </a:lnTo>
                    <a:cubicBezTo>
                      <a:pt x="530013" y="223520"/>
                      <a:pt x="531707" y="447040"/>
                      <a:pt x="533400" y="67056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7" name="pos lead"/>
            <p:cNvSpPr/>
            <p:nvPr/>
          </p:nvSpPr>
          <p:spPr>
            <a:xfrm rot="5400000" flipH="1" flipV="1">
              <a:off x="4088149" y="2961376"/>
              <a:ext cx="226608" cy="182078"/>
            </a:xfrm>
            <a:custGeom>
              <a:avLst/>
              <a:gdLst>
                <a:gd name="connsiteX0" fmla="*/ 0 w 606840"/>
                <a:gd name="connsiteY0" fmla="*/ 64524 h 735084"/>
                <a:gd name="connsiteX1" fmla="*/ 528320 w 606840"/>
                <a:gd name="connsiteY1" fmla="*/ 64524 h 735084"/>
                <a:gd name="connsiteX2" fmla="*/ 594360 w 606840"/>
                <a:gd name="connsiteY2" fmla="*/ 735084 h 735084"/>
                <a:gd name="connsiteX0" fmla="*/ 0 w 606840"/>
                <a:gd name="connsiteY0" fmla="*/ 0 h 670560"/>
                <a:gd name="connsiteX1" fmla="*/ 528320 w 606840"/>
                <a:gd name="connsiteY1" fmla="*/ 0 h 670560"/>
                <a:gd name="connsiteX2" fmla="*/ 594360 w 606840"/>
                <a:gd name="connsiteY2" fmla="*/ 670560 h 670560"/>
                <a:gd name="connsiteX0" fmla="*/ 0 w 594360"/>
                <a:gd name="connsiteY0" fmla="*/ 0 h 670560"/>
                <a:gd name="connsiteX1" fmla="*/ 528320 w 594360"/>
                <a:gd name="connsiteY1" fmla="*/ 0 h 670560"/>
                <a:gd name="connsiteX2" fmla="*/ 594360 w 59436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  <a:gd name="connsiteX0" fmla="*/ 0 w 568796"/>
                <a:gd name="connsiteY0" fmla="*/ 49671 h 720231"/>
                <a:gd name="connsiteX1" fmla="*/ 528320 w 568796"/>
                <a:gd name="connsiteY1" fmla="*/ 49671 h 720231"/>
                <a:gd name="connsiteX2" fmla="*/ 533400 w 568796"/>
                <a:gd name="connsiteY2" fmla="*/ 720231 h 720231"/>
                <a:gd name="connsiteX0" fmla="*/ 0 w 533400"/>
                <a:gd name="connsiteY0" fmla="*/ 49671 h 720231"/>
                <a:gd name="connsiteX1" fmla="*/ 528320 w 533400"/>
                <a:gd name="connsiteY1" fmla="*/ 49671 h 720231"/>
                <a:gd name="connsiteX2" fmla="*/ 533400 w 533400"/>
                <a:gd name="connsiteY2" fmla="*/ 720231 h 720231"/>
                <a:gd name="connsiteX0" fmla="*/ 0 w 533400"/>
                <a:gd name="connsiteY0" fmla="*/ 0 h 670560"/>
                <a:gd name="connsiteX1" fmla="*/ 528320 w 533400"/>
                <a:gd name="connsiteY1" fmla="*/ 0 h 670560"/>
                <a:gd name="connsiteX2" fmla="*/ 533400 w 533400"/>
                <a:gd name="connsiteY2" fmla="*/ 670560 h 67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3400" h="670560">
                  <a:moveTo>
                    <a:pt x="0" y="0"/>
                  </a:moveTo>
                  <a:lnTo>
                    <a:pt x="528320" y="0"/>
                  </a:lnTo>
                  <a:cubicBezTo>
                    <a:pt x="530013" y="223520"/>
                    <a:pt x="531707" y="447040"/>
                    <a:pt x="533400" y="67056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Flowchart: Delay 167"/>
            <p:cNvSpPr/>
            <p:nvPr/>
          </p:nvSpPr>
          <p:spPr>
            <a:xfrm rot="5400000">
              <a:off x="4052065" y="3179606"/>
              <a:ext cx="175173" cy="14111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45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22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25</cp:revision>
  <dcterms:created xsi:type="dcterms:W3CDTF">2016-09-02T22:28:28Z</dcterms:created>
  <dcterms:modified xsi:type="dcterms:W3CDTF">2016-09-03T13:24:37Z</dcterms:modified>
</cp:coreProperties>
</file>