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7002E-2458-4D49-9BB8-A963926F9AC5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F9B3F-7BAF-44B9-932A-467BE6AA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16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F9B3F-7BAF-44B9-932A-467BE6AA22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6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1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0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0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3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4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8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9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7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0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8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9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4EF2-E2FD-4516-8B23-7AC5F47B532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2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pins"/>
          <p:cNvGrpSpPr/>
          <p:nvPr/>
        </p:nvGrpSpPr>
        <p:grpSpPr>
          <a:xfrm>
            <a:off x="3586480" y="2150007"/>
            <a:ext cx="820900" cy="1399040"/>
            <a:chOff x="3586480" y="2150007"/>
            <a:chExt cx="820900" cy="1399040"/>
          </a:xfrm>
        </p:grpSpPr>
        <p:sp>
          <p:nvSpPr>
            <p:cNvPr id="49" name="Rectangle 48"/>
            <p:cNvSpPr/>
            <p:nvPr/>
          </p:nvSpPr>
          <p:spPr>
            <a:xfrm>
              <a:off x="3586480" y="3427432"/>
              <a:ext cx="820900" cy="1216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586480" y="2150007"/>
              <a:ext cx="820900" cy="1216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6480" y="2332748"/>
              <a:ext cx="820900" cy="1216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86480" y="2515490"/>
              <a:ext cx="820900" cy="1216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6480" y="2698231"/>
              <a:ext cx="820900" cy="1216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86480" y="2880973"/>
              <a:ext cx="820900" cy="1216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86480" y="3063714"/>
              <a:ext cx="820900" cy="1216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6480" y="3246457"/>
              <a:ext cx="820900" cy="1216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chip body"/>
          <p:cNvGrpSpPr/>
          <p:nvPr/>
        </p:nvGrpSpPr>
        <p:grpSpPr>
          <a:xfrm>
            <a:off x="3706589" y="1940011"/>
            <a:ext cx="580683" cy="1692824"/>
            <a:chOff x="3772932" y="1940011"/>
            <a:chExt cx="873211" cy="2277762"/>
          </a:xfrm>
        </p:grpSpPr>
        <p:sp>
          <p:nvSpPr>
            <p:cNvPr id="2" name="Rectangle 1"/>
            <p:cNvSpPr/>
            <p:nvPr/>
          </p:nvSpPr>
          <p:spPr>
            <a:xfrm>
              <a:off x="3772932" y="2116380"/>
              <a:ext cx="873211" cy="21013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038885" y="2027449"/>
              <a:ext cx="341305" cy="1483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>
              <a:off x="4038885" y="1940011"/>
              <a:ext cx="341305" cy="341305"/>
            </a:xfrm>
            <a:prstGeom prst="arc">
              <a:avLst>
                <a:gd name="adj1" fmla="val 3594"/>
                <a:gd name="adj2" fmla="val 1080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chip label"/>
          <p:cNvSpPr txBox="1"/>
          <p:nvPr/>
        </p:nvSpPr>
        <p:spPr>
          <a:xfrm>
            <a:off x="3549150" y="3748470"/>
            <a:ext cx="1278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74LS47</a:t>
            </a:r>
            <a:endParaRPr lang="en-US" sz="1400" dirty="0" smtClean="0"/>
          </a:p>
          <a:p>
            <a:r>
              <a:rPr lang="en-US" sz="1400" dirty="0" smtClean="0"/>
              <a:t>4-bit decoder</a:t>
            </a:r>
          </a:p>
          <a:p>
            <a:r>
              <a:rPr lang="en-US" sz="1400" dirty="0" smtClean="0"/>
              <a:t>16-pin DIP</a:t>
            </a:r>
            <a:endParaRPr lang="en-US" sz="1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926860" y="2077240"/>
            <a:ext cx="690794" cy="1369699"/>
            <a:chOff x="2305805" y="2077240"/>
            <a:chExt cx="1311851" cy="1369699"/>
          </a:xfrm>
        </p:grpSpPr>
        <p:sp>
          <p:nvSpPr>
            <p:cNvPr id="128" name="VCC"/>
            <p:cNvSpPr txBox="1"/>
            <p:nvPr/>
          </p:nvSpPr>
          <p:spPr>
            <a:xfrm>
              <a:off x="2305805" y="2077240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in B</a:t>
              </a:r>
              <a:endParaRPr lang="en-US" sz="1100" baseline="-25000" dirty="0"/>
            </a:p>
          </p:txBody>
        </p:sp>
        <p:sp>
          <p:nvSpPr>
            <p:cNvPr id="129" name="GND"/>
            <p:cNvSpPr txBox="1"/>
            <p:nvPr/>
          </p:nvSpPr>
          <p:spPr>
            <a:xfrm>
              <a:off x="2662842" y="3185329"/>
              <a:ext cx="9548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in A</a:t>
              </a:r>
              <a:endParaRPr lang="en-US" sz="1100" dirty="0"/>
            </a:p>
          </p:txBody>
        </p:sp>
        <p:sp>
          <p:nvSpPr>
            <p:cNvPr id="65" name="VCC"/>
            <p:cNvSpPr txBox="1"/>
            <p:nvPr/>
          </p:nvSpPr>
          <p:spPr>
            <a:xfrm>
              <a:off x="2305805" y="2261921"/>
              <a:ext cx="1311851" cy="261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in C</a:t>
              </a:r>
              <a:endParaRPr lang="en-US" sz="1100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VCC"/>
                <p:cNvSpPr txBox="1"/>
                <p:nvPr/>
              </p:nvSpPr>
              <p:spPr>
                <a:xfrm>
                  <a:off x="2305805" y="2446602"/>
                  <a:ext cx="1311851" cy="260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 smtClean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sz="1100" b="0" i="0" dirty="0" smtClean="0">
                              <a:latin typeface="Cambria Math" panose="02040503050406030204" pitchFamily="18" charset="0"/>
                            </a:rPr>
                            <m:t>LT</m:t>
                          </m:r>
                        </m:e>
                      </m:acc>
                    </m:oMath>
                  </a14:m>
                  <a:endParaRPr lang="en-US" sz="1100" baseline="-25000" dirty="0"/>
                </a:p>
              </p:txBody>
            </p:sp>
          </mc:Choice>
          <mc:Fallback xmlns="">
            <p:sp>
              <p:nvSpPr>
                <p:cNvPr id="66" name="VCC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5805" y="2446602"/>
                  <a:ext cx="1311851" cy="26090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VCC"/>
                <p:cNvSpPr txBox="1"/>
                <p:nvPr/>
              </p:nvSpPr>
              <p:spPr>
                <a:xfrm>
                  <a:off x="2305805" y="2631283"/>
                  <a:ext cx="131185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 smtClean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BI</m:t>
                          </m:r>
                        </m:e>
                      </m:acc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/</m:t>
                      </m:r>
                      <m:acc>
                        <m:accPr>
                          <m:chr m:val="̅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RBO</m:t>
                          </m:r>
                        </m:e>
                      </m:acc>
                    </m:oMath>
                  </a14:m>
                  <a:endParaRPr lang="en-US" sz="1100" baseline="-25000" dirty="0"/>
                </a:p>
              </p:txBody>
            </p:sp>
          </mc:Choice>
          <mc:Fallback xmlns="">
            <p:sp>
              <p:nvSpPr>
                <p:cNvPr id="67" name="VCC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5805" y="2631283"/>
                  <a:ext cx="1311851" cy="261610"/>
                </a:xfrm>
                <a:prstGeom prst="rect">
                  <a:avLst/>
                </a:prstGeom>
                <a:blipFill>
                  <a:blip r:embed="rId4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VCC"/>
            <p:cNvSpPr txBox="1"/>
            <p:nvPr/>
          </p:nvSpPr>
          <p:spPr>
            <a:xfrm>
              <a:off x="2305805" y="3000646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in D</a:t>
              </a:r>
              <a:endParaRPr lang="en-US" sz="1100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VCC"/>
                <p:cNvSpPr txBox="1"/>
                <p:nvPr/>
              </p:nvSpPr>
              <p:spPr>
                <a:xfrm>
                  <a:off x="2305805" y="2815964"/>
                  <a:ext cx="131185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 smtClean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sz="1100">
                              <a:latin typeface="Cambria Math" panose="02040503050406030204" pitchFamily="18" charset="0"/>
                            </a:rPr>
                            <m:t>RB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acc>
                    </m:oMath>
                  </a14:m>
                  <a:endParaRPr lang="en-US" sz="1100" baseline="-25000" dirty="0"/>
                </a:p>
              </p:txBody>
            </p:sp>
          </mc:Choice>
          <mc:Fallback xmlns="">
            <p:sp>
              <p:nvSpPr>
                <p:cNvPr id="69" name="VCC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5805" y="2815964"/>
                  <a:ext cx="1311851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4384530" y="2078329"/>
            <a:ext cx="830022" cy="1368610"/>
            <a:chOff x="4592809" y="1877512"/>
            <a:chExt cx="1480797" cy="1368610"/>
          </a:xfrm>
        </p:grpSpPr>
        <p:sp>
          <p:nvSpPr>
            <p:cNvPr id="70" name="VCC"/>
            <p:cNvSpPr txBox="1"/>
            <p:nvPr/>
          </p:nvSpPr>
          <p:spPr>
            <a:xfrm>
              <a:off x="4592809" y="2061948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f</a:t>
              </a:r>
              <a:endParaRPr lang="en-US" sz="1100" baseline="-25000" dirty="0"/>
            </a:p>
          </p:txBody>
        </p:sp>
        <p:sp>
          <p:nvSpPr>
            <p:cNvPr id="71" name="GND"/>
            <p:cNvSpPr txBox="1"/>
            <p:nvPr/>
          </p:nvSpPr>
          <p:spPr>
            <a:xfrm>
              <a:off x="4592809" y="1877512"/>
              <a:ext cx="14807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V</a:t>
              </a:r>
              <a:r>
                <a:rPr lang="en-US" sz="1100" baseline="-25000" dirty="0" smtClean="0"/>
                <a:t>CC</a:t>
              </a:r>
              <a:endParaRPr lang="en-US" sz="1100" baseline="-25000" dirty="0"/>
            </a:p>
          </p:txBody>
        </p:sp>
        <p:sp>
          <p:nvSpPr>
            <p:cNvPr id="72" name="VCC"/>
            <p:cNvSpPr txBox="1"/>
            <p:nvPr/>
          </p:nvSpPr>
          <p:spPr>
            <a:xfrm>
              <a:off x="4592809" y="2246384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g</a:t>
              </a:r>
              <a:endParaRPr lang="en-US" sz="1100" baseline="-25000" dirty="0"/>
            </a:p>
          </p:txBody>
        </p:sp>
        <p:sp>
          <p:nvSpPr>
            <p:cNvPr id="73" name="VCC"/>
            <p:cNvSpPr txBox="1"/>
            <p:nvPr/>
          </p:nvSpPr>
          <p:spPr>
            <a:xfrm>
              <a:off x="4592809" y="2431205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a</a:t>
              </a:r>
              <a:endParaRPr lang="en-US" sz="1100" baseline="-25000" dirty="0"/>
            </a:p>
          </p:txBody>
        </p:sp>
        <p:sp>
          <p:nvSpPr>
            <p:cNvPr id="74" name="VCC"/>
            <p:cNvSpPr txBox="1"/>
            <p:nvPr/>
          </p:nvSpPr>
          <p:spPr>
            <a:xfrm>
              <a:off x="4592809" y="2615641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b</a:t>
              </a:r>
              <a:endParaRPr lang="en-US" sz="1100" baseline="-25000" dirty="0"/>
            </a:p>
          </p:txBody>
        </p:sp>
        <p:sp>
          <p:nvSpPr>
            <p:cNvPr id="75" name="VCC"/>
            <p:cNvSpPr txBox="1"/>
            <p:nvPr/>
          </p:nvSpPr>
          <p:spPr>
            <a:xfrm>
              <a:off x="4592809" y="2984512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d</a:t>
              </a:r>
              <a:endParaRPr lang="en-US" sz="1100" baseline="-25000" dirty="0"/>
            </a:p>
          </p:txBody>
        </p:sp>
        <p:sp>
          <p:nvSpPr>
            <p:cNvPr id="76" name="VCC"/>
            <p:cNvSpPr txBox="1"/>
            <p:nvPr/>
          </p:nvSpPr>
          <p:spPr>
            <a:xfrm>
              <a:off x="4592809" y="2800077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</a:t>
              </a:r>
              <a:endParaRPr lang="en-US" sz="1100" baseline="-25000" dirty="0"/>
            </a:p>
          </p:txBody>
        </p:sp>
      </p:grpSp>
      <p:grpSp>
        <p:nvGrpSpPr>
          <p:cNvPr id="28" name="left pin nums"/>
          <p:cNvGrpSpPr/>
          <p:nvPr/>
        </p:nvGrpSpPr>
        <p:grpSpPr>
          <a:xfrm>
            <a:off x="3481778" y="2103092"/>
            <a:ext cx="329513" cy="1491635"/>
            <a:chOff x="3481778" y="2103092"/>
            <a:chExt cx="329513" cy="1491635"/>
          </a:xfrm>
        </p:grpSpPr>
        <p:sp>
          <p:nvSpPr>
            <p:cNvPr id="6" name="TextBox 5"/>
            <p:cNvSpPr txBox="1"/>
            <p:nvPr/>
          </p:nvSpPr>
          <p:spPr>
            <a:xfrm>
              <a:off x="3481778" y="2103092"/>
              <a:ext cx="3295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81778" y="2286380"/>
              <a:ext cx="3295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81778" y="2469668"/>
              <a:ext cx="3295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3</a:t>
              </a:r>
              <a:endParaRPr 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81778" y="2652957"/>
              <a:ext cx="3295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4</a:t>
              </a:r>
              <a:endParaRPr lang="en-US" sz="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81778" y="2836246"/>
              <a:ext cx="3295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5</a:t>
              </a:r>
              <a:endParaRPr 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81778" y="3019535"/>
              <a:ext cx="3295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6</a:t>
              </a:r>
              <a:endParaRPr 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81778" y="3202823"/>
              <a:ext cx="3295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7</a:t>
              </a:r>
              <a:endParaRPr lang="en-US" sz="8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481778" y="3379283"/>
              <a:ext cx="3295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8</a:t>
              </a:r>
              <a:endParaRPr lang="en-US" sz="800" dirty="0"/>
            </a:p>
          </p:txBody>
        </p:sp>
      </p:grpSp>
      <p:grpSp>
        <p:nvGrpSpPr>
          <p:cNvPr id="34" name="right pin nums"/>
          <p:cNvGrpSpPr/>
          <p:nvPr/>
        </p:nvGrpSpPr>
        <p:grpSpPr>
          <a:xfrm>
            <a:off x="4174498" y="2101592"/>
            <a:ext cx="354227" cy="1495604"/>
            <a:chOff x="4174498" y="2101592"/>
            <a:chExt cx="354227" cy="1495604"/>
          </a:xfrm>
        </p:grpSpPr>
        <p:sp>
          <p:nvSpPr>
            <p:cNvPr id="7" name="TextBox 6"/>
            <p:cNvSpPr txBox="1"/>
            <p:nvPr/>
          </p:nvSpPr>
          <p:spPr>
            <a:xfrm>
              <a:off x="4174498" y="2465042"/>
              <a:ext cx="354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14</a:t>
              </a:r>
              <a:endParaRPr lang="en-US" sz="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74498" y="2648384"/>
              <a:ext cx="354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13</a:t>
              </a:r>
              <a:endParaRPr lang="en-US" sz="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74498" y="2831726"/>
              <a:ext cx="354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12</a:t>
              </a:r>
              <a:endParaRPr lang="en-US" sz="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74498" y="3015068"/>
              <a:ext cx="354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11</a:t>
              </a:r>
              <a:endParaRPr lang="en-US" sz="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74498" y="3198410"/>
              <a:ext cx="354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10</a:t>
              </a:r>
              <a:endParaRPr lang="en-US" sz="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74498" y="3381752"/>
              <a:ext cx="354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9</a:t>
              </a:r>
              <a:endParaRPr lang="en-US" sz="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74498" y="2286839"/>
              <a:ext cx="354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15</a:t>
              </a:r>
              <a:endParaRPr lang="en-US" sz="8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74498" y="2101592"/>
              <a:ext cx="354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16</a:t>
              </a:r>
              <a:endParaRPr lang="en-US" sz="800" dirty="0"/>
            </a:p>
          </p:txBody>
        </p:sp>
      </p:grpSp>
      <p:sp>
        <p:nvSpPr>
          <p:cNvPr id="55" name="GND"/>
          <p:cNvSpPr txBox="1"/>
          <p:nvPr/>
        </p:nvSpPr>
        <p:spPr>
          <a:xfrm>
            <a:off x="3118571" y="3356765"/>
            <a:ext cx="503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GND</a:t>
            </a:r>
            <a:endParaRPr lang="en-US" sz="1100" dirty="0"/>
          </a:p>
        </p:txBody>
      </p:sp>
      <p:sp>
        <p:nvSpPr>
          <p:cNvPr id="56" name="VCC"/>
          <p:cNvSpPr txBox="1"/>
          <p:nvPr/>
        </p:nvSpPr>
        <p:spPr>
          <a:xfrm>
            <a:off x="4388231" y="3353511"/>
            <a:ext cx="1311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</a:t>
            </a:r>
            <a:endParaRPr lang="en-US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166245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42</Words>
  <Application>Microsoft Office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38</cp:revision>
  <dcterms:created xsi:type="dcterms:W3CDTF">2016-09-02T22:28:28Z</dcterms:created>
  <dcterms:modified xsi:type="dcterms:W3CDTF">2016-11-07T22:59:56Z</dcterms:modified>
</cp:coreProperties>
</file>