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86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7002E-2458-4D49-9BB8-A963926F9AC5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F9B3F-7BAF-44B9-932A-467BE6AA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9B3F-7BAF-44B9-932A-467BE6AA2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chip and labels"/>
          <p:cNvGrpSpPr/>
          <p:nvPr/>
        </p:nvGrpSpPr>
        <p:grpSpPr>
          <a:xfrm>
            <a:off x="3481778" y="1940011"/>
            <a:ext cx="1046947" cy="1514707"/>
            <a:chOff x="3481778" y="1940011"/>
            <a:chExt cx="1046947" cy="1514707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40011"/>
              <a:ext cx="820900" cy="1514707"/>
              <a:chOff x="3586480" y="1940011"/>
              <a:chExt cx="1234440" cy="2277762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831682"/>
                <a:chOff x="3575222" y="2255795"/>
                <a:chExt cx="1425146" cy="1831682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575222" y="33549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75222" y="3629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75222" y="3904597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1940011"/>
                <a:ext cx="873211" cy="2277762"/>
                <a:chOff x="3772932" y="1940011"/>
                <a:chExt cx="873211" cy="227776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210139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038885" y="2027449"/>
                  <a:ext cx="34130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038885" y="1940011"/>
                  <a:ext cx="341305" cy="341305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right labels"/>
            <p:cNvGrpSpPr/>
            <p:nvPr/>
          </p:nvGrpSpPr>
          <p:grpSpPr>
            <a:xfrm>
              <a:off x="4174498" y="2103092"/>
              <a:ext cx="354227" cy="1315496"/>
              <a:chOff x="4174498" y="2103092"/>
              <a:chExt cx="354227" cy="13154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74498" y="228643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74498" y="2469776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74498" y="2653118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74498" y="2836460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10</a:t>
                </a:r>
                <a:endParaRPr lang="en-US" sz="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74498" y="301980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9</a:t>
                </a:r>
                <a:endParaRPr lang="en-US" sz="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74498" y="320314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</p:grpSp>
        <p:grpSp>
          <p:nvGrpSpPr>
            <p:cNvPr id="31" name="left labels"/>
            <p:cNvGrpSpPr/>
            <p:nvPr/>
          </p:nvGrpSpPr>
          <p:grpSpPr>
            <a:xfrm>
              <a:off x="3481778" y="2103092"/>
              <a:ext cx="329513" cy="1315175"/>
              <a:chOff x="3481778" y="2103092"/>
              <a:chExt cx="329513" cy="131517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81778" y="2836246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81778" y="3019535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81778" y="3202823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sp>
        <p:nvSpPr>
          <p:cNvPr id="84" name="chip label"/>
          <p:cNvSpPr txBox="1"/>
          <p:nvPr/>
        </p:nvSpPr>
        <p:spPr>
          <a:xfrm>
            <a:off x="3549150" y="356940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CD4013</a:t>
            </a:r>
            <a:endParaRPr lang="en-US" sz="1400" dirty="0" smtClean="0"/>
          </a:p>
          <a:p>
            <a:r>
              <a:rPr lang="en-US" sz="1400" dirty="0" smtClean="0"/>
              <a:t>dual flip-flop</a:t>
            </a:r>
            <a:endParaRPr lang="en-US" sz="1400" dirty="0" smtClean="0"/>
          </a:p>
          <a:p>
            <a:r>
              <a:rPr lang="en-US" sz="1400" dirty="0" smtClean="0"/>
              <a:t>14-pin DIP</a:t>
            </a:r>
            <a:endParaRPr lang="en-US" sz="1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36859" y="2077240"/>
            <a:ext cx="1480797" cy="1369699"/>
            <a:chOff x="2136859" y="2077240"/>
            <a:chExt cx="1480797" cy="1369699"/>
          </a:xfrm>
        </p:grpSpPr>
        <p:sp>
          <p:nvSpPr>
            <p:cNvPr id="128" name="VCC"/>
            <p:cNvSpPr txBox="1"/>
            <p:nvPr/>
          </p:nvSpPr>
          <p:spPr>
            <a:xfrm>
              <a:off x="2305805" y="2077240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Q 1</a:t>
              </a:r>
              <a:endParaRPr lang="en-US" sz="1100" baseline="-25000" dirty="0"/>
            </a:p>
          </p:txBody>
        </p:sp>
        <p:sp>
          <p:nvSpPr>
            <p:cNvPr id="129" name="GND"/>
            <p:cNvSpPr txBox="1"/>
            <p:nvPr/>
          </p:nvSpPr>
          <p:spPr>
            <a:xfrm>
              <a:off x="2136859" y="3185329"/>
              <a:ext cx="1480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GND</a:t>
              </a:r>
              <a:endParaRPr lang="en-US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VCC"/>
                <p:cNvSpPr txBox="1"/>
                <p:nvPr/>
              </p:nvSpPr>
              <p:spPr>
                <a:xfrm>
                  <a:off x="2305805" y="2261921"/>
                  <a:ext cx="1311851" cy="261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100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acc>
                    </m:oMath>
                  </a14:m>
                  <a:r>
                    <a:rPr lang="en-US" sz="1100" dirty="0" smtClean="0"/>
                    <a:t> 1</a:t>
                  </a:r>
                  <a:endParaRPr lang="en-US" sz="1100" baseline="-25000" dirty="0"/>
                </a:p>
              </p:txBody>
            </p:sp>
          </mc:Choice>
          <mc:Fallback>
            <p:sp>
              <p:nvSpPr>
                <p:cNvPr id="65" name="VCC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805" y="2261921"/>
                  <a:ext cx="1311851" cy="261995"/>
                </a:xfrm>
                <a:prstGeom prst="rect">
                  <a:avLst/>
                </a:prstGeom>
                <a:blipFill>
                  <a:blip r:embed="rId3"/>
                  <a:stretch>
                    <a:fillRect r="-4186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VCC"/>
            <p:cNvSpPr txBox="1"/>
            <p:nvPr/>
          </p:nvSpPr>
          <p:spPr>
            <a:xfrm>
              <a:off x="2305805" y="2446602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CLOCK 1</a:t>
              </a:r>
              <a:endParaRPr lang="en-US" sz="1100" baseline="-25000" dirty="0"/>
            </a:p>
          </p:txBody>
        </p:sp>
        <p:sp>
          <p:nvSpPr>
            <p:cNvPr id="67" name="VCC"/>
            <p:cNvSpPr txBox="1"/>
            <p:nvPr/>
          </p:nvSpPr>
          <p:spPr>
            <a:xfrm>
              <a:off x="2305805" y="2631283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RESET 1</a:t>
              </a:r>
              <a:endParaRPr lang="en-US" sz="1100" baseline="-25000" dirty="0"/>
            </a:p>
          </p:txBody>
        </p:sp>
        <p:sp>
          <p:nvSpPr>
            <p:cNvPr id="68" name="VCC"/>
            <p:cNvSpPr txBox="1"/>
            <p:nvPr/>
          </p:nvSpPr>
          <p:spPr>
            <a:xfrm>
              <a:off x="2305805" y="3000646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SET 1</a:t>
              </a:r>
              <a:endParaRPr lang="en-US" sz="1100" baseline="-25000" dirty="0"/>
            </a:p>
          </p:txBody>
        </p:sp>
        <p:sp>
          <p:nvSpPr>
            <p:cNvPr id="69" name="VCC"/>
            <p:cNvSpPr txBox="1"/>
            <p:nvPr/>
          </p:nvSpPr>
          <p:spPr>
            <a:xfrm>
              <a:off x="2305805" y="2815964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DATA 1</a:t>
              </a:r>
              <a:endParaRPr lang="en-US" sz="11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84529" y="2078329"/>
            <a:ext cx="1480797" cy="1368610"/>
            <a:chOff x="4592809" y="1877512"/>
            <a:chExt cx="1480797" cy="1368610"/>
          </a:xfrm>
        </p:grpSpPr>
        <p:sp>
          <p:nvSpPr>
            <p:cNvPr id="70" name="VCC"/>
            <p:cNvSpPr txBox="1"/>
            <p:nvPr/>
          </p:nvSpPr>
          <p:spPr>
            <a:xfrm>
              <a:off x="4592809" y="2061948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Q 2</a:t>
              </a:r>
              <a:endParaRPr lang="en-US" sz="1100" baseline="-25000" dirty="0"/>
            </a:p>
          </p:txBody>
        </p:sp>
        <p:sp>
          <p:nvSpPr>
            <p:cNvPr id="71" name="GND"/>
            <p:cNvSpPr txBox="1"/>
            <p:nvPr/>
          </p:nvSpPr>
          <p:spPr>
            <a:xfrm>
              <a:off x="4592809" y="1877512"/>
              <a:ext cx="1480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</a:t>
              </a:r>
              <a:r>
                <a:rPr lang="en-US" sz="1100" baseline="-25000" dirty="0" smtClean="0"/>
                <a:t>CC</a:t>
              </a:r>
              <a:endParaRPr lang="en-US" sz="1100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VCC"/>
                <p:cNvSpPr txBox="1"/>
                <p:nvPr/>
              </p:nvSpPr>
              <p:spPr>
                <a:xfrm>
                  <a:off x="4592809" y="2246384"/>
                  <a:ext cx="1311851" cy="261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100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acc>
                    </m:oMath>
                  </a14:m>
                  <a:r>
                    <a:rPr lang="en-US" sz="1100" dirty="0" smtClean="0"/>
                    <a:t> 2</a:t>
                  </a:r>
                  <a:endParaRPr lang="en-US" sz="1100" baseline="-25000" dirty="0"/>
                </a:p>
              </p:txBody>
            </p:sp>
          </mc:Choice>
          <mc:Fallback>
            <p:sp>
              <p:nvSpPr>
                <p:cNvPr id="72" name="VCC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9" y="2246384"/>
                  <a:ext cx="1311851" cy="261995"/>
                </a:xfrm>
                <a:prstGeom prst="rect">
                  <a:avLst/>
                </a:prstGeom>
                <a:blipFill>
                  <a:blip r:embed="rId4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VCC"/>
            <p:cNvSpPr txBox="1"/>
            <p:nvPr/>
          </p:nvSpPr>
          <p:spPr>
            <a:xfrm>
              <a:off x="4592809" y="2431205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CLOCK 2</a:t>
              </a:r>
              <a:endParaRPr lang="en-US" sz="1100" baseline="-25000" dirty="0"/>
            </a:p>
          </p:txBody>
        </p:sp>
        <p:sp>
          <p:nvSpPr>
            <p:cNvPr id="74" name="VCC"/>
            <p:cNvSpPr txBox="1"/>
            <p:nvPr/>
          </p:nvSpPr>
          <p:spPr>
            <a:xfrm>
              <a:off x="4592809" y="2615641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RESET 2</a:t>
              </a:r>
              <a:endParaRPr lang="en-US" sz="1100" baseline="-25000" dirty="0"/>
            </a:p>
          </p:txBody>
        </p:sp>
        <p:sp>
          <p:nvSpPr>
            <p:cNvPr id="75" name="VCC"/>
            <p:cNvSpPr txBox="1"/>
            <p:nvPr/>
          </p:nvSpPr>
          <p:spPr>
            <a:xfrm>
              <a:off x="4592809" y="2984512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SET 2</a:t>
              </a:r>
              <a:endParaRPr lang="en-US" sz="1100" baseline="-25000" dirty="0"/>
            </a:p>
          </p:txBody>
        </p:sp>
        <p:sp>
          <p:nvSpPr>
            <p:cNvPr id="76" name="VCC"/>
            <p:cNvSpPr txBox="1"/>
            <p:nvPr/>
          </p:nvSpPr>
          <p:spPr>
            <a:xfrm>
              <a:off x="4592809" y="2800077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DATA 2</a:t>
              </a:r>
              <a:endParaRPr lang="en-US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42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29</cp:revision>
  <dcterms:created xsi:type="dcterms:W3CDTF">2016-09-02T22:28:28Z</dcterms:created>
  <dcterms:modified xsi:type="dcterms:W3CDTF">2016-09-03T15:37:57Z</dcterms:modified>
</cp:coreProperties>
</file>