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499" y="-20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ins"/>
          <p:cNvGrpSpPr/>
          <p:nvPr/>
        </p:nvGrpSpPr>
        <p:grpSpPr>
          <a:xfrm>
            <a:off x="3586480" y="2150007"/>
            <a:ext cx="820900" cy="1399040"/>
            <a:chOff x="3586480" y="2150007"/>
            <a:chExt cx="820900" cy="1399040"/>
          </a:xfrm>
        </p:grpSpPr>
        <p:sp>
          <p:nvSpPr>
            <p:cNvPr id="49" name="Rectangle 48"/>
            <p:cNvSpPr/>
            <p:nvPr/>
          </p:nvSpPr>
          <p:spPr>
            <a:xfrm>
              <a:off x="3586480" y="3427432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586480" y="2150007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6480" y="2332748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6480" y="2515490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6480" y="2698231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6480" y="2880973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6480" y="3063714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6480" y="3246457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chip body"/>
          <p:cNvGrpSpPr/>
          <p:nvPr/>
        </p:nvGrpSpPr>
        <p:grpSpPr>
          <a:xfrm>
            <a:off x="3706589" y="1940011"/>
            <a:ext cx="580683" cy="1692824"/>
            <a:chOff x="3772932" y="1940011"/>
            <a:chExt cx="873211" cy="2277762"/>
          </a:xfrm>
        </p:grpSpPr>
        <p:sp>
          <p:nvSpPr>
            <p:cNvPr id="2" name="Rectangle 1"/>
            <p:cNvSpPr/>
            <p:nvPr/>
          </p:nvSpPr>
          <p:spPr>
            <a:xfrm>
              <a:off x="3772932" y="2116380"/>
              <a:ext cx="873211" cy="21013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8885" y="2027449"/>
              <a:ext cx="341305" cy="148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>
              <a:off x="4038885" y="1940011"/>
              <a:ext cx="341305" cy="341305"/>
            </a:xfrm>
            <a:prstGeom prst="arc">
              <a:avLst>
                <a:gd name="adj1" fmla="val 3594"/>
                <a:gd name="adj2" fmla="val 10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chip label"/>
          <p:cNvSpPr txBox="1"/>
          <p:nvPr/>
        </p:nvSpPr>
        <p:spPr>
          <a:xfrm>
            <a:off x="3549150" y="3748470"/>
            <a:ext cx="1278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CD74HC390E</a:t>
            </a:r>
            <a:endParaRPr lang="en-US" sz="1400" dirty="0" smtClean="0"/>
          </a:p>
          <a:p>
            <a:r>
              <a:rPr lang="en-US" sz="1400" dirty="0" smtClean="0"/>
              <a:t>dual counter</a:t>
            </a:r>
            <a:endParaRPr lang="en-US" sz="1400" dirty="0" smtClean="0"/>
          </a:p>
          <a:p>
            <a:r>
              <a:rPr lang="en-US" sz="1400" dirty="0" smtClean="0"/>
              <a:t>16-pin </a:t>
            </a:r>
            <a:r>
              <a:rPr lang="en-US" sz="1400" dirty="0" smtClean="0"/>
              <a:t>DIP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58440" y="2077240"/>
            <a:ext cx="859216" cy="1369699"/>
            <a:chOff x="2136859" y="2077240"/>
            <a:chExt cx="1480797" cy="13696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VCC"/>
                <p:cNvSpPr txBox="1"/>
                <p:nvPr/>
              </p:nvSpPr>
              <p:spPr>
                <a:xfrm>
                  <a:off x="2305805" y="2077240"/>
                  <a:ext cx="1311851" cy="261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/>
                    <a:t>1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 i="0" dirty="0">
                              <a:latin typeface="Cambria Math" panose="02040503050406030204" pitchFamily="18" charset="0"/>
                            </a:rPr>
                            <m:t>CP</m:t>
                          </m:r>
                          <m:r>
                            <m:rPr>
                              <m:nor/>
                            </m:rPr>
                            <a:rPr lang="en-US" sz="1100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a14:m>
                  <a:endParaRPr lang="en-US" sz="1100" baseline="-25000" dirty="0"/>
                </a:p>
              </p:txBody>
            </p:sp>
          </mc:Choice>
          <mc:Fallback>
            <p:sp>
              <p:nvSpPr>
                <p:cNvPr id="128" name="VCC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805" y="2077240"/>
                  <a:ext cx="1311851" cy="261995"/>
                </a:xfrm>
                <a:prstGeom prst="rect">
                  <a:avLst/>
                </a:prstGeom>
                <a:blipFill>
                  <a:blip r:embed="rId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GND"/>
            <p:cNvSpPr txBox="1"/>
            <p:nvPr/>
          </p:nvSpPr>
          <p:spPr>
            <a:xfrm>
              <a:off x="2136859" y="3185329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1Q</a:t>
              </a:r>
              <a:r>
                <a:rPr lang="en-US" sz="1100" baseline="-25000" dirty="0" smtClean="0"/>
                <a:t>3</a:t>
              </a:r>
              <a:endParaRPr lang="en-US" sz="1100" baseline="-25000" dirty="0"/>
            </a:p>
          </p:txBody>
        </p:sp>
        <p:sp>
          <p:nvSpPr>
            <p:cNvPr id="65" name="VCC"/>
            <p:cNvSpPr txBox="1"/>
            <p:nvPr/>
          </p:nvSpPr>
          <p:spPr>
            <a:xfrm>
              <a:off x="2305805" y="2261921"/>
              <a:ext cx="1311851" cy="261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1MR</a:t>
              </a:r>
              <a:endParaRPr lang="en-US" sz="1100" baseline="-25000" dirty="0"/>
            </a:p>
          </p:txBody>
        </p:sp>
        <p:sp>
          <p:nvSpPr>
            <p:cNvPr id="66" name="VCC"/>
            <p:cNvSpPr txBox="1"/>
            <p:nvPr/>
          </p:nvSpPr>
          <p:spPr>
            <a:xfrm>
              <a:off x="2305805" y="244660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 1Q</a:t>
              </a:r>
              <a:r>
                <a:rPr lang="en-US" sz="1100" baseline="-25000" dirty="0" smtClean="0"/>
                <a:t>0</a:t>
              </a:r>
              <a:endParaRPr lang="en-US" sz="1100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VCC"/>
                <p:cNvSpPr txBox="1"/>
                <p:nvPr/>
              </p:nvSpPr>
              <p:spPr>
                <a:xfrm>
                  <a:off x="2305805" y="2631283"/>
                  <a:ext cx="13118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/>
                    <a:t>1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 i="0" dirty="0">
                              <a:latin typeface="Cambria Math" panose="02040503050406030204" pitchFamily="18" charset="0"/>
                            </a:rPr>
                            <m:t>CP</m:t>
                          </m:r>
                          <m:r>
                            <m:rPr>
                              <m:nor/>
                            </m:rPr>
                            <a:rPr lang="en-US" sz="11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a14:m>
                  <a:endParaRPr lang="en-US" sz="1100" baseline="-25000" dirty="0"/>
                </a:p>
              </p:txBody>
            </p:sp>
          </mc:Choice>
          <mc:Fallback>
            <p:sp>
              <p:nvSpPr>
                <p:cNvPr id="67" name="VCC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805" y="2631283"/>
                  <a:ext cx="1311851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VCC"/>
            <p:cNvSpPr txBox="1"/>
            <p:nvPr/>
          </p:nvSpPr>
          <p:spPr>
            <a:xfrm>
              <a:off x="2305805" y="3000646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1Q</a:t>
              </a:r>
              <a:r>
                <a:rPr lang="en-US" sz="1100" baseline="-25000" dirty="0" smtClean="0"/>
                <a:t>2</a:t>
              </a:r>
              <a:endParaRPr lang="en-US" sz="1100" baseline="-25000" dirty="0"/>
            </a:p>
          </p:txBody>
        </p:sp>
        <p:sp>
          <p:nvSpPr>
            <p:cNvPr id="69" name="VCC"/>
            <p:cNvSpPr txBox="1"/>
            <p:nvPr/>
          </p:nvSpPr>
          <p:spPr>
            <a:xfrm>
              <a:off x="2305805" y="2815964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1Q</a:t>
              </a:r>
              <a:r>
                <a:rPr lang="en-US" sz="1100" baseline="-25000" dirty="0" smtClean="0"/>
                <a:t>1</a:t>
              </a:r>
              <a:endParaRPr lang="en-US" sz="11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88231" y="2078329"/>
            <a:ext cx="569495" cy="1368610"/>
            <a:chOff x="4592809" y="1877512"/>
            <a:chExt cx="1480797" cy="13686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VCC"/>
                <p:cNvSpPr txBox="1"/>
                <p:nvPr/>
              </p:nvSpPr>
              <p:spPr>
                <a:xfrm>
                  <a:off x="4592809" y="2061948"/>
                  <a:ext cx="13118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2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CP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a14:m>
                  <a:endParaRPr lang="en-US" sz="1100" baseline="-25000" dirty="0"/>
                </a:p>
              </p:txBody>
            </p:sp>
          </mc:Choice>
          <mc:Fallback>
            <p:sp>
              <p:nvSpPr>
                <p:cNvPr id="70" name="VCC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9" y="2061948"/>
                  <a:ext cx="1311851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GND"/>
            <p:cNvSpPr txBox="1"/>
            <p:nvPr/>
          </p:nvSpPr>
          <p:spPr>
            <a:xfrm>
              <a:off x="4592809" y="1877512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p:sp>
          <p:nvSpPr>
            <p:cNvPr id="72" name="VCC"/>
            <p:cNvSpPr txBox="1"/>
            <p:nvPr/>
          </p:nvSpPr>
          <p:spPr>
            <a:xfrm>
              <a:off x="4592809" y="2246384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2MR</a:t>
              </a:r>
              <a:endParaRPr lang="en-US" sz="1100" baseline="-25000" dirty="0"/>
            </a:p>
          </p:txBody>
        </p:sp>
        <p:sp>
          <p:nvSpPr>
            <p:cNvPr id="73" name="VCC"/>
            <p:cNvSpPr txBox="1"/>
            <p:nvPr/>
          </p:nvSpPr>
          <p:spPr>
            <a:xfrm>
              <a:off x="4592809" y="2431205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2Q</a:t>
              </a:r>
              <a:r>
                <a:rPr lang="en-US" sz="1100" baseline="-25000" dirty="0" smtClean="0"/>
                <a:t>0</a:t>
              </a:r>
              <a:endParaRPr lang="en-US" sz="1100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VCC"/>
                <p:cNvSpPr txBox="1"/>
                <p:nvPr/>
              </p:nvSpPr>
              <p:spPr>
                <a:xfrm>
                  <a:off x="4592809" y="2615641"/>
                  <a:ext cx="13118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2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CP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a14:m>
                  <a:endParaRPr lang="en-US" sz="1100" baseline="-25000" dirty="0"/>
                </a:p>
              </p:txBody>
            </p:sp>
          </mc:Choice>
          <mc:Fallback>
            <p:sp>
              <p:nvSpPr>
                <p:cNvPr id="74" name="VCC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9" y="2615641"/>
                  <a:ext cx="1311851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VCC"/>
            <p:cNvSpPr txBox="1"/>
            <p:nvPr/>
          </p:nvSpPr>
          <p:spPr>
            <a:xfrm>
              <a:off x="4592809" y="298451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2Q</a:t>
              </a:r>
              <a:r>
                <a:rPr lang="en-US" sz="1100" baseline="-25000" dirty="0" smtClean="0"/>
                <a:t>2</a:t>
              </a:r>
              <a:endParaRPr lang="en-US" sz="1100" baseline="-25000" dirty="0"/>
            </a:p>
          </p:txBody>
        </p:sp>
        <p:sp>
          <p:nvSpPr>
            <p:cNvPr id="76" name="VCC"/>
            <p:cNvSpPr txBox="1"/>
            <p:nvPr/>
          </p:nvSpPr>
          <p:spPr>
            <a:xfrm>
              <a:off x="4592809" y="2800077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2Q</a:t>
              </a:r>
              <a:r>
                <a:rPr lang="en-US" sz="1100" baseline="-25000" dirty="0" smtClean="0"/>
                <a:t>1</a:t>
              </a:r>
              <a:endParaRPr lang="en-US" sz="1100" baseline="-25000" dirty="0"/>
            </a:p>
          </p:txBody>
        </p:sp>
      </p:grpSp>
      <p:grpSp>
        <p:nvGrpSpPr>
          <p:cNvPr id="28" name="left pin nums"/>
          <p:cNvGrpSpPr/>
          <p:nvPr/>
        </p:nvGrpSpPr>
        <p:grpSpPr>
          <a:xfrm>
            <a:off x="3481778" y="2103092"/>
            <a:ext cx="329513" cy="1491635"/>
            <a:chOff x="3481778" y="2103092"/>
            <a:chExt cx="329513" cy="1491635"/>
          </a:xfrm>
        </p:grpSpPr>
        <p:sp>
          <p:nvSpPr>
            <p:cNvPr id="6" name="TextBox 5"/>
            <p:cNvSpPr txBox="1"/>
            <p:nvPr/>
          </p:nvSpPr>
          <p:spPr>
            <a:xfrm>
              <a:off x="3481778" y="2103092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1778" y="2286380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81778" y="2469668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1778" y="2652957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81778" y="2836246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81778" y="3019535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81778" y="3202823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81778" y="3379283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8</a:t>
              </a:r>
              <a:endParaRPr lang="en-US" sz="800" dirty="0"/>
            </a:p>
          </p:txBody>
        </p:sp>
      </p:grpSp>
      <p:grpSp>
        <p:nvGrpSpPr>
          <p:cNvPr id="34" name="right pin nums"/>
          <p:cNvGrpSpPr/>
          <p:nvPr/>
        </p:nvGrpSpPr>
        <p:grpSpPr>
          <a:xfrm>
            <a:off x="4174498" y="2101592"/>
            <a:ext cx="354227" cy="1495604"/>
            <a:chOff x="4174498" y="2101592"/>
            <a:chExt cx="354227" cy="1495604"/>
          </a:xfrm>
        </p:grpSpPr>
        <p:sp>
          <p:nvSpPr>
            <p:cNvPr id="7" name="TextBox 6"/>
            <p:cNvSpPr txBox="1"/>
            <p:nvPr/>
          </p:nvSpPr>
          <p:spPr>
            <a:xfrm>
              <a:off x="4174498" y="246504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14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74498" y="2648384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13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4498" y="2831726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12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4498" y="3015068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11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74498" y="3198410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10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74498" y="338175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9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74498" y="2286839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15</a:t>
              </a:r>
              <a:endParaRPr 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74498" y="210159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16</a:t>
              </a:r>
              <a:endParaRPr lang="en-US" sz="800" dirty="0"/>
            </a:p>
          </p:txBody>
        </p:sp>
      </p:grpSp>
      <p:sp>
        <p:nvSpPr>
          <p:cNvPr id="55" name="GND"/>
          <p:cNvSpPr txBox="1"/>
          <p:nvPr/>
        </p:nvSpPr>
        <p:spPr>
          <a:xfrm>
            <a:off x="2141708" y="3356765"/>
            <a:ext cx="1480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GND</a:t>
            </a:r>
            <a:endParaRPr lang="en-US" sz="1100" dirty="0"/>
          </a:p>
        </p:txBody>
      </p:sp>
      <p:sp>
        <p:nvSpPr>
          <p:cNvPr id="56" name="VCC"/>
          <p:cNvSpPr txBox="1"/>
          <p:nvPr/>
        </p:nvSpPr>
        <p:spPr>
          <a:xfrm>
            <a:off x="4388232" y="3353511"/>
            <a:ext cx="538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2Q</a:t>
            </a:r>
            <a:r>
              <a:rPr lang="en-US" sz="1100" baseline="-25000" dirty="0" smtClean="0"/>
              <a:t>3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39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38</cp:revision>
  <dcterms:created xsi:type="dcterms:W3CDTF">2016-09-02T22:28:28Z</dcterms:created>
  <dcterms:modified xsi:type="dcterms:W3CDTF">2016-09-03T16:42:44Z</dcterms:modified>
</cp:coreProperties>
</file>