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3240" y="-1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chip"/>
          <p:cNvGrpSpPr/>
          <p:nvPr/>
        </p:nvGrpSpPr>
        <p:grpSpPr>
          <a:xfrm>
            <a:off x="3586480" y="1998157"/>
            <a:ext cx="820900" cy="914424"/>
            <a:chOff x="3586480" y="2027449"/>
            <a:chExt cx="1234440" cy="1375078"/>
          </a:xfrm>
        </p:grpSpPr>
        <p:grpSp>
          <p:nvGrpSpPr>
            <p:cNvPr id="27" name="pins"/>
            <p:cNvGrpSpPr/>
            <p:nvPr/>
          </p:nvGrpSpPr>
          <p:grpSpPr>
            <a:xfrm>
              <a:off x="3586480" y="2255795"/>
              <a:ext cx="1234440" cy="1007280"/>
              <a:chOff x="3575222" y="2255795"/>
              <a:chExt cx="1425146" cy="100728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575222" y="2255795"/>
                <a:ext cx="1425146" cy="182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575222" y="2530595"/>
                <a:ext cx="1425146" cy="182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75222" y="2805395"/>
                <a:ext cx="1425146" cy="182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75222" y="3080195"/>
                <a:ext cx="1425146" cy="182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chip body"/>
            <p:cNvGrpSpPr/>
            <p:nvPr/>
          </p:nvGrpSpPr>
          <p:grpSpPr>
            <a:xfrm>
              <a:off x="3767095" y="2027449"/>
              <a:ext cx="873211" cy="1375078"/>
              <a:chOff x="3772932" y="2027449"/>
              <a:chExt cx="873211" cy="137507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772932" y="2116380"/>
                <a:ext cx="873211" cy="128614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126326" y="2027449"/>
                <a:ext cx="166425" cy="148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4126324" y="2027450"/>
                <a:ext cx="166428" cy="166428"/>
              </a:xfrm>
              <a:prstGeom prst="arc">
                <a:avLst>
                  <a:gd name="adj1" fmla="val 3594"/>
                  <a:gd name="adj2" fmla="val 1080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left pin numbers"/>
          <p:cNvGrpSpPr/>
          <p:nvPr/>
        </p:nvGrpSpPr>
        <p:grpSpPr>
          <a:xfrm>
            <a:off x="3491801" y="2103092"/>
            <a:ext cx="329513" cy="765309"/>
            <a:chOff x="3481778" y="2103092"/>
            <a:chExt cx="329513" cy="765309"/>
          </a:xfrm>
        </p:grpSpPr>
        <p:sp>
          <p:nvSpPr>
            <p:cNvPr id="6" name="TextBox 5"/>
            <p:cNvSpPr txBox="1"/>
            <p:nvPr/>
          </p:nvSpPr>
          <p:spPr>
            <a:xfrm>
              <a:off x="3481778" y="2103092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1778" y="2286380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2</a:t>
              </a:r>
              <a:endParaRPr lang="en-US" sz="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1778" y="2469668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3</a:t>
              </a:r>
              <a:endParaRPr lang="en-US" sz="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1778" y="2652957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</p:grpSp>
      <p:grpSp>
        <p:nvGrpSpPr>
          <p:cNvPr id="28" name="right pin numbers"/>
          <p:cNvGrpSpPr/>
          <p:nvPr/>
        </p:nvGrpSpPr>
        <p:grpSpPr>
          <a:xfrm>
            <a:off x="4174498" y="2103092"/>
            <a:ext cx="354227" cy="765309"/>
            <a:chOff x="4174498" y="2103092"/>
            <a:chExt cx="354227" cy="765309"/>
          </a:xfrm>
        </p:grpSpPr>
        <p:sp>
          <p:nvSpPr>
            <p:cNvPr id="20" name="TextBox 19"/>
            <p:cNvSpPr txBox="1"/>
            <p:nvPr/>
          </p:nvSpPr>
          <p:spPr>
            <a:xfrm>
              <a:off x="4174498" y="210309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9212" y="2652957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5</a:t>
              </a:r>
              <a:endParaRPr 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99212" y="2469668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9212" y="2286380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7</a:t>
              </a:r>
              <a:endParaRPr lang="en-US" sz="8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137659" y="2391301"/>
            <a:ext cx="142302" cy="90060"/>
            <a:chOff x="5125296" y="2593236"/>
            <a:chExt cx="142302" cy="108336"/>
          </a:xfrm>
        </p:grpSpPr>
        <p:sp>
          <p:nvSpPr>
            <p:cNvPr id="109" name="Freeform 108"/>
            <p:cNvSpPr/>
            <p:nvPr/>
          </p:nvSpPr>
          <p:spPr>
            <a:xfrm rot="16200000" flipH="1">
              <a:off x="5167582" y="2656863"/>
              <a:ext cx="517" cy="85089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080"/>
                <a:gd name="connsiteY0" fmla="*/ 0 h 670560"/>
                <a:gd name="connsiteX1" fmla="*/ 5080 w 5080"/>
                <a:gd name="connsiteY1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0" h="670560">
                  <a:moveTo>
                    <a:pt x="0" y="0"/>
                  </a:moveTo>
                  <a:cubicBezTo>
                    <a:pt x="1693" y="223520"/>
                    <a:pt x="3387" y="447040"/>
                    <a:pt x="508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Freeform 109"/>
            <p:cNvSpPr/>
            <p:nvPr/>
          </p:nvSpPr>
          <p:spPr>
            <a:xfrm rot="5400000" flipH="1" flipV="1">
              <a:off x="5184481" y="2618455"/>
              <a:ext cx="108336" cy="57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8" name="pos lead"/>
          <p:cNvSpPr/>
          <p:nvPr/>
        </p:nvSpPr>
        <p:spPr>
          <a:xfrm rot="10800000" flipH="1" flipV="1">
            <a:off x="4086164" y="2209913"/>
            <a:ext cx="135900" cy="188668"/>
          </a:xfrm>
          <a:custGeom>
            <a:avLst/>
            <a:gdLst>
              <a:gd name="connsiteX0" fmla="*/ 0 w 606840"/>
              <a:gd name="connsiteY0" fmla="*/ 64524 h 735084"/>
              <a:gd name="connsiteX1" fmla="*/ 528320 w 606840"/>
              <a:gd name="connsiteY1" fmla="*/ 64524 h 735084"/>
              <a:gd name="connsiteX2" fmla="*/ 594360 w 606840"/>
              <a:gd name="connsiteY2" fmla="*/ 735084 h 735084"/>
              <a:gd name="connsiteX0" fmla="*/ 0 w 606840"/>
              <a:gd name="connsiteY0" fmla="*/ 0 h 670560"/>
              <a:gd name="connsiteX1" fmla="*/ 528320 w 606840"/>
              <a:gd name="connsiteY1" fmla="*/ 0 h 670560"/>
              <a:gd name="connsiteX2" fmla="*/ 594360 w 606840"/>
              <a:gd name="connsiteY2" fmla="*/ 670560 h 670560"/>
              <a:gd name="connsiteX0" fmla="*/ 0 w 594360"/>
              <a:gd name="connsiteY0" fmla="*/ 0 h 670560"/>
              <a:gd name="connsiteX1" fmla="*/ 528320 w 594360"/>
              <a:gd name="connsiteY1" fmla="*/ 0 h 670560"/>
              <a:gd name="connsiteX2" fmla="*/ 594360 w 594360"/>
              <a:gd name="connsiteY2" fmla="*/ 670560 h 670560"/>
              <a:gd name="connsiteX0" fmla="*/ 0 w 568796"/>
              <a:gd name="connsiteY0" fmla="*/ 49671 h 720231"/>
              <a:gd name="connsiteX1" fmla="*/ 528320 w 568796"/>
              <a:gd name="connsiteY1" fmla="*/ 49671 h 720231"/>
              <a:gd name="connsiteX2" fmla="*/ 533400 w 568796"/>
              <a:gd name="connsiteY2" fmla="*/ 720231 h 720231"/>
              <a:gd name="connsiteX0" fmla="*/ 0 w 533400"/>
              <a:gd name="connsiteY0" fmla="*/ 49671 h 720231"/>
              <a:gd name="connsiteX1" fmla="*/ 528320 w 533400"/>
              <a:gd name="connsiteY1" fmla="*/ 49671 h 720231"/>
              <a:gd name="connsiteX2" fmla="*/ 533400 w 533400"/>
              <a:gd name="connsiteY2" fmla="*/ 720231 h 720231"/>
              <a:gd name="connsiteX0" fmla="*/ 0 w 533400"/>
              <a:gd name="connsiteY0" fmla="*/ 0 h 670560"/>
              <a:gd name="connsiteX1" fmla="*/ 528320 w 533400"/>
              <a:gd name="connsiteY1" fmla="*/ 0 h 670560"/>
              <a:gd name="connsiteX2" fmla="*/ 533400 w 533400"/>
              <a:gd name="connsiteY2" fmla="*/ 670560 h 670560"/>
              <a:gd name="connsiteX0" fmla="*/ 0 w 568796"/>
              <a:gd name="connsiteY0" fmla="*/ 49671 h 720231"/>
              <a:gd name="connsiteX1" fmla="*/ 528320 w 568796"/>
              <a:gd name="connsiteY1" fmla="*/ 49671 h 720231"/>
              <a:gd name="connsiteX2" fmla="*/ 533400 w 568796"/>
              <a:gd name="connsiteY2" fmla="*/ 720231 h 720231"/>
              <a:gd name="connsiteX0" fmla="*/ 0 w 533400"/>
              <a:gd name="connsiteY0" fmla="*/ 49671 h 720231"/>
              <a:gd name="connsiteX1" fmla="*/ 528320 w 533400"/>
              <a:gd name="connsiteY1" fmla="*/ 49671 h 720231"/>
              <a:gd name="connsiteX2" fmla="*/ 533400 w 533400"/>
              <a:gd name="connsiteY2" fmla="*/ 720231 h 720231"/>
              <a:gd name="connsiteX0" fmla="*/ 0 w 533400"/>
              <a:gd name="connsiteY0" fmla="*/ 0 h 670560"/>
              <a:gd name="connsiteX1" fmla="*/ 528320 w 533400"/>
              <a:gd name="connsiteY1" fmla="*/ 0 h 670560"/>
              <a:gd name="connsiteX2" fmla="*/ 533400 w 533400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400" h="670560">
                <a:moveTo>
                  <a:pt x="0" y="0"/>
                </a:moveTo>
                <a:lnTo>
                  <a:pt x="528320" y="0"/>
                </a:lnTo>
                <a:cubicBezTo>
                  <a:pt x="530013" y="223520"/>
                  <a:pt x="531707" y="447040"/>
                  <a:pt x="533400" y="67056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3202285" y="2629466"/>
            <a:ext cx="41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V-</a:t>
            </a:r>
            <a:endParaRPr 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363968" y="2074984"/>
            <a:ext cx="387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V+</a:t>
            </a:r>
            <a:endParaRPr lang="en-US" sz="1100" dirty="0"/>
          </a:p>
        </p:txBody>
      </p:sp>
      <p:sp>
        <p:nvSpPr>
          <p:cNvPr id="84" name="TextBox 83"/>
          <p:cNvSpPr txBox="1"/>
          <p:nvPr/>
        </p:nvSpPr>
        <p:spPr>
          <a:xfrm>
            <a:off x="3630430" y="299536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LM311</a:t>
            </a:r>
          </a:p>
          <a:p>
            <a:r>
              <a:rPr lang="en-US" sz="1400" dirty="0" smtClean="0"/>
              <a:t>comparator</a:t>
            </a:r>
          </a:p>
          <a:p>
            <a:r>
              <a:rPr lang="en-US" sz="1400" dirty="0"/>
              <a:t>8</a:t>
            </a:r>
            <a:r>
              <a:rPr lang="en-US" sz="1400" dirty="0" smtClean="0"/>
              <a:t>-pin DIP</a:t>
            </a:r>
            <a:endParaRPr lang="en-US" sz="1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828147" y="2328953"/>
            <a:ext cx="309512" cy="299316"/>
            <a:chOff x="3828147" y="2317523"/>
            <a:chExt cx="309512" cy="299316"/>
          </a:xfrm>
        </p:grpSpPr>
        <p:sp>
          <p:nvSpPr>
            <p:cNvPr id="111" name="Isosceles Triangle 110"/>
            <p:cNvSpPr/>
            <p:nvPr/>
          </p:nvSpPr>
          <p:spPr>
            <a:xfrm rot="16200000" flipV="1">
              <a:off x="3833245" y="2312425"/>
              <a:ext cx="299316" cy="30951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 flipV="1">
              <a:off x="3848003" y="2536033"/>
              <a:ext cx="35444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plus"/>
            <p:cNvGrpSpPr/>
            <p:nvPr/>
          </p:nvGrpSpPr>
          <p:grpSpPr>
            <a:xfrm rot="16200000" flipV="1">
              <a:off x="3848003" y="2390406"/>
              <a:ext cx="45719" cy="45719"/>
              <a:chOff x="1656080" y="2221258"/>
              <a:chExt cx="111760" cy="11176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1656080" y="2277138"/>
                <a:ext cx="1117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rot="5400000">
                <a:off x="1656080" y="2277138"/>
                <a:ext cx="11176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908252" y="2390961"/>
              <a:ext cx="147565" cy="155448"/>
              <a:chOff x="3187561" y="2430771"/>
              <a:chExt cx="147565" cy="155448"/>
            </a:xfrm>
          </p:grpSpPr>
          <p:sp>
            <p:nvSpPr>
              <p:cNvPr id="87" name="Isosceles Triangle 86"/>
              <p:cNvSpPr/>
              <p:nvPr/>
            </p:nvSpPr>
            <p:spPr>
              <a:xfrm rot="16200000" flipV="1">
                <a:off x="3207656" y="2441560"/>
                <a:ext cx="125335" cy="129604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187561" y="2430771"/>
                <a:ext cx="27432" cy="1554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5" name="Straight Connector 44"/>
          <p:cNvCxnSpPr/>
          <p:nvPr/>
        </p:nvCxnSpPr>
        <p:spPr>
          <a:xfrm>
            <a:off x="3707854" y="2209913"/>
            <a:ext cx="200398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 45"/>
          <p:cNvSpPr/>
          <p:nvPr/>
        </p:nvSpPr>
        <p:spPr>
          <a:xfrm>
            <a:off x="3911346" y="2194486"/>
            <a:ext cx="27432" cy="27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056257" y="2194486"/>
            <a:ext cx="27432" cy="27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3923064" y="2157924"/>
            <a:ext cx="133574" cy="45406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3" name="TextBox 132"/>
          <p:cNvSpPr txBox="1"/>
          <p:nvPr/>
        </p:nvSpPr>
        <p:spPr>
          <a:xfrm>
            <a:off x="3072080" y="2074984"/>
            <a:ext cx="543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GND</a:t>
            </a:r>
            <a:endParaRPr lang="en-US" sz="1100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3707854" y="2576297"/>
            <a:ext cx="11887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07854" y="2397227"/>
            <a:ext cx="11887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/>
          <p:cNvSpPr txBox="1"/>
          <p:nvPr/>
        </p:nvSpPr>
        <p:spPr>
          <a:xfrm>
            <a:off x="4363968" y="2629466"/>
            <a:ext cx="148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BALANCE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363968" y="2442802"/>
            <a:ext cx="148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BALANCE/STROBE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28</cp:revision>
  <dcterms:created xsi:type="dcterms:W3CDTF">2016-09-02T22:28:28Z</dcterms:created>
  <dcterms:modified xsi:type="dcterms:W3CDTF">2016-09-03T14:31:35Z</dcterms:modified>
</cp:coreProperties>
</file>