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7243" y="-5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A2EF7-C9EB-4877-A708-8E920FFA836F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B993E-5CF4-4CEE-A69F-A690D047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4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B993E-5CF4-4CEE-A69F-A690D04717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5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chip and pins and labels"/>
          <p:cNvGrpSpPr/>
          <p:nvPr/>
        </p:nvGrpSpPr>
        <p:grpSpPr>
          <a:xfrm>
            <a:off x="3491801" y="1998157"/>
            <a:ext cx="1036924" cy="914424"/>
            <a:chOff x="3491801" y="1998157"/>
            <a:chExt cx="1036924" cy="914424"/>
          </a:xfrm>
        </p:grpSpPr>
        <p:grpSp>
          <p:nvGrpSpPr>
            <p:cNvPr id="30" name="chip"/>
            <p:cNvGrpSpPr/>
            <p:nvPr/>
          </p:nvGrpSpPr>
          <p:grpSpPr>
            <a:xfrm>
              <a:off x="3586480" y="1998157"/>
              <a:ext cx="820900" cy="914424"/>
              <a:chOff x="3586480" y="2027449"/>
              <a:chExt cx="1234440" cy="1375078"/>
            </a:xfrm>
          </p:grpSpPr>
          <p:grpSp>
            <p:nvGrpSpPr>
              <p:cNvPr id="27" name="pins"/>
              <p:cNvGrpSpPr/>
              <p:nvPr/>
            </p:nvGrpSpPr>
            <p:grpSpPr>
              <a:xfrm>
                <a:off x="3586480" y="2255795"/>
                <a:ext cx="1234440" cy="1007280"/>
                <a:chOff x="3575222" y="2255795"/>
                <a:chExt cx="1425146" cy="1007280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3575222" y="22557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575222" y="25305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575222" y="28053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575222" y="30801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chip body"/>
              <p:cNvGrpSpPr/>
              <p:nvPr/>
            </p:nvGrpSpPr>
            <p:grpSpPr>
              <a:xfrm>
                <a:off x="3767095" y="2027449"/>
                <a:ext cx="873211" cy="1375078"/>
                <a:chOff x="3772932" y="2027449"/>
                <a:chExt cx="873211" cy="1375078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772932" y="2116380"/>
                  <a:ext cx="873211" cy="128614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126326" y="2027449"/>
                  <a:ext cx="166425" cy="1483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4126324" y="2027450"/>
                  <a:ext cx="166428" cy="166428"/>
                </a:xfrm>
                <a:prstGeom prst="arc">
                  <a:avLst>
                    <a:gd name="adj1" fmla="val 3594"/>
                    <a:gd name="adj2" fmla="val 1080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" name="left pin numbers"/>
            <p:cNvGrpSpPr/>
            <p:nvPr/>
          </p:nvGrpSpPr>
          <p:grpSpPr>
            <a:xfrm>
              <a:off x="3491801" y="2103092"/>
              <a:ext cx="329513" cy="765309"/>
              <a:chOff x="3481778" y="2103092"/>
              <a:chExt cx="329513" cy="765309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481778" y="2103092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81778" y="2286380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2</a:t>
                </a:r>
                <a:endParaRPr lang="en-US" sz="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81778" y="2469668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3</a:t>
                </a:r>
                <a:endParaRPr lang="en-US" sz="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81778" y="2652957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4</a:t>
                </a:r>
                <a:endParaRPr lang="en-US" sz="800" dirty="0"/>
              </a:p>
            </p:txBody>
          </p:sp>
        </p:grpSp>
        <p:grpSp>
          <p:nvGrpSpPr>
            <p:cNvPr id="28" name="right pin numbers"/>
            <p:cNvGrpSpPr/>
            <p:nvPr/>
          </p:nvGrpSpPr>
          <p:grpSpPr>
            <a:xfrm>
              <a:off x="4174498" y="2103092"/>
              <a:ext cx="354227" cy="765309"/>
              <a:chOff x="4174498" y="2103092"/>
              <a:chExt cx="354227" cy="765309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174498" y="2103092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8</a:t>
                </a:r>
                <a:endParaRPr lang="en-US" sz="8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199212" y="2652957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5</a:t>
                </a:r>
                <a:endParaRPr lang="en-US" sz="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199212" y="2469668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6</a:t>
                </a:r>
                <a:endParaRPr lang="en-US" sz="8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199212" y="2286380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7</a:t>
                </a:r>
                <a:endParaRPr lang="en-US" sz="800" dirty="0"/>
              </a:p>
            </p:txBody>
          </p:sp>
        </p:grpSp>
      </p:grpSp>
      <p:sp>
        <p:nvSpPr>
          <p:cNvPr id="84" name="chip label"/>
          <p:cNvSpPr txBox="1"/>
          <p:nvPr/>
        </p:nvSpPr>
        <p:spPr>
          <a:xfrm>
            <a:off x="3630430" y="2995360"/>
            <a:ext cx="1144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LM393</a:t>
            </a:r>
            <a:endParaRPr lang="en-US" sz="1400" dirty="0" smtClean="0"/>
          </a:p>
          <a:p>
            <a:r>
              <a:rPr lang="en-US" sz="1400" dirty="0" smtClean="0"/>
              <a:t>comparator</a:t>
            </a:r>
          </a:p>
          <a:p>
            <a:r>
              <a:rPr lang="en-US" sz="1400" dirty="0"/>
              <a:t>8</a:t>
            </a:r>
            <a:r>
              <a:rPr lang="en-US" sz="1400" dirty="0" smtClean="0"/>
              <a:t>-pin DIP</a:t>
            </a:r>
            <a:endParaRPr lang="en-US" sz="1400" dirty="0"/>
          </a:p>
        </p:txBody>
      </p:sp>
      <p:grpSp>
        <p:nvGrpSpPr>
          <p:cNvPr id="17" name="comparator unit"/>
          <p:cNvGrpSpPr/>
          <p:nvPr/>
        </p:nvGrpSpPr>
        <p:grpSpPr>
          <a:xfrm>
            <a:off x="3710160" y="2208635"/>
            <a:ext cx="258545" cy="419608"/>
            <a:chOff x="3710160" y="2208635"/>
            <a:chExt cx="258545" cy="419608"/>
          </a:xfrm>
        </p:grpSpPr>
        <p:grpSp>
          <p:nvGrpSpPr>
            <p:cNvPr id="13" name="amp body"/>
            <p:cNvGrpSpPr/>
            <p:nvPr/>
          </p:nvGrpSpPr>
          <p:grpSpPr>
            <a:xfrm>
              <a:off x="3756851" y="2340070"/>
              <a:ext cx="188693" cy="288173"/>
              <a:chOff x="3768281" y="2340070"/>
              <a:chExt cx="188693" cy="288173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 flipH="1">
                <a:off x="3785055" y="2413713"/>
                <a:ext cx="29236" cy="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plus"/>
              <p:cNvGrpSpPr/>
              <p:nvPr/>
            </p:nvGrpSpPr>
            <p:grpSpPr>
              <a:xfrm rot="5400000">
                <a:off x="3785055" y="2540642"/>
                <a:ext cx="37712" cy="37712"/>
                <a:chOff x="1656080" y="2221258"/>
                <a:chExt cx="111760" cy="111760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>
                  <a:off x="1656080" y="2277138"/>
                  <a:ext cx="11176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 rot="5400000">
                  <a:off x="1656080" y="2277138"/>
                  <a:ext cx="11176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Isosceles Triangle 110"/>
              <p:cNvSpPr/>
              <p:nvPr/>
            </p:nvSpPr>
            <p:spPr>
              <a:xfrm rot="5400000">
                <a:off x="3718541" y="2389810"/>
                <a:ext cx="288173" cy="18869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output lead"/>
            <p:cNvGrpSpPr/>
            <p:nvPr/>
          </p:nvGrpSpPr>
          <p:grpSpPr>
            <a:xfrm>
              <a:off x="3712254" y="2208635"/>
              <a:ext cx="256451" cy="278941"/>
              <a:chOff x="3712575" y="2211812"/>
              <a:chExt cx="256451" cy="278941"/>
            </a:xfrm>
          </p:grpSpPr>
          <p:sp>
            <p:nvSpPr>
              <p:cNvPr id="108" name="out end"/>
              <p:cNvSpPr/>
              <p:nvPr/>
            </p:nvSpPr>
            <p:spPr>
              <a:xfrm rot="10800000" flipH="1" flipV="1">
                <a:off x="3712575" y="2211812"/>
                <a:ext cx="255980" cy="278941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3941594" y="2487966"/>
                <a:ext cx="27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4" name="input leads"/>
            <p:cNvGrpSpPr/>
            <p:nvPr/>
          </p:nvGrpSpPr>
          <p:grpSpPr>
            <a:xfrm>
              <a:off x="3710160" y="2400252"/>
              <a:ext cx="45720" cy="178101"/>
              <a:chOff x="5517604" y="2305086"/>
              <a:chExt cx="64008" cy="15240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517604" y="2305086"/>
                <a:ext cx="64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517604" y="2457486"/>
                <a:ext cx="64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3" name="left labels"/>
          <p:cNvGrpSpPr/>
          <p:nvPr/>
        </p:nvGrpSpPr>
        <p:grpSpPr>
          <a:xfrm>
            <a:off x="3072080" y="2074984"/>
            <a:ext cx="543290" cy="816092"/>
            <a:chOff x="3072080" y="2074984"/>
            <a:chExt cx="543290" cy="816092"/>
          </a:xfrm>
        </p:grpSpPr>
        <p:sp>
          <p:nvSpPr>
            <p:cNvPr id="128" name="TextBox 127"/>
            <p:cNvSpPr txBox="1"/>
            <p:nvPr/>
          </p:nvSpPr>
          <p:spPr>
            <a:xfrm>
              <a:off x="3113903" y="2629466"/>
              <a:ext cx="5014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GND</a:t>
              </a:r>
              <a:endParaRPr lang="en-US" sz="11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72080" y="2074984"/>
              <a:ext cx="543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 smtClean="0"/>
                <a:t>Out 1</a:t>
              </a:r>
              <a:endParaRPr lang="en-US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3072080" y="2444638"/>
                  <a:ext cx="54329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080" y="2444638"/>
                  <a:ext cx="54329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3072080" y="2259811"/>
                  <a:ext cx="54329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100" b="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2080" y="2259811"/>
                  <a:ext cx="54329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right labels"/>
          <p:cNvGrpSpPr/>
          <p:nvPr/>
        </p:nvGrpSpPr>
        <p:grpSpPr>
          <a:xfrm>
            <a:off x="4363968" y="2074984"/>
            <a:ext cx="543290" cy="816092"/>
            <a:chOff x="4363968" y="2074984"/>
            <a:chExt cx="543290" cy="816092"/>
          </a:xfrm>
        </p:grpSpPr>
        <p:sp>
          <p:nvSpPr>
            <p:cNvPr id="129" name="TextBox 128"/>
            <p:cNvSpPr txBox="1"/>
            <p:nvPr/>
          </p:nvSpPr>
          <p:spPr>
            <a:xfrm>
              <a:off x="4363968" y="2074984"/>
              <a:ext cx="4823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V</a:t>
              </a:r>
              <a:r>
                <a:rPr lang="en-US" sz="1100" baseline="-25000" dirty="0" smtClean="0"/>
                <a:t>CC</a:t>
              </a:r>
              <a:endParaRPr lang="en-US" sz="1100" baseline="-25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363968" y="2259811"/>
              <a:ext cx="5432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Out 2</a:t>
              </a:r>
              <a:endParaRPr lang="en-US" sz="11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363968" y="2629466"/>
                  <a:ext cx="54329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1100" dirty="0" smtClean="0"/>
                    <a:t> </a:t>
                  </a:r>
                  <a:endParaRPr lang="en-US" sz="1100" dirty="0"/>
                </a:p>
              </p:txBody>
            </p:sp>
          </mc:Choice>
          <mc:Fallback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968" y="2629466"/>
                  <a:ext cx="54329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4363968" y="2444638"/>
                  <a:ext cx="54329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sz="1100" dirty="0" smtClean="0"/>
                    <a:t> </a:t>
                  </a:r>
                  <a:endParaRPr lang="en-US" sz="1100" dirty="0"/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968" y="2444638"/>
                  <a:ext cx="54329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comparator unit"/>
          <p:cNvGrpSpPr/>
          <p:nvPr/>
        </p:nvGrpSpPr>
        <p:grpSpPr>
          <a:xfrm flipH="1">
            <a:off x="4026390" y="2389610"/>
            <a:ext cx="258545" cy="419608"/>
            <a:chOff x="3710160" y="2208635"/>
            <a:chExt cx="258545" cy="419608"/>
          </a:xfrm>
        </p:grpSpPr>
        <p:grpSp>
          <p:nvGrpSpPr>
            <p:cNvPr id="105" name="amp body"/>
            <p:cNvGrpSpPr/>
            <p:nvPr/>
          </p:nvGrpSpPr>
          <p:grpSpPr>
            <a:xfrm>
              <a:off x="3756851" y="2340070"/>
              <a:ext cx="188693" cy="288173"/>
              <a:chOff x="3768281" y="2340070"/>
              <a:chExt cx="188693" cy="288173"/>
            </a:xfrm>
          </p:grpSpPr>
          <p:cxnSp>
            <p:nvCxnSpPr>
              <p:cNvPr id="121" name="Straight Connector 120"/>
              <p:cNvCxnSpPr/>
              <p:nvPr/>
            </p:nvCxnSpPr>
            <p:spPr>
              <a:xfrm flipH="1">
                <a:off x="3785055" y="2413713"/>
                <a:ext cx="29236" cy="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2" name="plus"/>
              <p:cNvGrpSpPr/>
              <p:nvPr/>
            </p:nvGrpSpPr>
            <p:grpSpPr>
              <a:xfrm rot="5400000">
                <a:off x="3785055" y="2540642"/>
                <a:ext cx="37712" cy="37712"/>
                <a:chOff x="1656080" y="2221258"/>
                <a:chExt cx="111760" cy="111760"/>
              </a:xfrm>
            </p:grpSpPr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1656080" y="2277138"/>
                  <a:ext cx="11176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rot="5400000">
                  <a:off x="1656080" y="2277138"/>
                  <a:ext cx="11176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" name="Isosceles Triangle 122"/>
              <p:cNvSpPr/>
              <p:nvPr/>
            </p:nvSpPr>
            <p:spPr>
              <a:xfrm rot="5400000">
                <a:off x="3718541" y="2389810"/>
                <a:ext cx="288173" cy="188693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output lead"/>
            <p:cNvGrpSpPr/>
            <p:nvPr/>
          </p:nvGrpSpPr>
          <p:grpSpPr>
            <a:xfrm>
              <a:off x="3712254" y="2208635"/>
              <a:ext cx="256451" cy="278941"/>
              <a:chOff x="3712575" y="2211812"/>
              <a:chExt cx="256451" cy="278941"/>
            </a:xfrm>
          </p:grpSpPr>
          <p:sp>
            <p:nvSpPr>
              <p:cNvPr id="119" name="out end"/>
              <p:cNvSpPr/>
              <p:nvPr/>
            </p:nvSpPr>
            <p:spPr>
              <a:xfrm rot="10800000" flipH="1" flipV="1">
                <a:off x="3712575" y="2211812"/>
                <a:ext cx="255980" cy="278941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0" name="Straight Connector 119"/>
              <p:cNvCxnSpPr/>
              <p:nvPr/>
            </p:nvCxnSpPr>
            <p:spPr>
              <a:xfrm>
                <a:off x="3941594" y="2487966"/>
                <a:ext cx="27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16" name="input leads"/>
            <p:cNvGrpSpPr/>
            <p:nvPr/>
          </p:nvGrpSpPr>
          <p:grpSpPr>
            <a:xfrm>
              <a:off x="3710160" y="2400252"/>
              <a:ext cx="45720" cy="178101"/>
              <a:chOff x="5517604" y="2305086"/>
              <a:chExt cx="64008" cy="152400"/>
            </a:xfrm>
          </p:grpSpPr>
          <p:cxnSp>
            <p:nvCxnSpPr>
              <p:cNvPr id="117" name="Straight Connector 116"/>
              <p:cNvCxnSpPr/>
              <p:nvPr/>
            </p:nvCxnSpPr>
            <p:spPr>
              <a:xfrm>
                <a:off x="5517604" y="2305086"/>
                <a:ext cx="64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5517604" y="2457486"/>
                <a:ext cx="64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624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25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33</cp:revision>
  <dcterms:created xsi:type="dcterms:W3CDTF">2016-09-02T22:28:28Z</dcterms:created>
  <dcterms:modified xsi:type="dcterms:W3CDTF">2016-09-03T14:55:06Z</dcterms:modified>
</cp:coreProperties>
</file>