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949" y="-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2EF7-C9EB-4877-A708-8E920FFA836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B993E-5CF4-4CEE-A69F-A690D047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B993E-5CF4-4CEE-A69F-A690D0471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chip and pins and labels"/>
          <p:cNvGrpSpPr/>
          <p:nvPr/>
        </p:nvGrpSpPr>
        <p:grpSpPr>
          <a:xfrm>
            <a:off x="3480596" y="1228971"/>
            <a:ext cx="2127724" cy="1617181"/>
            <a:chOff x="3491801" y="1998157"/>
            <a:chExt cx="1036924" cy="914424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98157"/>
              <a:ext cx="820900" cy="914424"/>
              <a:chOff x="3586480" y="2027449"/>
              <a:chExt cx="1234440" cy="1375078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007280"/>
                <a:chOff x="3575222" y="2255795"/>
                <a:chExt cx="1425146" cy="100728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2027449"/>
                <a:ext cx="873211" cy="1375078"/>
                <a:chOff x="3772932" y="2027449"/>
                <a:chExt cx="873211" cy="137507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128614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126326" y="2027449"/>
                  <a:ext cx="16642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126324" y="2027450"/>
                  <a:ext cx="166428" cy="166428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</p:grpSp>
        </p:grpSp>
        <p:grpSp>
          <p:nvGrpSpPr>
            <p:cNvPr id="35" name="left pin numbers"/>
            <p:cNvGrpSpPr/>
            <p:nvPr/>
          </p:nvGrpSpPr>
          <p:grpSpPr>
            <a:xfrm>
              <a:off x="3491801" y="2143300"/>
              <a:ext cx="329513" cy="697791"/>
              <a:chOff x="3481778" y="2143300"/>
              <a:chExt cx="329513" cy="69779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43300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326588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2</a:t>
                </a:r>
                <a:endParaRPr 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509876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93165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4</a:t>
                </a:r>
                <a:endParaRPr lang="en-US" sz="1100" dirty="0"/>
              </a:p>
            </p:txBody>
          </p:sp>
        </p:grpSp>
        <p:grpSp>
          <p:nvGrpSpPr>
            <p:cNvPr id="28" name="right pin numbers"/>
            <p:cNvGrpSpPr/>
            <p:nvPr/>
          </p:nvGrpSpPr>
          <p:grpSpPr>
            <a:xfrm>
              <a:off x="4174498" y="2143300"/>
              <a:ext cx="354227" cy="697791"/>
              <a:chOff x="4174498" y="2143300"/>
              <a:chExt cx="354227" cy="69779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174498" y="2143300"/>
                <a:ext cx="354227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8</a:t>
                </a:r>
                <a:endParaRPr lang="en-US" sz="11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99212" y="2693165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5</a:t>
                </a:r>
                <a:endParaRPr lang="en-US" sz="11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99212" y="2509876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6</a:t>
                </a:r>
                <a:endParaRPr lang="en-US" sz="11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99212" y="2326588"/>
                <a:ext cx="329513" cy="14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7</a:t>
                </a:r>
                <a:endParaRPr lang="en-US" sz="1100" dirty="0"/>
              </a:p>
            </p:txBody>
          </p:sp>
        </p:grpSp>
      </p:grpSp>
      <p:sp>
        <p:nvSpPr>
          <p:cNvPr id="84" name="chip label"/>
          <p:cNvSpPr txBox="1"/>
          <p:nvPr/>
        </p:nvSpPr>
        <p:spPr>
          <a:xfrm>
            <a:off x="3950470" y="299536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LM555</a:t>
            </a:r>
            <a:endParaRPr lang="en-US" sz="1400" dirty="0" smtClean="0"/>
          </a:p>
          <a:p>
            <a:r>
              <a:rPr lang="en-US" sz="1400" smtClean="0"/>
              <a:t>timer</a:t>
            </a:r>
            <a:endParaRPr lang="en-US" sz="1400" dirty="0" smtClean="0"/>
          </a:p>
          <a:p>
            <a:r>
              <a:rPr lang="en-US" sz="1400" dirty="0"/>
              <a:t>8</a:t>
            </a:r>
            <a:r>
              <a:rPr lang="en-US" sz="1400" dirty="0" smtClean="0"/>
              <a:t>-pin DIP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05166" y="1465925"/>
            <a:ext cx="988065" cy="1228212"/>
            <a:chOff x="3149941" y="1465925"/>
            <a:chExt cx="543290" cy="1228212"/>
          </a:xfrm>
        </p:grpSpPr>
        <p:sp>
          <p:nvSpPr>
            <p:cNvPr id="128" name="TextBox 127"/>
            <p:cNvSpPr txBox="1"/>
            <p:nvPr/>
          </p:nvSpPr>
          <p:spPr>
            <a:xfrm>
              <a:off x="3191764" y="2432527"/>
              <a:ext cx="501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RESET</a:t>
              </a:r>
              <a:endParaRPr 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49941" y="1465925"/>
              <a:ext cx="5432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GROUND</a:t>
              </a:r>
              <a:endParaRPr lang="en-US" sz="11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49941" y="2110327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/>
                <a:t> </a:t>
              </a:r>
              <a:r>
                <a:rPr lang="en-US" sz="1100" b="0" dirty="0" smtClean="0"/>
                <a:t>OUTPUT</a:t>
              </a:r>
              <a:endParaRPr lang="en-US" sz="11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49941" y="1788126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/>
                <a:t> TRIGGER</a:t>
              </a:r>
              <a:endParaRPr lang="en-US" sz="1100" dirty="0"/>
            </a:p>
          </p:txBody>
        </p:sp>
      </p:grpSp>
      <p:grpSp>
        <p:nvGrpSpPr>
          <p:cNvPr id="32" name="right labels"/>
          <p:cNvGrpSpPr/>
          <p:nvPr/>
        </p:nvGrpSpPr>
        <p:grpSpPr>
          <a:xfrm>
            <a:off x="5349866" y="1465925"/>
            <a:ext cx="1487814" cy="1228212"/>
            <a:chOff x="4363968" y="2049584"/>
            <a:chExt cx="552749" cy="1228212"/>
          </a:xfrm>
        </p:grpSpPr>
        <p:sp>
          <p:nvSpPr>
            <p:cNvPr id="129" name="TextBox 128"/>
            <p:cNvSpPr txBox="1"/>
            <p:nvPr/>
          </p:nvSpPr>
          <p:spPr>
            <a:xfrm>
              <a:off x="4363968" y="2049584"/>
              <a:ext cx="482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</a:t>
              </a:r>
              <a:r>
                <a:rPr lang="en-US" sz="1100" baseline="-25000" dirty="0" smtClean="0"/>
                <a:t>CC</a:t>
              </a:r>
              <a:endParaRPr lang="en-US" sz="1100" baseline="-25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63968" y="2371785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DISCHARGE</a:t>
              </a:r>
              <a:endParaRPr lang="en-US" sz="11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73427" y="3016186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CONTROL VOLTAGE </a:t>
              </a:r>
              <a:endParaRPr lang="en-US" sz="11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63968" y="2693986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THESHHOLD </a:t>
              </a:r>
              <a:endParaRPr lang="en-US" sz="11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65" t="6718" r="24379" b="8575"/>
          <a:stretch/>
        </p:blipFill>
        <p:spPr>
          <a:xfrm>
            <a:off x="3924714" y="1476085"/>
            <a:ext cx="1176149" cy="12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24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37</cp:revision>
  <dcterms:created xsi:type="dcterms:W3CDTF">2016-09-02T22:28:28Z</dcterms:created>
  <dcterms:modified xsi:type="dcterms:W3CDTF">2016-09-03T15:22:34Z</dcterms:modified>
</cp:coreProperties>
</file>