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330" y="-1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2EF7-C9EB-4877-A708-8E920FFA83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B993E-5CF4-4CEE-A69F-A690D047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B993E-5CF4-4CEE-A69F-A690D047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chip and pins and labels"/>
          <p:cNvGrpSpPr/>
          <p:nvPr/>
        </p:nvGrpSpPr>
        <p:grpSpPr>
          <a:xfrm>
            <a:off x="3491801" y="1998157"/>
            <a:ext cx="1036924" cy="914424"/>
            <a:chOff x="3491801" y="1998157"/>
            <a:chExt cx="1036924" cy="914424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98157"/>
              <a:ext cx="820900" cy="914424"/>
              <a:chOff x="3586480" y="2027449"/>
              <a:chExt cx="1234440" cy="1375078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007280"/>
                <a:chOff x="3575222" y="2255795"/>
                <a:chExt cx="1425146" cy="100728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2027449"/>
                <a:ext cx="873211" cy="1375078"/>
                <a:chOff x="3772932" y="2027449"/>
                <a:chExt cx="873211" cy="137507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128614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126326" y="2027449"/>
                  <a:ext cx="16642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126324" y="2027450"/>
                  <a:ext cx="166428" cy="166428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" name="left pin numbers"/>
            <p:cNvGrpSpPr/>
            <p:nvPr/>
          </p:nvGrpSpPr>
          <p:grpSpPr>
            <a:xfrm>
              <a:off x="3491801" y="2103092"/>
              <a:ext cx="329513" cy="765309"/>
              <a:chOff x="3481778" y="2103092"/>
              <a:chExt cx="329513" cy="76530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</p:grpSp>
        <p:grpSp>
          <p:nvGrpSpPr>
            <p:cNvPr id="28" name="right pin numbers"/>
            <p:cNvGrpSpPr/>
            <p:nvPr/>
          </p:nvGrpSpPr>
          <p:grpSpPr>
            <a:xfrm>
              <a:off x="4174498" y="2103092"/>
              <a:ext cx="354227" cy="765309"/>
              <a:chOff x="4174498" y="2103092"/>
              <a:chExt cx="354227" cy="76530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99212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99212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99212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grpSp>
        <p:nvGrpSpPr>
          <p:cNvPr id="33" name="left labels"/>
          <p:cNvGrpSpPr/>
          <p:nvPr/>
        </p:nvGrpSpPr>
        <p:grpSpPr>
          <a:xfrm>
            <a:off x="2860040" y="2074984"/>
            <a:ext cx="755330" cy="816092"/>
            <a:chOff x="3072080" y="2074984"/>
            <a:chExt cx="543290" cy="816092"/>
          </a:xfrm>
        </p:grpSpPr>
        <p:sp>
          <p:nvSpPr>
            <p:cNvPr id="128" name="TextBox 127"/>
            <p:cNvSpPr txBox="1"/>
            <p:nvPr/>
          </p:nvSpPr>
          <p:spPr>
            <a:xfrm>
              <a:off x="3113903" y="2629466"/>
              <a:ext cx="50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RESET</a:t>
              </a:r>
              <a:endParaRPr 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72080" y="2074984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GND</a:t>
              </a:r>
              <a:endParaRPr lang="en-US" sz="11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072080" y="2444638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/>
                <a:t> </a:t>
              </a:r>
              <a:r>
                <a:rPr lang="en-US" sz="1100" b="0" dirty="0" smtClean="0"/>
                <a:t>OUTPUT</a:t>
              </a:r>
              <a:endParaRPr lang="en-US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72080" y="2259811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/>
                <a:t> TRIG</a:t>
              </a:r>
              <a:endParaRPr lang="en-US" sz="1100" dirty="0"/>
            </a:p>
          </p:txBody>
        </p:sp>
      </p:grpSp>
      <p:grpSp>
        <p:nvGrpSpPr>
          <p:cNvPr id="32" name="right labels"/>
          <p:cNvGrpSpPr/>
          <p:nvPr/>
        </p:nvGrpSpPr>
        <p:grpSpPr>
          <a:xfrm>
            <a:off x="4363968" y="2074984"/>
            <a:ext cx="832872" cy="816092"/>
            <a:chOff x="4363968" y="2074984"/>
            <a:chExt cx="543290" cy="816092"/>
          </a:xfrm>
        </p:grpSpPr>
        <p:sp>
          <p:nvSpPr>
            <p:cNvPr id="129" name="TextBox 128"/>
            <p:cNvSpPr txBox="1"/>
            <p:nvPr/>
          </p:nvSpPr>
          <p:spPr>
            <a:xfrm>
              <a:off x="4363968" y="2074984"/>
              <a:ext cx="482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63968" y="2259811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DISCH</a:t>
              </a:r>
              <a:endParaRPr 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63968" y="2629466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 smtClean="0"/>
                <a:t>CONT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63968" y="2444638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THRESH</a:t>
              </a:r>
              <a:endParaRPr lang="en-US" sz="1100" dirty="0"/>
            </a:p>
          </p:txBody>
        </p:sp>
      </p:grpSp>
      <p:sp>
        <p:nvSpPr>
          <p:cNvPr id="60" name="chip label"/>
          <p:cNvSpPr txBox="1"/>
          <p:nvPr/>
        </p:nvSpPr>
        <p:spPr>
          <a:xfrm>
            <a:off x="3630430" y="299536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LM555</a:t>
            </a:r>
          </a:p>
          <a:p>
            <a:r>
              <a:rPr lang="en-US" sz="1400" dirty="0" smtClean="0"/>
              <a:t>timer</a:t>
            </a:r>
          </a:p>
          <a:p>
            <a:r>
              <a:rPr lang="en-US" sz="1400" dirty="0"/>
              <a:t>8</a:t>
            </a:r>
            <a:r>
              <a:rPr lang="en-US" sz="1400" dirty="0" smtClean="0"/>
              <a:t>-pin DIP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9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23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39</cp:revision>
  <dcterms:created xsi:type="dcterms:W3CDTF">2016-09-02T22:28:28Z</dcterms:created>
  <dcterms:modified xsi:type="dcterms:W3CDTF">2016-11-04T19:25:43Z</dcterms:modified>
</cp:coreProperties>
</file>