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976" y="-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128" name="VCC"/>
          <p:cNvSpPr txBox="1"/>
          <p:nvPr/>
        </p:nvSpPr>
        <p:spPr>
          <a:xfrm>
            <a:off x="4370266" y="2067554"/>
            <a:ext cx="41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</a:t>
            </a:r>
            <a:r>
              <a:rPr lang="en-US" sz="1100" baseline="-25000" dirty="0" smtClean="0"/>
              <a:t>CC</a:t>
            </a:r>
            <a:endParaRPr lang="en-US" sz="1100" baseline="-25000" dirty="0"/>
          </a:p>
        </p:txBody>
      </p:sp>
      <p:sp>
        <p:nvSpPr>
          <p:cNvPr id="129" name="GND"/>
          <p:cNvSpPr txBox="1"/>
          <p:nvPr/>
        </p:nvSpPr>
        <p:spPr>
          <a:xfrm>
            <a:off x="3149206" y="3175643"/>
            <a:ext cx="46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84" name="chip label"/>
          <p:cNvSpPr txBox="1"/>
          <p:nvPr/>
        </p:nvSpPr>
        <p:spPr>
          <a:xfrm>
            <a:off x="354915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74LS00</a:t>
            </a:r>
          </a:p>
          <a:p>
            <a:r>
              <a:rPr lang="en-US" sz="1400" dirty="0" smtClean="0"/>
              <a:t>4x2 NAND</a:t>
            </a:r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41" name="NAND with leads"/>
          <p:cNvGrpSpPr/>
          <p:nvPr/>
        </p:nvGrpSpPr>
        <p:grpSpPr>
          <a:xfrm>
            <a:off x="4069096" y="2939111"/>
            <a:ext cx="225300" cy="472714"/>
            <a:chOff x="4069096" y="2939111"/>
            <a:chExt cx="225300" cy="472714"/>
          </a:xfrm>
        </p:grpSpPr>
        <p:sp>
          <p:nvSpPr>
            <p:cNvPr id="47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output lead"/>
            <p:cNvGrpSpPr/>
            <p:nvPr/>
          </p:nvGrpSpPr>
          <p:grpSpPr>
            <a:xfrm flipH="1" flipV="1">
              <a:off x="4140053" y="3303489"/>
              <a:ext cx="142302" cy="108336"/>
              <a:chOff x="3453764" y="2107179"/>
              <a:chExt cx="395127" cy="108336"/>
            </a:xfrm>
          </p:grpSpPr>
          <p:sp>
            <p:nvSpPr>
              <p:cNvPr id="49" name="Freeform 48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28" name="Flowchart: Delay 27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NAND with leads"/>
          <p:cNvGrpSpPr/>
          <p:nvPr/>
        </p:nvGrpSpPr>
        <p:grpSpPr>
          <a:xfrm>
            <a:off x="4069096" y="2214275"/>
            <a:ext cx="225300" cy="472714"/>
            <a:chOff x="4069096" y="2939111"/>
            <a:chExt cx="225300" cy="472714"/>
          </a:xfrm>
        </p:grpSpPr>
        <p:sp>
          <p:nvSpPr>
            <p:cNvPr id="133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output lead"/>
            <p:cNvGrpSpPr/>
            <p:nvPr/>
          </p:nvGrpSpPr>
          <p:grpSpPr>
            <a:xfrm flipH="1" flipV="1">
              <a:off x="4140053" y="3303489"/>
              <a:ext cx="142302" cy="108336"/>
              <a:chOff x="3453764" y="2107179"/>
              <a:chExt cx="395127" cy="108336"/>
            </a:xfrm>
          </p:grpSpPr>
          <p:sp>
            <p:nvSpPr>
              <p:cNvPr id="139" name="Freeform 138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reeform 139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137" name="Flowchart: Delay 136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" name="NAND with leads"/>
          <p:cNvGrpSpPr/>
          <p:nvPr/>
        </p:nvGrpSpPr>
        <p:grpSpPr>
          <a:xfrm flipH="1">
            <a:off x="3702913" y="2209117"/>
            <a:ext cx="225300" cy="472714"/>
            <a:chOff x="4069096" y="2939111"/>
            <a:chExt cx="225300" cy="472714"/>
          </a:xfrm>
        </p:grpSpPr>
        <p:sp>
          <p:nvSpPr>
            <p:cNvPr id="142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3" name="output lead"/>
            <p:cNvGrpSpPr/>
            <p:nvPr/>
          </p:nvGrpSpPr>
          <p:grpSpPr>
            <a:xfrm flipH="1" flipV="1">
              <a:off x="4140053" y="3303489"/>
              <a:ext cx="142302" cy="108336"/>
              <a:chOff x="3453764" y="2107179"/>
              <a:chExt cx="395127" cy="108336"/>
            </a:xfrm>
          </p:grpSpPr>
          <p:sp>
            <p:nvSpPr>
              <p:cNvPr id="148" name="Freeform 147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 148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4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146" name="Flowchart: Delay 145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0" name="NAND with leads"/>
          <p:cNvGrpSpPr/>
          <p:nvPr/>
        </p:nvGrpSpPr>
        <p:grpSpPr>
          <a:xfrm flipH="1">
            <a:off x="3702913" y="2759038"/>
            <a:ext cx="225300" cy="472714"/>
            <a:chOff x="4069096" y="2939111"/>
            <a:chExt cx="225300" cy="472714"/>
          </a:xfrm>
        </p:grpSpPr>
        <p:sp>
          <p:nvSpPr>
            <p:cNvPr id="151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output lead"/>
            <p:cNvGrpSpPr/>
            <p:nvPr/>
          </p:nvGrpSpPr>
          <p:grpSpPr>
            <a:xfrm flipH="1" flipV="1">
              <a:off x="4140053" y="3303489"/>
              <a:ext cx="142302" cy="108336"/>
              <a:chOff x="3453764" y="2107179"/>
              <a:chExt cx="395127" cy="108336"/>
            </a:xfrm>
          </p:grpSpPr>
          <p:sp>
            <p:nvSpPr>
              <p:cNvPr id="157" name="Freeform 156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3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155" name="Flowchart: Delay 154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23</cp:revision>
  <dcterms:created xsi:type="dcterms:W3CDTF">2016-09-02T22:28:28Z</dcterms:created>
  <dcterms:modified xsi:type="dcterms:W3CDTF">2016-09-03T13:06:33Z</dcterms:modified>
</cp:coreProperties>
</file>