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49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522022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549150" y="3569400"/>
            <a:ext cx="1278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MAN74</a:t>
            </a:r>
            <a:endParaRPr lang="en-US" sz="1400" dirty="0" smtClean="0"/>
          </a:p>
          <a:p>
            <a:r>
              <a:rPr lang="en-US" sz="1400" dirty="0" smtClean="0"/>
              <a:t>7 </a:t>
            </a:r>
            <a:r>
              <a:rPr lang="en-US" sz="1400" dirty="0" err="1" smtClean="0"/>
              <a:t>seg</a:t>
            </a:r>
            <a:r>
              <a:rPr lang="en-US" sz="1400" dirty="0" smtClean="0"/>
              <a:t> display</a:t>
            </a:r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007360" y="2077240"/>
            <a:ext cx="610296" cy="1369699"/>
            <a:chOff x="2136859" y="2077240"/>
            <a:chExt cx="1480797" cy="1369699"/>
          </a:xfrm>
        </p:grpSpPr>
        <p:sp>
          <p:nvSpPr>
            <p:cNvPr id="128" name="VCC"/>
            <p:cNvSpPr txBox="1"/>
            <p:nvPr/>
          </p:nvSpPr>
          <p:spPr>
            <a:xfrm>
              <a:off x="2305805" y="2077240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F</a:t>
              </a:r>
              <a:endParaRPr lang="en-US" sz="1100" baseline="-25000" dirty="0"/>
            </a:p>
          </p:txBody>
        </p:sp>
        <p:sp>
          <p:nvSpPr>
            <p:cNvPr id="129" name="GND"/>
            <p:cNvSpPr txBox="1"/>
            <p:nvPr/>
          </p:nvSpPr>
          <p:spPr>
            <a:xfrm>
              <a:off x="2136859" y="3185329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D</a:t>
              </a:r>
              <a:endParaRPr lang="en-US" sz="1100" dirty="0"/>
            </a:p>
          </p:txBody>
        </p:sp>
        <p:sp>
          <p:nvSpPr>
            <p:cNvPr id="65" name="VCC"/>
            <p:cNvSpPr txBox="1"/>
            <p:nvPr/>
          </p:nvSpPr>
          <p:spPr>
            <a:xfrm>
              <a:off x="2305805" y="2261921"/>
              <a:ext cx="1311851" cy="26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</a:t>
              </a:r>
              <a:endParaRPr lang="en-US" sz="1100" baseline="-25000" dirty="0"/>
            </a:p>
          </p:txBody>
        </p:sp>
        <p:sp>
          <p:nvSpPr>
            <p:cNvPr id="66" name="VCC"/>
            <p:cNvSpPr txBox="1"/>
            <p:nvPr/>
          </p:nvSpPr>
          <p:spPr>
            <a:xfrm>
              <a:off x="2305804" y="2446602"/>
              <a:ext cx="1311852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aseline="-25000" dirty="0"/>
            </a:p>
          </p:txBody>
        </p:sp>
        <p:sp>
          <p:nvSpPr>
            <p:cNvPr id="67" name="VCC"/>
            <p:cNvSpPr txBox="1"/>
            <p:nvPr/>
          </p:nvSpPr>
          <p:spPr>
            <a:xfrm>
              <a:off x="2305804" y="2631283"/>
              <a:ext cx="1311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68" name="VCC"/>
            <p:cNvSpPr txBox="1"/>
            <p:nvPr/>
          </p:nvSpPr>
          <p:spPr>
            <a:xfrm>
              <a:off x="2305805" y="3000646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E</a:t>
              </a:r>
              <a:endParaRPr lang="en-US" sz="1100" baseline="-25000" dirty="0"/>
            </a:p>
          </p:txBody>
        </p:sp>
        <p:sp>
          <p:nvSpPr>
            <p:cNvPr id="69" name="VCC"/>
            <p:cNvSpPr txBox="1"/>
            <p:nvPr/>
          </p:nvSpPr>
          <p:spPr>
            <a:xfrm>
              <a:off x="2305805" y="2815964"/>
              <a:ext cx="1311851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51776" y="2078329"/>
            <a:ext cx="499992" cy="1368610"/>
            <a:chOff x="4577269" y="1877512"/>
            <a:chExt cx="1496337" cy="1368610"/>
          </a:xfrm>
        </p:grpSpPr>
        <p:sp>
          <p:nvSpPr>
            <p:cNvPr id="70" name="VCC"/>
            <p:cNvSpPr txBox="1"/>
            <p:nvPr/>
          </p:nvSpPr>
          <p:spPr>
            <a:xfrm>
              <a:off x="4592809" y="2061948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baseline="-25000" dirty="0"/>
            </a:p>
          </p:txBody>
        </p:sp>
        <p:sp>
          <p:nvSpPr>
            <p:cNvPr id="71" name="GND"/>
            <p:cNvSpPr txBox="1"/>
            <p:nvPr/>
          </p:nvSpPr>
          <p:spPr>
            <a:xfrm>
              <a:off x="4592809" y="1877512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en-US" sz="1100" baseline="-25000" dirty="0"/>
            </a:p>
          </p:txBody>
        </p:sp>
        <p:sp>
          <p:nvSpPr>
            <p:cNvPr id="72" name="VCC"/>
            <p:cNvSpPr txBox="1"/>
            <p:nvPr/>
          </p:nvSpPr>
          <p:spPr>
            <a:xfrm>
              <a:off x="4577269" y="2246916"/>
              <a:ext cx="1400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73" name="VCC"/>
            <p:cNvSpPr txBox="1"/>
            <p:nvPr/>
          </p:nvSpPr>
          <p:spPr>
            <a:xfrm>
              <a:off x="4592810" y="2431205"/>
              <a:ext cx="1311851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baseline="-25000" dirty="0"/>
            </a:p>
          </p:txBody>
        </p:sp>
        <p:sp>
          <p:nvSpPr>
            <p:cNvPr id="74" name="VCC"/>
            <p:cNvSpPr txBox="1"/>
            <p:nvPr/>
          </p:nvSpPr>
          <p:spPr>
            <a:xfrm>
              <a:off x="4592810" y="2615641"/>
              <a:ext cx="1311851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baseline="-25000" dirty="0"/>
            </a:p>
          </p:txBody>
        </p:sp>
        <p:sp>
          <p:nvSpPr>
            <p:cNvPr id="75" name="VCC"/>
            <p:cNvSpPr txBox="1"/>
            <p:nvPr/>
          </p:nvSpPr>
          <p:spPr>
            <a:xfrm>
              <a:off x="4592809" y="298451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baseline="-25000" dirty="0"/>
            </a:p>
          </p:txBody>
        </p:sp>
        <p:sp>
          <p:nvSpPr>
            <p:cNvPr id="76" name="VCC"/>
            <p:cNvSpPr txBox="1"/>
            <p:nvPr/>
          </p:nvSpPr>
          <p:spPr>
            <a:xfrm>
              <a:off x="4592809" y="2800077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DP</a:t>
              </a:r>
              <a:endParaRPr lang="en-US" sz="1100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93034" y="2227301"/>
            <a:ext cx="977081" cy="1106731"/>
            <a:chOff x="6364506" y="2182306"/>
            <a:chExt cx="977081" cy="1106731"/>
          </a:xfrm>
        </p:grpSpPr>
        <p:grpSp>
          <p:nvGrpSpPr>
            <p:cNvPr id="43" name="Group 42"/>
            <p:cNvGrpSpPr/>
            <p:nvPr/>
          </p:nvGrpSpPr>
          <p:grpSpPr>
            <a:xfrm>
              <a:off x="6583680" y="2377440"/>
              <a:ext cx="76200" cy="716159"/>
              <a:chOff x="6583680" y="2377440"/>
              <a:chExt cx="76200" cy="71615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83680" y="2377440"/>
                <a:ext cx="76200" cy="3307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83680" y="2762827"/>
                <a:ext cx="76200" cy="3307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682740" y="2377440"/>
              <a:ext cx="274320" cy="711651"/>
              <a:chOff x="6682740" y="2377440"/>
              <a:chExt cx="274320" cy="711651"/>
            </a:xfrm>
          </p:grpSpPr>
          <p:sp>
            <p:nvSpPr>
              <p:cNvPr id="83" name="Rectangle 82"/>
              <p:cNvSpPr/>
              <p:nvPr/>
            </p:nvSpPr>
            <p:spPr>
              <a:xfrm rot="5400000">
                <a:off x="6781800" y="2278380"/>
                <a:ext cx="7620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6781800" y="2596106"/>
                <a:ext cx="7620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6781800" y="2913831"/>
                <a:ext cx="7620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983300" y="2377440"/>
              <a:ext cx="76200" cy="716159"/>
              <a:chOff x="6736080" y="2529840"/>
              <a:chExt cx="76200" cy="71615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736080" y="2529840"/>
                <a:ext cx="76200" cy="3307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736080" y="2915227"/>
                <a:ext cx="76200" cy="3307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 rot="5400000">
              <a:off x="6486144" y="3014415"/>
              <a:ext cx="76200" cy="7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VCC"/>
            <p:cNvSpPr txBox="1"/>
            <p:nvPr/>
          </p:nvSpPr>
          <p:spPr>
            <a:xfrm>
              <a:off x="6364506" y="3027427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DP</a:t>
              </a:r>
              <a:endParaRPr lang="en-US" sz="1100" baseline="-25000" dirty="0"/>
            </a:p>
          </p:txBody>
        </p:sp>
        <p:sp>
          <p:nvSpPr>
            <p:cNvPr id="94" name="VCC"/>
            <p:cNvSpPr txBox="1"/>
            <p:nvPr/>
          </p:nvSpPr>
          <p:spPr>
            <a:xfrm>
              <a:off x="6682887" y="2182306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en-US" sz="1100" baseline="-25000" dirty="0"/>
            </a:p>
          </p:txBody>
        </p:sp>
        <p:sp>
          <p:nvSpPr>
            <p:cNvPr id="95" name="VCC"/>
            <p:cNvSpPr txBox="1"/>
            <p:nvPr/>
          </p:nvSpPr>
          <p:spPr>
            <a:xfrm>
              <a:off x="6682887" y="3027396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en-US" sz="1100" baseline="-25000" dirty="0"/>
            </a:p>
          </p:txBody>
        </p:sp>
        <p:sp>
          <p:nvSpPr>
            <p:cNvPr id="96" name="VCC"/>
            <p:cNvSpPr txBox="1"/>
            <p:nvPr/>
          </p:nvSpPr>
          <p:spPr>
            <a:xfrm>
              <a:off x="6978514" y="2429812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baseline="-25000" dirty="0"/>
            </a:p>
          </p:txBody>
        </p:sp>
        <p:sp>
          <p:nvSpPr>
            <p:cNvPr id="97" name="VCC"/>
            <p:cNvSpPr txBox="1"/>
            <p:nvPr/>
          </p:nvSpPr>
          <p:spPr>
            <a:xfrm>
              <a:off x="6407791" y="2744347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E</a:t>
              </a:r>
              <a:endParaRPr lang="en-US" sz="1100" baseline="-25000" dirty="0"/>
            </a:p>
          </p:txBody>
        </p:sp>
        <p:sp>
          <p:nvSpPr>
            <p:cNvPr id="98" name="VCC"/>
            <p:cNvSpPr txBox="1"/>
            <p:nvPr/>
          </p:nvSpPr>
          <p:spPr>
            <a:xfrm>
              <a:off x="6975680" y="2779890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baseline="-25000" dirty="0"/>
            </a:p>
          </p:txBody>
        </p:sp>
        <p:sp>
          <p:nvSpPr>
            <p:cNvPr id="99" name="VCC"/>
            <p:cNvSpPr txBox="1"/>
            <p:nvPr/>
          </p:nvSpPr>
          <p:spPr>
            <a:xfrm>
              <a:off x="6415411" y="2433874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</a:t>
              </a:r>
              <a:endParaRPr lang="en-US" sz="1100" baseline="-25000" dirty="0"/>
            </a:p>
          </p:txBody>
        </p:sp>
        <p:sp>
          <p:nvSpPr>
            <p:cNvPr id="111" name="VCC"/>
            <p:cNvSpPr txBox="1"/>
            <p:nvPr/>
          </p:nvSpPr>
          <p:spPr>
            <a:xfrm>
              <a:off x="6682887" y="2505330"/>
              <a:ext cx="363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39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34</cp:revision>
  <dcterms:created xsi:type="dcterms:W3CDTF">2016-09-02T22:28:28Z</dcterms:created>
  <dcterms:modified xsi:type="dcterms:W3CDTF">2016-09-04T13:39:17Z</dcterms:modified>
</cp:coreProperties>
</file>