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7002E-2458-4D49-9BB8-A963926F9AC5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F9B3F-7BAF-44B9-932A-467BE6AA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16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F9B3F-7BAF-44B9-932A-467BE6AA22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6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1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0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0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3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4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8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9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7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0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8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9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54EF2-E2FD-4516-8B23-7AC5F47B532A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2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chip and labels"/>
          <p:cNvGrpSpPr/>
          <p:nvPr/>
        </p:nvGrpSpPr>
        <p:grpSpPr>
          <a:xfrm>
            <a:off x="3481778" y="1940011"/>
            <a:ext cx="1046947" cy="1514707"/>
            <a:chOff x="3481778" y="1940011"/>
            <a:chExt cx="1046947" cy="1514707"/>
          </a:xfrm>
        </p:grpSpPr>
        <p:grpSp>
          <p:nvGrpSpPr>
            <p:cNvPr id="30" name="chip"/>
            <p:cNvGrpSpPr/>
            <p:nvPr/>
          </p:nvGrpSpPr>
          <p:grpSpPr>
            <a:xfrm>
              <a:off x="3586480" y="1940011"/>
              <a:ext cx="820900" cy="1514707"/>
              <a:chOff x="3586480" y="1940011"/>
              <a:chExt cx="1234440" cy="2277762"/>
            </a:xfrm>
          </p:grpSpPr>
          <p:grpSp>
            <p:nvGrpSpPr>
              <p:cNvPr id="27" name="pins"/>
              <p:cNvGrpSpPr/>
              <p:nvPr/>
            </p:nvGrpSpPr>
            <p:grpSpPr>
              <a:xfrm>
                <a:off x="3586480" y="2255795"/>
                <a:ext cx="1234440" cy="1831682"/>
                <a:chOff x="3575222" y="2255795"/>
                <a:chExt cx="1425146" cy="1831682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3575222" y="22557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3575222" y="25305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575222" y="28053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3575222" y="30801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3575222" y="33549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3575222" y="36297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3575222" y="3904597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chip body"/>
              <p:cNvGrpSpPr/>
              <p:nvPr/>
            </p:nvGrpSpPr>
            <p:grpSpPr>
              <a:xfrm>
                <a:off x="3767095" y="1940011"/>
                <a:ext cx="873211" cy="2277762"/>
                <a:chOff x="3772932" y="1940011"/>
                <a:chExt cx="873211" cy="2277762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772932" y="2116380"/>
                  <a:ext cx="873211" cy="210139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4038885" y="2027449"/>
                  <a:ext cx="341305" cy="1483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Arc 3"/>
                <p:cNvSpPr/>
                <p:nvPr/>
              </p:nvSpPr>
              <p:spPr>
                <a:xfrm>
                  <a:off x="4038885" y="1940011"/>
                  <a:ext cx="341305" cy="341305"/>
                </a:xfrm>
                <a:prstGeom prst="arc">
                  <a:avLst>
                    <a:gd name="adj1" fmla="val 3594"/>
                    <a:gd name="adj2" fmla="val 1080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2" name="right labels"/>
            <p:cNvGrpSpPr/>
            <p:nvPr/>
          </p:nvGrpSpPr>
          <p:grpSpPr>
            <a:xfrm>
              <a:off x="4174498" y="2103092"/>
              <a:ext cx="354227" cy="1315496"/>
              <a:chOff x="4174498" y="2103092"/>
              <a:chExt cx="354227" cy="131549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174498" y="2103092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14</a:t>
                </a:r>
                <a:endParaRPr lang="en-US" sz="8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174498" y="2286434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13</a:t>
                </a:r>
                <a:endParaRPr lang="en-US" sz="8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174498" y="2469776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12</a:t>
                </a:r>
                <a:endParaRPr lang="en-US" sz="8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174498" y="2653118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11</a:t>
                </a:r>
                <a:endParaRPr lang="en-US" sz="8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174498" y="2836460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10</a:t>
                </a:r>
                <a:endParaRPr lang="en-US" sz="8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174498" y="3019802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9</a:t>
                </a:r>
                <a:endParaRPr lang="en-US" sz="8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174498" y="3203144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8</a:t>
                </a:r>
                <a:endParaRPr lang="en-US" sz="800" dirty="0"/>
              </a:p>
            </p:txBody>
          </p:sp>
        </p:grpSp>
        <p:grpSp>
          <p:nvGrpSpPr>
            <p:cNvPr id="31" name="left labels"/>
            <p:cNvGrpSpPr/>
            <p:nvPr/>
          </p:nvGrpSpPr>
          <p:grpSpPr>
            <a:xfrm>
              <a:off x="3481778" y="2103092"/>
              <a:ext cx="329513" cy="1315175"/>
              <a:chOff x="3481778" y="2103092"/>
              <a:chExt cx="329513" cy="131517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481778" y="2103092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</a:t>
                </a:r>
                <a:endParaRPr lang="en-US" sz="8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481778" y="2286380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2</a:t>
                </a:r>
                <a:endParaRPr lang="en-US" sz="8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481778" y="2469668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3</a:t>
                </a:r>
                <a:endParaRPr lang="en-US" sz="8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481778" y="2652957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4</a:t>
                </a:r>
                <a:endParaRPr lang="en-US" sz="8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481778" y="2836246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5</a:t>
                </a:r>
                <a:endParaRPr lang="en-US" sz="8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481778" y="3019535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6</a:t>
                </a:r>
                <a:endParaRPr lang="en-US" sz="8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481778" y="3202823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7</a:t>
                </a:r>
                <a:endParaRPr lang="en-US" sz="800" dirty="0"/>
              </a:p>
            </p:txBody>
          </p:sp>
        </p:grpSp>
      </p:grpSp>
      <p:sp>
        <p:nvSpPr>
          <p:cNvPr id="84" name="chip label"/>
          <p:cNvSpPr txBox="1"/>
          <p:nvPr/>
        </p:nvSpPr>
        <p:spPr>
          <a:xfrm>
            <a:off x="3549150" y="3569400"/>
            <a:ext cx="11443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NE556</a:t>
            </a:r>
          </a:p>
          <a:p>
            <a:r>
              <a:rPr lang="en-US" sz="1400" smtClean="0"/>
              <a:t>dual timer</a:t>
            </a:r>
            <a:endParaRPr lang="en-US" sz="1400" dirty="0" smtClean="0"/>
          </a:p>
          <a:p>
            <a:r>
              <a:rPr lang="en-US" sz="1400" dirty="0" smtClean="0"/>
              <a:t>14-pin DIP</a:t>
            </a:r>
            <a:endParaRPr lang="en-US" sz="1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136859" y="2077240"/>
            <a:ext cx="1480797" cy="1369699"/>
            <a:chOff x="2136859" y="2077240"/>
            <a:chExt cx="1480797" cy="1369699"/>
          </a:xfrm>
        </p:grpSpPr>
        <p:sp>
          <p:nvSpPr>
            <p:cNvPr id="128" name="VCC"/>
            <p:cNvSpPr txBox="1"/>
            <p:nvPr/>
          </p:nvSpPr>
          <p:spPr>
            <a:xfrm>
              <a:off x="2305805" y="2077240"/>
              <a:ext cx="131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DISCH </a:t>
              </a:r>
              <a:r>
                <a:rPr lang="en-US" sz="1100" dirty="0" smtClean="0"/>
                <a:t>1</a:t>
              </a:r>
              <a:endParaRPr lang="en-US" sz="1100" baseline="-25000" dirty="0"/>
            </a:p>
          </p:txBody>
        </p:sp>
        <p:sp>
          <p:nvSpPr>
            <p:cNvPr id="129" name="GND"/>
            <p:cNvSpPr txBox="1"/>
            <p:nvPr/>
          </p:nvSpPr>
          <p:spPr>
            <a:xfrm>
              <a:off x="2136859" y="3185329"/>
              <a:ext cx="14807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GND</a:t>
              </a:r>
              <a:endParaRPr lang="en-US" sz="1100" dirty="0"/>
            </a:p>
          </p:txBody>
        </p:sp>
        <p:sp>
          <p:nvSpPr>
            <p:cNvPr id="65" name="VCC"/>
            <p:cNvSpPr txBox="1"/>
            <p:nvPr/>
          </p:nvSpPr>
          <p:spPr>
            <a:xfrm>
              <a:off x="2305805" y="2261921"/>
              <a:ext cx="1311851" cy="261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THRESH </a:t>
              </a:r>
              <a:r>
                <a:rPr lang="en-US" sz="1100" dirty="0" smtClean="0"/>
                <a:t>1</a:t>
              </a:r>
              <a:endParaRPr lang="en-US" sz="1100" baseline="-25000" dirty="0"/>
            </a:p>
          </p:txBody>
        </p:sp>
        <p:sp>
          <p:nvSpPr>
            <p:cNvPr id="66" name="VCC"/>
            <p:cNvSpPr txBox="1"/>
            <p:nvPr/>
          </p:nvSpPr>
          <p:spPr>
            <a:xfrm>
              <a:off x="2305805" y="2446602"/>
              <a:ext cx="131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CONT </a:t>
              </a:r>
              <a:r>
                <a:rPr lang="en-US" sz="1100" dirty="0" smtClean="0"/>
                <a:t>1</a:t>
              </a:r>
              <a:endParaRPr lang="en-US" sz="1100" baseline="-25000" dirty="0"/>
            </a:p>
          </p:txBody>
        </p:sp>
        <p:sp>
          <p:nvSpPr>
            <p:cNvPr id="67" name="VCC"/>
            <p:cNvSpPr txBox="1"/>
            <p:nvPr/>
          </p:nvSpPr>
          <p:spPr>
            <a:xfrm>
              <a:off x="2305805" y="2631283"/>
              <a:ext cx="131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RESET 1</a:t>
              </a:r>
              <a:endParaRPr lang="en-US" sz="1100" baseline="-25000" dirty="0"/>
            </a:p>
          </p:txBody>
        </p:sp>
        <p:sp>
          <p:nvSpPr>
            <p:cNvPr id="68" name="VCC"/>
            <p:cNvSpPr txBox="1"/>
            <p:nvPr/>
          </p:nvSpPr>
          <p:spPr>
            <a:xfrm>
              <a:off x="2305805" y="3000646"/>
              <a:ext cx="131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TRIG </a:t>
              </a:r>
              <a:r>
                <a:rPr lang="en-US" sz="1100" dirty="0" smtClean="0"/>
                <a:t>1</a:t>
              </a:r>
              <a:endParaRPr lang="en-US" sz="1100" baseline="-25000" dirty="0"/>
            </a:p>
          </p:txBody>
        </p:sp>
        <p:sp>
          <p:nvSpPr>
            <p:cNvPr id="69" name="VCC"/>
            <p:cNvSpPr txBox="1"/>
            <p:nvPr/>
          </p:nvSpPr>
          <p:spPr>
            <a:xfrm>
              <a:off x="2305805" y="2815964"/>
              <a:ext cx="131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OUT </a:t>
              </a:r>
              <a:r>
                <a:rPr lang="en-US" sz="1100" dirty="0" smtClean="0"/>
                <a:t>1</a:t>
              </a:r>
              <a:endParaRPr lang="en-US" sz="1100" baseline="-250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384529" y="2078329"/>
            <a:ext cx="1480797" cy="1368610"/>
            <a:chOff x="4592809" y="1877512"/>
            <a:chExt cx="1480797" cy="1368610"/>
          </a:xfrm>
        </p:grpSpPr>
        <p:sp>
          <p:nvSpPr>
            <p:cNvPr id="70" name="VCC"/>
            <p:cNvSpPr txBox="1"/>
            <p:nvPr/>
          </p:nvSpPr>
          <p:spPr>
            <a:xfrm>
              <a:off x="4592809" y="2061948"/>
              <a:ext cx="131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DISCH </a:t>
              </a:r>
              <a:r>
                <a:rPr lang="en-US" sz="1100" dirty="0" smtClean="0"/>
                <a:t>2</a:t>
              </a:r>
              <a:endParaRPr lang="en-US" sz="1100" baseline="-25000" dirty="0"/>
            </a:p>
          </p:txBody>
        </p:sp>
        <p:sp>
          <p:nvSpPr>
            <p:cNvPr id="71" name="GND"/>
            <p:cNvSpPr txBox="1"/>
            <p:nvPr/>
          </p:nvSpPr>
          <p:spPr>
            <a:xfrm>
              <a:off x="4592809" y="1877512"/>
              <a:ext cx="14807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V</a:t>
              </a:r>
              <a:r>
                <a:rPr lang="en-US" sz="1100" baseline="-25000" dirty="0" smtClean="0"/>
                <a:t>CC</a:t>
              </a:r>
              <a:endParaRPr lang="en-US" sz="1100" baseline="-25000" dirty="0"/>
            </a:p>
          </p:txBody>
        </p:sp>
        <p:sp>
          <p:nvSpPr>
            <p:cNvPr id="72" name="VCC"/>
            <p:cNvSpPr txBox="1"/>
            <p:nvPr/>
          </p:nvSpPr>
          <p:spPr>
            <a:xfrm>
              <a:off x="4592809" y="2246384"/>
              <a:ext cx="131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THRESH </a:t>
              </a:r>
              <a:r>
                <a:rPr lang="en-US" sz="1100" dirty="0" smtClean="0"/>
                <a:t>2</a:t>
              </a:r>
              <a:endParaRPr lang="en-US" sz="1100" baseline="-25000" dirty="0"/>
            </a:p>
          </p:txBody>
        </p:sp>
        <p:sp>
          <p:nvSpPr>
            <p:cNvPr id="73" name="VCC"/>
            <p:cNvSpPr txBox="1"/>
            <p:nvPr/>
          </p:nvSpPr>
          <p:spPr>
            <a:xfrm>
              <a:off x="4592809" y="2431205"/>
              <a:ext cx="131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CONT </a:t>
              </a:r>
              <a:r>
                <a:rPr lang="en-US" sz="1100" dirty="0" smtClean="0"/>
                <a:t>2</a:t>
              </a:r>
              <a:endParaRPr lang="en-US" sz="1100" baseline="-25000" dirty="0"/>
            </a:p>
          </p:txBody>
        </p:sp>
        <p:sp>
          <p:nvSpPr>
            <p:cNvPr id="74" name="VCC"/>
            <p:cNvSpPr txBox="1"/>
            <p:nvPr/>
          </p:nvSpPr>
          <p:spPr>
            <a:xfrm>
              <a:off x="4592809" y="2615641"/>
              <a:ext cx="131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RESET 2</a:t>
              </a:r>
              <a:endParaRPr lang="en-US" sz="1100" baseline="-25000" dirty="0"/>
            </a:p>
          </p:txBody>
        </p:sp>
        <p:sp>
          <p:nvSpPr>
            <p:cNvPr id="75" name="VCC"/>
            <p:cNvSpPr txBox="1"/>
            <p:nvPr/>
          </p:nvSpPr>
          <p:spPr>
            <a:xfrm>
              <a:off x="4592809" y="2984512"/>
              <a:ext cx="131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TRIG </a:t>
              </a:r>
              <a:r>
                <a:rPr lang="en-US" sz="1100" dirty="0" smtClean="0"/>
                <a:t>2</a:t>
              </a:r>
              <a:endParaRPr lang="en-US" sz="1100" baseline="-25000" dirty="0"/>
            </a:p>
          </p:txBody>
        </p:sp>
        <p:sp>
          <p:nvSpPr>
            <p:cNvPr id="76" name="VCC"/>
            <p:cNvSpPr txBox="1"/>
            <p:nvPr/>
          </p:nvSpPr>
          <p:spPr>
            <a:xfrm>
              <a:off x="4592809" y="2800077"/>
              <a:ext cx="131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OUT </a:t>
              </a:r>
              <a:r>
                <a:rPr lang="en-US" sz="1100" dirty="0" smtClean="0"/>
                <a:t>2</a:t>
              </a:r>
              <a:endParaRPr lang="en-US" sz="11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6245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46</Words>
  <Application>Microsoft Office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31</cp:revision>
  <dcterms:created xsi:type="dcterms:W3CDTF">2016-09-02T22:28:28Z</dcterms:created>
  <dcterms:modified xsi:type="dcterms:W3CDTF">2016-09-05T00:53:43Z</dcterms:modified>
</cp:coreProperties>
</file>