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1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0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0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3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4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8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9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7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0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8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9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2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944035" y="1282550"/>
            <a:ext cx="3099897" cy="1837154"/>
            <a:chOff x="4944035" y="1282550"/>
            <a:chExt cx="3099897" cy="183715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8367" y="1282550"/>
              <a:ext cx="2955565" cy="1610783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4944035" y="2523641"/>
              <a:ext cx="726739" cy="596063"/>
              <a:chOff x="4903395" y="2574441"/>
              <a:chExt cx="726739" cy="59606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903395" y="2574441"/>
                <a:ext cx="344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094642" y="2687807"/>
                <a:ext cx="344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5889" y="2801172"/>
                <a:ext cx="344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2294189" y="1374361"/>
            <a:ext cx="2310084" cy="1674042"/>
            <a:chOff x="2294189" y="1374361"/>
            <a:chExt cx="2310084" cy="16740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7047" y="1374361"/>
              <a:ext cx="2127226" cy="1518972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 rot="1909282">
              <a:off x="2330344" y="2652424"/>
              <a:ext cx="556931" cy="295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294189" y="2452340"/>
              <a:ext cx="726739" cy="596063"/>
              <a:chOff x="4903395" y="2574441"/>
              <a:chExt cx="726739" cy="596063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4903395" y="2574441"/>
                <a:ext cx="344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094642" y="2687807"/>
                <a:ext cx="344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285889" y="2801172"/>
                <a:ext cx="344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2638434" y="3147814"/>
            <a:ext cx="169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TO-92 package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76858" y="3147814"/>
            <a:ext cx="169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TO-220 package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017776" y="566928"/>
            <a:ext cx="6345936" cy="34564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8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10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18</cp:revision>
  <dcterms:created xsi:type="dcterms:W3CDTF">2016-09-02T22:28:28Z</dcterms:created>
  <dcterms:modified xsi:type="dcterms:W3CDTF">2016-09-03T12:25:51Z</dcterms:modified>
</cp:coreProperties>
</file>