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50" d="100"/>
          <a:sy n="150" d="100"/>
        </p:scale>
        <p:origin x="-1949" y="-6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EA2EF7-C9EB-4877-A708-8E920FFA836F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6B993E-5CF4-4CEE-A69F-A690D0471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447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B993E-5CF4-4CEE-A69F-A690D047174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458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4EF2-E2FD-4516-8B23-7AC5F47B532A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05186-E87C-47AF-AC12-311F67FA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615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4EF2-E2FD-4516-8B23-7AC5F47B532A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05186-E87C-47AF-AC12-311F67FA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700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4EF2-E2FD-4516-8B23-7AC5F47B532A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05186-E87C-47AF-AC12-311F67FA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800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4EF2-E2FD-4516-8B23-7AC5F47B532A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05186-E87C-47AF-AC12-311F67FA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238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4EF2-E2FD-4516-8B23-7AC5F47B532A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05186-E87C-47AF-AC12-311F67FA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646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4EF2-E2FD-4516-8B23-7AC5F47B532A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05186-E87C-47AF-AC12-311F67FA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788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4EF2-E2FD-4516-8B23-7AC5F47B532A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05186-E87C-47AF-AC12-311F67FA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91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4EF2-E2FD-4516-8B23-7AC5F47B532A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05186-E87C-47AF-AC12-311F67FA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073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4EF2-E2FD-4516-8B23-7AC5F47B532A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05186-E87C-47AF-AC12-311F67FA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204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4EF2-E2FD-4516-8B23-7AC5F47B532A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05186-E87C-47AF-AC12-311F67FA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681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4EF2-E2FD-4516-8B23-7AC5F47B532A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05186-E87C-47AF-AC12-311F67FA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194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54EF2-E2FD-4516-8B23-7AC5F47B532A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505186-E87C-47AF-AC12-311F67FA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421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chip and pins and labels"/>
          <p:cNvGrpSpPr/>
          <p:nvPr/>
        </p:nvGrpSpPr>
        <p:grpSpPr>
          <a:xfrm>
            <a:off x="3480596" y="1228971"/>
            <a:ext cx="2127724" cy="1617181"/>
            <a:chOff x="3491801" y="1998157"/>
            <a:chExt cx="1036924" cy="914424"/>
          </a:xfrm>
        </p:grpSpPr>
        <p:grpSp>
          <p:nvGrpSpPr>
            <p:cNvPr id="30" name="chip"/>
            <p:cNvGrpSpPr/>
            <p:nvPr/>
          </p:nvGrpSpPr>
          <p:grpSpPr>
            <a:xfrm>
              <a:off x="3586480" y="1998157"/>
              <a:ext cx="820900" cy="914424"/>
              <a:chOff x="3586480" y="2027449"/>
              <a:chExt cx="1234440" cy="1375078"/>
            </a:xfrm>
          </p:grpSpPr>
          <p:grpSp>
            <p:nvGrpSpPr>
              <p:cNvPr id="27" name="pins"/>
              <p:cNvGrpSpPr/>
              <p:nvPr/>
            </p:nvGrpSpPr>
            <p:grpSpPr>
              <a:xfrm>
                <a:off x="3586480" y="2255795"/>
                <a:ext cx="1234440" cy="1007280"/>
                <a:chOff x="3575222" y="2255795"/>
                <a:chExt cx="1425146" cy="1007280"/>
              </a:xfrm>
            </p:grpSpPr>
            <p:sp>
              <p:nvSpPr>
                <p:cNvPr id="3" name="Rectangle 2"/>
                <p:cNvSpPr/>
                <p:nvPr/>
              </p:nvSpPr>
              <p:spPr>
                <a:xfrm>
                  <a:off x="3575222" y="2255795"/>
                  <a:ext cx="1425146" cy="18288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200"/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3575222" y="2530595"/>
                  <a:ext cx="1425146" cy="18288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200"/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>
                  <a:off x="3575222" y="2805395"/>
                  <a:ext cx="1425146" cy="18288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200"/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>
                  <a:off x="3575222" y="3080195"/>
                  <a:ext cx="1425146" cy="18288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200"/>
                </a:p>
              </p:txBody>
            </p:sp>
          </p:grpSp>
          <p:grpSp>
            <p:nvGrpSpPr>
              <p:cNvPr id="29" name="chip body"/>
              <p:cNvGrpSpPr/>
              <p:nvPr/>
            </p:nvGrpSpPr>
            <p:grpSpPr>
              <a:xfrm>
                <a:off x="3767095" y="2027449"/>
                <a:ext cx="873211" cy="1375078"/>
                <a:chOff x="3772932" y="2027449"/>
                <a:chExt cx="873211" cy="1375078"/>
              </a:xfrm>
            </p:grpSpPr>
            <p:sp>
              <p:nvSpPr>
                <p:cNvPr id="2" name="Rectangle 1"/>
                <p:cNvSpPr/>
                <p:nvPr/>
              </p:nvSpPr>
              <p:spPr>
                <a:xfrm>
                  <a:off x="3772932" y="2116380"/>
                  <a:ext cx="873211" cy="128614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200"/>
                </a:p>
              </p:txBody>
            </p:sp>
            <p:sp>
              <p:nvSpPr>
                <p:cNvPr id="5" name="Rectangle 4"/>
                <p:cNvSpPr/>
                <p:nvPr/>
              </p:nvSpPr>
              <p:spPr>
                <a:xfrm>
                  <a:off x="4126326" y="2027449"/>
                  <a:ext cx="166425" cy="14833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200"/>
                </a:p>
              </p:txBody>
            </p:sp>
            <p:sp>
              <p:nvSpPr>
                <p:cNvPr id="4" name="Arc 3"/>
                <p:cNvSpPr/>
                <p:nvPr/>
              </p:nvSpPr>
              <p:spPr>
                <a:xfrm>
                  <a:off x="4126324" y="2027450"/>
                  <a:ext cx="166428" cy="166428"/>
                </a:xfrm>
                <a:prstGeom prst="arc">
                  <a:avLst>
                    <a:gd name="adj1" fmla="val 3594"/>
                    <a:gd name="adj2" fmla="val 10800000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3200"/>
                </a:p>
              </p:txBody>
            </p:sp>
          </p:grpSp>
        </p:grpSp>
        <p:grpSp>
          <p:nvGrpSpPr>
            <p:cNvPr id="35" name="left pin numbers"/>
            <p:cNvGrpSpPr/>
            <p:nvPr/>
          </p:nvGrpSpPr>
          <p:grpSpPr>
            <a:xfrm>
              <a:off x="3491801" y="2143300"/>
              <a:ext cx="329513" cy="697791"/>
              <a:chOff x="3481778" y="2143300"/>
              <a:chExt cx="329513" cy="697791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3481778" y="2143300"/>
                <a:ext cx="329513" cy="1479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/>
                  <a:t>1</a:t>
                </a:r>
                <a:endParaRPr lang="en-US" sz="1100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3481778" y="2326588"/>
                <a:ext cx="329513" cy="1479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/>
                  <a:t>2</a:t>
                </a:r>
                <a:endParaRPr lang="en-US" sz="1100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3481778" y="2509876"/>
                <a:ext cx="329513" cy="1479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/>
                  <a:t>3</a:t>
                </a:r>
                <a:endParaRPr lang="en-US" sz="1100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3481778" y="2693165"/>
                <a:ext cx="329513" cy="1479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/>
                  <a:t>4</a:t>
                </a:r>
                <a:endParaRPr lang="en-US" sz="1100" dirty="0"/>
              </a:p>
            </p:txBody>
          </p:sp>
        </p:grpSp>
        <p:grpSp>
          <p:nvGrpSpPr>
            <p:cNvPr id="28" name="right pin numbers"/>
            <p:cNvGrpSpPr/>
            <p:nvPr/>
          </p:nvGrpSpPr>
          <p:grpSpPr>
            <a:xfrm>
              <a:off x="4174498" y="2143300"/>
              <a:ext cx="354227" cy="697791"/>
              <a:chOff x="4174498" y="2143300"/>
              <a:chExt cx="354227" cy="697791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4174498" y="2143300"/>
                <a:ext cx="354227" cy="1479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/>
                  <a:t>8</a:t>
                </a:r>
                <a:endParaRPr lang="en-US" sz="1100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4199212" y="2693165"/>
                <a:ext cx="329513" cy="1479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/>
                  <a:t>5</a:t>
                </a:r>
                <a:endParaRPr lang="en-US" sz="1100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4199212" y="2509876"/>
                <a:ext cx="329513" cy="1479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/>
                  <a:t>6</a:t>
                </a:r>
                <a:endParaRPr lang="en-US" sz="1100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4199212" y="2326588"/>
                <a:ext cx="329513" cy="1479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/>
                  <a:t>7</a:t>
                </a:r>
                <a:endParaRPr lang="en-US" sz="1100" dirty="0"/>
              </a:p>
            </p:txBody>
          </p:sp>
        </p:grpSp>
      </p:grpSp>
      <p:sp>
        <p:nvSpPr>
          <p:cNvPr id="84" name="chip label"/>
          <p:cNvSpPr txBox="1"/>
          <p:nvPr/>
        </p:nvSpPr>
        <p:spPr>
          <a:xfrm>
            <a:off x="3950470" y="2995360"/>
            <a:ext cx="11443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TS555CN</a:t>
            </a:r>
            <a:endParaRPr lang="en-US" sz="1400" dirty="0" smtClean="0"/>
          </a:p>
          <a:p>
            <a:r>
              <a:rPr lang="en-US" sz="1400" dirty="0" smtClean="0"/>
              <a:t>fast timer</a:t>
            </a:r>
            <a:endParaRPr lang="en-US" sz="1400" dirty="0" smtClean="0"/>
          </a:p>
          <a:p>
            <a:r>
              <a:rPr lang="en-US" sz="1400" dirty="0"/>
              <a:t>8</a:t>
            </a:r>
            <a:r>
              <a:rPr lang="en-US" sz="1400" dirty="0" smtClean="0"/>
              <a:t>-pin DIP</a:t>
            </a:r>
            <a:endParaRPr lang="en-US" sz="14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2705166" y="1465925"/>
            <a:ext cx="988065" cy="1228212"/>
            <a:chOff x="3149941" y="1465925"/>
            <a:chExt cx="543290" cy="1228212"/>
          </a:xfrm>
        </p:grpSpPr>
        <p:sp>
          <p:nvSpPr>
            <p:cNvPr id="128" name="TextBox 127"/>
            <p:cNvSpPr txBox="1"/>
            <p:nvPr/>
          </p:nvSpPr>
          <p:spPr>
            <a:xfrm>
              <a:off x="3191764" y="2432527"/>
              <a:ext cx="50146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 smtClean="0"/>
                <a:t>RESET</a:t>
              </a:r>
              <a:endParaRPr lang="en-US" sz="1100" dirty="0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3149941" y="1465925"/>
              <a:ext cx="54329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 smtClean="0"/>
                <a:t>GROUND</a:t>
              </a:r>
              <a:endParaRPr lang="en-US" sz="1100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3149941" y="2110327"/>
              <a:ext cx="54329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b="0" dirty="0" smtClean="0"/>
                <a:t> </a:t>
              </a:r>
              <a:r>
                <a:rPr lang="en-US" sz="1100" b="0" dirty="0" smtClean="0"/>
                <a:t>OUTPUT</a:t>
              </a:r>
              <a:endParaRPr lang="en-US" sz="1100" dirty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149941" y="1788126"/>
              <a:ext cx="54329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b="0" dirty="0" smtClean="0"/>
                <a:t> TRIGGER</a:t>
              </a:r>
              <a:endParaRPr lang="en-US" sz="1100" dirty="0"/>
            </a:p>
          </p:txBody>
        </p:sp>
      </p:grpSp>
      <p:grpSp>
        <p:nvGrpSpPr>
          <p:cNvPr id="32" name="right labels"/>
          <p:cNvGrpSpPr/>
          <p:nvPr/>
        </p:nvGrpSpPr>
        <p:grpSpPr>
          <a:xfrm>
            <a:off x="5349866" y="1465925"/>
            <a:ext cx="1487814" cy="1228212"/>
            <a:chOff x="4363968" y="2049584"/>
            <a:chExt cx="552749" cy="1228212"/>
          </a:xfrm>
        </p:grpSpPr>
        <p:sp>
          <p:nvSpPr>
            <p:cNvPr id="129" name="TextBox 128"/>
            <p:cNvSpPr txBox="1"/>
            <p:nvPr/>
          </p:nvSpPr>
          <p:spPr>
            <a:xfrm>
              <a:off x="4363968" y="2049584"/>
              <a:ext cx="48235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V</a:t>
              </a:r>
              <a:r>
                <a:rPr lang="en-US" sz="1100" baseline="-25000" dirty="0" smtClean="0"/>
                <a:t>CC</a:t>
              </a:r>
              <a:endParaRPr lang="en-US" sz="1100" baseline="-25000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4363968" y="2371785"/>
              <a:ext cx="54329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DISCHARGE</a:t>
              </a:r>
              <a:endParaRPr lang="en-US" sz="1100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4373427" y="3016186"/>
              <a:ext cx="54329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CONTROL VOLTAGE </a:t>
              </a:r>
              <a:endParaRPr lang="en-US" sz="1100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4363968" y="2693986"/>
              <a:ext cx="54329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THESHHOLD </a:t>
              </a:r>
              <a:endParaRPr lang="en-US" sz="1100" dirty="0"/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1165" t="6718" r="24379" b="8575"/>
          <a:stretch/>
        </p:blipFill>
        <p:spPr>
          <a:xfrm>
            <a:off x="3924714" y="1476085"/>
            <a:ext cx="1176149" cy="1298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45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899</TotalTime>
  <Words>25</Words>
  <Application>Microsoft Office PowerPoint</Application>
  <PresentationFormat>Widescreen</PresentationFormat>
  <Paragraphs>20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University of Richmond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Trawick, Matt</dc:creator>
  <cp:lastModifiedBy>Trawick, Matt</cp:lastModifiedBy>
  <cp:revision>38</cp:revision>
  <dcterms:created xsi:type="dcterms:W3CDTF">2016-09-02T22:28:28Z</dcterms:created>
  <dcterms:modified xsi:type="dcterms:W3CDTF">2016-09-03T15:24:36Z</dcterms:modified>
</cp:coreProperties>
</file>