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772400" cy="10058400"/>
  <p:notesSz cx="7315200" cy="9601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000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50" y="10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1B4BD-1C89-4CEC-857E-88D7AB01A253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5063" y="1200150"/>
            <a:ext cx="25050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5CD7B-3F99-4339-9715-F5939F540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6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t="4736" r="1156" b="11431"/>
          <a:stretch/>
        </p:blipFill>
        <p:spPr>
          <a:xfrm>
            <a:off x="0" y="0"/>
            <a:ext cx="7884160" cy="10160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280860" y="1828800"/>
            <a:ext cx="5210680" cy="1089279"/>
            <a:chOff x="1558355" y="1828800"/>
            <a:chExt cx="5210680" cy="1089279"/>
          </a:xfrm>
        </p:grpSpPr>
        <p:sp>
          <p:nvSpPr>
            <p:cNvPr id="3" name="Parallelogram 2"/>
            <p:cNvSpPr/>
            <p:nvPr/>
          </p:nvSpPr>
          <p:spPr>
            <a:xfrm>
              <a:off x="1558355" y="1829943"/>
              <a:ext cx="5210680" cy="1088136"/>
            </a:xfrm>
            <a:prstGeom prst="parallelogram">
              <a:avLst>
                <a:gd name="adj" fmla="val 19588"/>
              </a:avLst>
            </a:prstGeom>
            <a:solidFill>
              <a:srgbClr val="C00000"/>
            </a:solidFill>
            <a:ln w="50800" cmpd="thickThin">
              <a:solidFill>
                <a:srgbClr val="FFFF00"/>
              </a:solidFill>
            </a:ln>
          </p:spPr>
          <p:txBody>
            <a:bodyPr wrap="square" lIns="101882" tIns="50941" rIns="101882" bIns="50941" rtlCol="0">
              <a:spAutoFit/>
            </a:bodyPr>
            <a:lstStyle/>
            <a:p>
              <a:pPr lvl="0" algn="ctr"/>
              <a:endParaRPr lang="en-US" sz="2300" dirty="0">
                <a:solidFill>
                  <a:prstClr val="black"/>
                </a:solidFill>
              </a:endParaRPr>
            </a:p>
          </p:txBody>
        </p:sp>
        <p:sp>
          <p:nvSpPr>
            <p:cNvPr id="2" name="MAIN TITLE BOX"/>
            <p:cNvSpPr txBox="1"/>
            <p:nvPr/>
          </p:nvSpPr>
          <p:spPr>
            <a:xfrm>
              <a:off x="1726565" y="1828800"/>
              <a:ext cx="4874260" cy="1087762"/>
            </a:xfrm>
            <a:prstGeom prst="rect">
              <a:avLst/>
            </a:prstGeom>
            <a:noFill/>
            <a:ln w="50800" cmpd="thickThin">
              <a:noFill/>
            </a:ln>
          </p:spPr>
          <p:txBody>
            <a:bodyPr wrap="square" lIns="101882" tIns="50941" rIns="101882" bIns="50941" rtlCol="0">
              <a:spAutoFit/>
            </a:bodyPr>
            <a:lstStyle/>
            <a:p>
              <a:pPr algn="ctr"/>
              <a:r>
                <a:rPr lang="en-US" sz="4000" b="1" i="1" dirty="0" smtClean="0">
                  <a:solidFill>
                    <a:schemeClr val="bg1"/>
                  </a:solidFill>
                </a:rPr>
                <a:t>Electronics </a:t>
              </a:r>
              <a:r>
                <a:rPr lang="en-US" sz="4000" b="1" i="1" dirty="0" smtClean="0">
                  <a:solidFill>
                    <a:schemeClr val="bg1"/>
                  </a:solidFill>
                </a:rPr>
                <a:t>For Doing!</a:t>
              </a:r>
            </a:p>
            <a:p>
              <a:r>
                <a:rPr lang="en-US" sz="2400" dirty="0" smtClean="0">
                  <a:solidFill>
                    <a:schemeClr val="bg1"/>
                  </a:solidFill>
                </a:rPr>
                <a:t> Laboratory Exercises for </a:t>
              </a:r>
              <a:r>
                <a:rPr lang="en-US" sz="2400" dirty="0" smtClean="0">
                  <a:solidFill>
                    <a:schemeClr val="bg1"/>
                  </a:solidFill>
                </a:rPr>
                <a:t>Physics </a:t>
              </a:r>
              <a:r>
                <a:rPr lang="en-US" sz="2400" dirty="0" smtClean="0">
                  <a:solidFill>
                    <a:schemeClr val="bg1"/>
                  </a:solidFill>
                </a:rPr>
                <a:t>216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05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8134</TotalTime>
  <Words>10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154</cp:revision>
  <cp:lastPrinted>2016-08-16T10:59:40Z</cp:lastPrinted>
  <dcterms:created xsi:type="dcterms:W3CDTF">2006-08-16T00:00:00Z</dcterms:created>
  <dcterms:modified xsi:type="dcterms:W3CDTF">2016-08-16T11:59:41Z</dcterms:modified>
</cp:coreProperties>
</file>