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772400" cy="10058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FF"/>
    <a:srgbClr val="00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50" y="62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6721B4BD-1C89-4CEC-857E-88D7AB01A2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74508"/>
            <a:ext cx="5607711" cy="3659842"/>
          </a:xfrm>
          <a:prstGeom prst="rect">
            <a:avLst/>
          </a:prstGeom>
        </p:spPr>
        <p:txBody>
          <a:bodyPr vert="horz" lIns="88139" tIns="44070" rIns="88139" bIns="4407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3D25CD7B-3F99-4339-9715-F5939F54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202"/>
            <a:ext cx="7772087" cy="1005799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09460" y="3213100"/>
            <a:ext cx="5210680" cy="1089279"/>
            <a:chOff x="1558355" y="1828800"/>
            <a:chExt cx="5210680" cy="1089279"/>
          </a:xfrm>
        </p:grpSpPr>
        <p:sp>
          <p:nvSpPr>
            <p:cNvPr id="3" name="Parallelogram 2"/>
            <p:cNvSpPr/>
            <p:nvPr/>
          </p:nvSpPr>
          <p:spPr>
            <a:xfrm>
              <a:off x="1558355" y="1829943"/>
              <a:ext cx="5210680" cy="1088136"/>
            </a:xfrm>
            <a:prstGeom prst="parallelogram">
              <a:avLst>
                <a:gd name="adj" fmla="val 19588"/>
              </a:avLst>
            </a:prstGeom>
            <a:solidFill>
              <a:srgbClr val="C00000"/>
            </a:solidFill>
            <a:ln w="50800" cmpd="thickThin">
              <a:solidFill>
                <a:srgbClr val="FFFF00"/>
              </a:solidFill>
            </a:ln>
          </p:spPr>
          <p:txBody>
            <a:bodyPr wrap="square" lIns="101882" tIns="50941" rIns="101882" bIns="50941" rtlCol="0">
              <a:spAutoFit/>
            </a:bodyPr>
            <a:lstStyle/>
            <a:p>
              <a:pPr lvl="0" algn="ctr"/>
              <a:endParaRPr lang="en-US" sz="2300" dirty="0">
                <a:solidFill>
                  <a:prstClr val="black"/>
                </a:solidFill>
              </a:endParaRPr>
            </a:p>
          </p:txBody>
        </p:sp>
        <p:sp>
          <p:nvSpPr>
            <p:cNvPr id="2" name="MAIN TITLE BOX"/>
            <p:cNvSpPr txBox="1"/>
            <p:nvPr/>
          </p:nvSpPr>
          <p:spPr>
            <a:xfrm>
              <a:off x="1726565" y="1828800"/>
              <a:ext cx="4874260" cy="1087762"/>
            </a:xfrm>
            <a:prstGeom prst="rect">
              <a:avLst/>
            </a:prstGeom>
            <a:noFill/>
            <a:ln w="50800" cmpd="thickThin">
              <a:noFill/>
            </a:ln>
          </p:spPr>
          <p:txBody>
            <a:bodyPr wrap="square" lIns="101882" tIns="50941" rIns="101882" bIns="50941" rtlCol="0">
              <a:spAutoFit/>
            </a:bodyPr>
            <a:lstStyle/>
            <a:p>
              <a:pPr algn="ctr"/>
              <a:r>
                <a:rPr lang="en-US" sz="4000" b="1" i="1" dirty="0" smtClean="0">
                  <a:solidFill>
                    <a:schemeClr val="bg1"/>
                  </a:solidFill>
                </a:rPr>
                <a:t>Electronics For Doing!</a:t>
              </a: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 Laboratory Exercises for Physics 216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05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8273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160</cp:revision>
  <cp:lastPrinted>2016-09-06T20:52:02Z</cp:lastPrinted>
  <dcterms:created xsi:type="dcterms:W3CDTF">2006-08-16T00:00:00Z</dcterms:created>
  <dcterms:modified xsi:type="dcterms:W3CDTF">2016-09-07T16:45:45Z</dcterms:modified>
</cp:coreProperties>
</file>