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3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2083-227A-4E0A-8449-33E0A7EA9CE2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DC65-03D1-45CD-A617-68FD0FEE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5400000">
            <a:off x="3286488" y="819665"/>
            <a:ext cx="1005840" cy="510746"/>
          </a:xfrm>
          <a:prstGeom prst="triangle">
            <a:avLst/>
          </a:prstGeom>
          <a:solidFill>
            <a:srgbClr val="00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3805" y="617838"/>
            <a:ext cx="313038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9859" y="617838"/>
            <a:ext cx="313038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2" y="617838"/>
            <a:ext cx="914400" cy="914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</cp:revision>
  <dcterms:created xsi:type="dcterms:W3CDTF">2016-09-05T21:37:28Z</dcterms:created>
  <dcterms:modified xsi:type="dcterms:W3CDTF">2016-09-05T21:38:05Z</dcterms:modified>
</cp:coreProperties>
</file>