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2976" y="-1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7002E-2458-4D49-9BB8-A963926F9AC5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F9B3F-7BAF-44B9-932A-467BE6AA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16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F9B3F-7BAF-44B9-932A-467BE6AA22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6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0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4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0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9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4EF2-E2FD-4516-8B23-7AC5F47B532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pins"/>
          <p:cNvGrpSpPr/>
          <p:nvPr/>
        </p:nvGrpSpPr>
        <p:grpSpPr>
          <a:xfrm>
            <a:off x="3586480" y="2150007"/>
            <a:ext cx="820900" cy="1399040"/>
            <a:chOff x="3586480" y="2150007"/>
            <a:chExt cx="820900" cy="1399040"/>
          </a:xfrm>
        </p:grpSpPr>
        <p:sp>
          <p:nvSpPr>
            <p:cNvPr id="49" name="Rectangle 48"/>
            <p:cNvSpPr/>
            <p:nvPr/>
          </p:nvSpPr>
          <p:spPr>
            <a:xfrm>
              <a:off x="3586480" y="3427432"/>
              <a:ext cx="820900" cy="1216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586480" y="2150007"/>
              <a:ext cx="820900" cy="1216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6480" y="2332748"/>
              <a:ext cx="820900" cy="12161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86480" y="2515490"/>
              <a:ext cx="820900" cy="12161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6480" y="2698231"/>
              <a:ext cx="820900" cy="1216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586480" y="2880973"/>
              <a:ext cx="820900" cy="12161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86480" y="3063714"/>
              <a:ext cx="820900" cy="1216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586480" y="3246457"/>
              <a:ext cx="820900" cy="121615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chip body"/>
          <p:cNvGrpSpPr/>
          <p:nvPr/>
        </p:nvGrpSpPr>
        <p:grpSpPr>
          <a:xfrm>
            <a:off x="3706589" y="1940011"/>
            <a:ext cx="580683" cy="1692824"/>
            <a:chOff x="3772932" y="1940011"/>
            <a:chExt cx="873211" cy="2277762"/>
          </a:xfrm>
        </p:grpSpPr>
        <p:sp>
          <p:nvSpPr>
            <p:cNvPr id="2" name="Rectangle 1"/>
            <p:cNvSpPr/>
            <p:nvPr/>
          </p:nvSpPr>
          <p:spPr>
            <a:xfrm>
              <a:off x="3772932" y="2116380"/>
              <a:ext cx="873211" cy="210139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38885" y="2027449"/>
              <a:ext cx="341305" cy="148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>
              <a:off x="4038885" y="1940011"/>
              <a:ext cx="341305" cy="341305"/>
            </a:xfrm>
            <a:prstGeom prst="arc">
              <a:avLst>
                <a:gd name="adj1" fmla="val 3594"/>
                <a:gd name="adj2" fmla="val 108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chip label"/>
          <p:cNvSpPr txBox="1"/>
          <p:nvPr/>
        </p:nvSpPr>
        <p:spPr>
          <a:xfrm>
            <a:off x="3498350" y="3748470"/>
            <a:ext cx="979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DPDT relay</a:t>
            </a:r>
            <a:endParaRPr lang="en-US" sz="1400" dirty="0"/>
          </a:p>
        </p:txBody>
      </p:sp>
      <p:grpSp>
        <p:nvGrpSpPr>
          <p:cNvPr id="28" name="left pin nums"/>
          <p:cNvGrpSpPr/>
          <p:nvPr/>
        </p:nvGrpSpPr>
        <p:grpSpPr>
          <a:xfrm>
            <a:off x="3481778" y="2103092"/>
            <a:ext cx="329513" cy="1491635"/>
            <a:chOff x="3481778" y="2103092"/>
            <a:chExt cx="329513" cy="1491635"/>
          </a:xfrm>
        </p:grpSpPr>
        <p:sp>
          <p:nvSpPr>
            <p:cNvPr id="6" name="TextBox 5"/>
            <p:cNvSpPr txBox="1"/>
            <p:nvPr/>
          </p:nvSpPr>
          <p:spPr>
            <a:xfrm>
              <a:off x="3481778" y="2103092"/>
              <a:ext cx="3295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1</a:t>
              </a:r>
              <a:endParaRPr lang="en-US" sz="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81778" y="2286380"/>
              <a:ext cx="3295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2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81778" y="2469668"/>
              <a:ext cx="3295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3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81778" y="2652957"/>
              <a:ext cx="3295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4</a:t>
              </a:r>
              <a:endParaRPr lang="en-US" sz="8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81778" y="2836246"/>
              <a:ext cx="3295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5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81778" y="3019535"/>
              <a:ext cx="3295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6</a:t>
              </a:r>
              <a:endParaRPr lang="en-US" sz="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481778" y="3202823"/>
              <a:ext cx="3295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7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81778" y="3379283"/>
              <a:ext cx="3295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8</a:t>
              </a:r>
              <a:endParaRPr lang="en-US" sz="800" dirty="0"/>
            </a:p>
          </p:txBody>
        </p:sp>
      </p:grpSp>
      <p:grpSp>
        <p:nvGrpSpPr>
          <p:cNvPr id="34" name="right pin nums"/>
          <p:cNvGrpSpPr/>
          <p:nvPr/>
        </p:nvGrpSpPr>
        <p:grpSpPr>
          <a:xfrm>
            <a:off x="4174498" y="2101592"/>
            <a:ext cx="354227" cy="1495604"/>
            <a:chOff x="4174498" y="2101592"/>
            <a:chExt cx="354227" cy="1495604"/>
          </a:xfrm>
        </p:grpSpPr>
        <p:sp>
          <p:nvSpPr>
            <p:cNvPr id="7" name="TextBox 6"/>
            <p:cNvSpPr txBox="1"/>
            <p:nvPr/>
          </p:nvSpPr>
          <p:spPr>
            <a:xfrm>
              <a:off x="4174498" y="2465042"/>
              <a:ext cx="354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14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74498" y="2648384"/>
              <a:ext cx="354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13</a:t>
              </a:r>
              <a:endParaRPr lang="en-US" sz="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74498" y="2831726"/>
              <a:ext cx="354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12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74498" y="3015068"/>
              <a:ext cx="354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11</a:t>
              </a:r>
              <a:endParaRPr lang="en-US" sz="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74498" y="3198410"/>
              <a:ext cx="354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10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74498" y="3381752"/>
              <a:ext cx="354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9</a:t>
              </a:r>
              <a:endParaRPr lang="en-US" sz="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74498" y="2286839"/>
              <a:ext cx="354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>
                  <a:solidFill>
                    <a:schemeClr val="bg1">
                      <a:lumMod val="75000"/>
                    </a:schemeClr>
                  </a:solidFill>
                </a:rPr>
                <a:t>15</a:t>
              </a:r>
              <a:endParaRPr 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174498" y="2101592"/>
              <a:ext cx="3542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smtClean="0"/>
                <a:t>16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6245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19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40</cp:revision>
  <dcterms:created xsi:type="dcterms:W3CDTF">2016-09-02T22:28:28Z</dcterms:created>
  <dcterms:modified xsi:type="dcterms:W3CDTF">2016-10-26T23:27:40Z</dcterms:modified>
</cp:coreProperties>
</file>