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F39E-BBEF-4253-8BA2-A084C7B7CF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10D-C8C7-499D-BEDF-A49B7F45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6" y="1102836"/>
            <a:ext cx="3061365" cy="216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4178" y="1383957"/>
                <a:ext cx="406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5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8" y="1383957"/>
                <a:ext cx="406588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4178" y="1970697"/>
                <a:ext cx="406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5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8" y="1970697"/>
                <a:ext cx="406588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4178" y="2574582"/>
                <a:ext cx="406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5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8" y="2574582"/>
                <a:ext cx="406588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68893" y="1626612"/>
            <a:ext cx="24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+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2541270" y="1807845"/>
            <a:ext cx="89535" cy="9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39364" y="2390712"/>
            <a:ext cx="89535" cy="9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26155" y="1758246"/>
            <a:ext cx="89535" cy="9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29990" y="1735455"/>
            <a:ext cx="89535" cy="9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2138" y="1727835"/>
            <a:ext cx="27432" cy="9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45280" y="1783980"/>
            <a:ext cx="36576" cy="365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80309" y="2461398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26155" y="1800225"/>
            <a:ext cx="293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480309" y="1863228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769870" y="1746885"/>
            <a:ext cx="102870" cy="97155"/>
          </a:xfrm>
          <a:custGeom>
            <a:avLst/>
            <a:gdLst>
              <a:gd name="connsiteX0" fmla="*/ 0 w 102870"/>
              <a:gd name="connsiteY0" fmla="*/ 0 h 97155"/>
              <a:gd name="connsiteX1" fmla="*/ 102870 w 102870"/>
              <a:gd name="connsiteY1" fmla="*/ 51435 h 97155"/>
              <a:gd name="connsiteX2" fmla="*/ 3810 w 102870"/>
              <a:gd name="connsiteY2" fmla="*/ 97155 h 9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" h="97155">
                <a:moveTo>
                  <a:pt x="0" y="0"/>
                </a:moveTo>
                <a:lnTo>
                  <a:pt x="102870" y="51435"/>
                </a:lnTo>
                <a:lnTo>
                  <a:pt x="3810" y="971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79395" y="2346966"/>
            <a:ext cx="102870" cy="97155"/>
          </a:xfrm>
          <a:custGeom>
            <a:avLst/>
            <a:gdLst>
              <a:gd name="connsiteX0" fmla="*/ 0 w 102870"/>
              <a:gd name="connsiteY0" fmla="*/ 0 h 97155"/>
              <a:gd name="connsiteX1" fmla="*/ 102870 w 102870"/>
              <a:gd name="connsiteY1" fmla="*/ 51435 h 97155"/>
              <a:gd name="connsiteX2" fmla="*/ 3810 w 102870"/>
              <a:gd name="connsiteY2" fmla="*/ 97155 h 9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" h="97155">
                <a:moveTo>
                  <a:pt x="0" y="0"/>
                </a:moveTo>
                <a:lnTo>
                  <a:pt x="102870" y="51435"/>
                </a:lnTo>
                <a:lnTo>
                  <a:pt x="3810" y="971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1933" y="2320666"/>
            <a:ext cx="245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-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1935" y="1727835"/>
            <a:ext cx="245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-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568893" y="2209479"/>
            <a:ext cx="24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+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3329992" y="1680046"/>
            <a:ext cx="243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Q</a:t>
            </a:r>
            <a:endParaRPr lang="en-US" sz="9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417621" y="1744071"/>
            <a:ext cx="76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5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5</cp:revision>
  <dcterms:created xsi:type="dcterms:W3CDTF">2016-09-05T00:32:19Z</dcterms:created>
  <dcterms:modified xsi:type="dcterms:W3CDTF">2016-11-09T23:17:29Z</dcterms:modified>
</cp:coreProperties>
</file>