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E3055-C9B8-4076-97DE-58265C32007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BDF8-C2A7-4E10-B78E-6A291853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995749" y="3911461"/>
            <a:ext cx="966651" cy="142793"/>
          </a:xfrm>
          <a:custGeom>
            <a:avLst/>
            <a:gdLst>
              <a:gd name="connsiteX0" fmla="*/ 966651 w 998225"/>
              <a:gd name="connsiteY0" fmla="*/ 29831 h 160659"/>
              <a:gd name="connsiteX1" fmla="*/ 931817 w 998225"/>
              <a:gd name="connsiteY1" fmla="*/ 160460 h 160659"/>
              <a:gd name="connsiteX2" fmla="*/ 374468 w 998225"/>
              <a:gd name="connsiteY2" fmla="*/ 3706 h 160659"/>
              <a:gd name="connsiteX3" fmla="*/ 0 w 998225"/>
              <a:gd name="connsiteY3" fmla="*/ 64666 h 160659"/>
              <a:gd name="connsiteX0" fmla="*/ 966651 w 984447"/>
              <a:gd name="connsiteY0" fmla="*/ 29831 h 160740"/>
              <a:gd name="connsiteX1" fmla="*/ 931817 w 984447"/>
              <a:gd name="connsiteY1" fmla="*/ 160460 h 160740"/>
              <a:gd name="connsiteX2" fmla="*/ 374468 w 984447"/>
              <a:gd name="connsiteY2" fmla="*/ 3706 h 160740"/>
              <a:gd name="connsiteX3" fmla="*/ 0 w 984447"/>
              <a:gd name="connsiteY3" fmla="*/ 64666 h 160740"/>
              <a:gd name="connsiteX0" fmla="*/ 966651 w 966651"/>
              <a:gd name="connsiteY0" fmla="*/ 28895 h 142793"/>
              <a:gd name="connsiteX1" fmla="*/ 855617 w 966651"/>
              <a:gd name="connsiteY1" fmla="*/ 142379 h 142793"/>
              <a:gd name="connsiteX2" fmla="*/ 374468 w 966651"/>
              <a:gd name="connsiteY2" fmla="*/ 2770 h 142793"/>
              <a:gd name="connsiteX3" fmla="*/ 0 w 966651"/>
              <a:gd name="connsiteY3" fmla="*/ 63730 h 14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651" h="142793">
                <a:moveTo>
                  <a:pt x="966651" y="28895"/>
                </a:moveTo>
                <a:cubicBezTo>
                  <a:pt x="958577" y="117341"/>
                  <a:pt x="954314" y="146733"/>
                  <a:pt x="855617" y="142379"/>
                </a:cubicBezTo>
                <a:cubicBezTo>
                  <a:pt x="756920" y="138025"/>
                  <a:pt x="517071" y="15878"/>
                  <a:pt x="374468" y="2770"/>
                </a:cubicBezTo>
                <a:cubicBezTo>
                  <a:pt x="231865" y="-10338"/>
                  <a:pt x="109582" y="25267"/>
                  <a:pt x="0" y="6373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>
            <a:off x="3796937" y="1733006"/>
            <a:ext cx="330926" cy="2211977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711686" y="1527077"/>
            <a:ext cx="1201783" cy="243868"/>
          </a:xfrm>
          <a:custGeom>
            <a:avLst/>
            <a:gdLst>
              <a:gd name="connsiteX0" fmla="*/ 1201783 w 1201783"/>
              <a:gd name="connsiteY0" fmla="*/ 243868 h 243868"/>
              <a:gd name="connsiteX1" fmla="*/ 975360 w 1201783"/>
              <a:gd name="connsiteY1" fmla="*/ 28 h 243868"/>
              <a:gd name="connsiteX2" fmla="*/ 278675 w 1201783"/>
              <a:gd name="connsiteY2" fmla="*/ 226451 h 243868"/>
              <a:gd name="connsiteX3" fmla="*/ 0 w 1201783"/>
              <a:gd name="connsiteY3" fmla="*/ 69697 h 24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783" h="243868">
                <a:moveTo>
                  <a:pt x="1201783" y="243868"/>
                </a:moveTo>
                <a:cubicBezTo>
                  <a:pt x="1165497" y="123399"/>
                  <a:pt x="1129211" y="2931"/>
                  <a:pt x="975360" y="28"/>
                </a:cubicBezTo>
                <a:cubicBezTo>
                  <a:pt x="821509" y="-2875"/>
                  <a:pt x="441235" y="214839"/>
                  <a:pt x="278675" y="226451"/>
                </a:cubicBezTo>
                <a:cubicBezTo>
                  <a:pt x="116115" y="238063"/>
                  <a:pt x="58057" y="153880"/>
                  <a:pt x="0" y="6969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988526" y="2447109"/>
            <a:ext cx="1105988" cy="209005"/>
          </a:xfrm>
          <a:custGeom>
            <a:avLst/>
            <a:gdLst>
              <a:gd name="connsiteX0" fmla="*/ 0 w 1105988"/>
              <a:gd name="connsiteY0" fmla="*/ 0 h 209005"/>
              <a:gd name="connsiteX1" fmla="*/ 391885 w 1105988"/>
              <a:gd name="connsiteY1" fmla="*/ 191588 h 209005"/>
              <a:gd name="connsiteX2" fmla="*/ 792480 w 1105988"/>
              <a:gd name="connsiteY2" fmla="*/ 8708 h 209005"/>
              <a:gd name="connsiteX3" fmla="*/ 1105988 w 1105988"/>
              <a:gd name="connsiteY3" fmla="*/ 209005 h 2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988" h="209005">
                <a:moveTo>
                  <a:pt x="0" y="0"/>
                </a:moveTo>
                <a:cubicBezTo>
                  <a:pt x="129902" y="95068"/>
                  <a:pt x="259805" y="190137"/>
                  <a:pt x="391885" y="191588"/>
                </a:cubicBezTo>
                <a:cubicBezTo>
                  <a:pt x="523965" y="193039"/>
                  <a:pt x="673463" y="5805"/>
                  <a:pt x="792480" y="8708"/>
                </a:cubicBezTo>
                <a:cubicBezTo>
                  <a:pt x="911497" y="11611"/>
                  <a:pt x="1008742" y="110308"/>
                  <a:pt x="1105988" y="209005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7749" y="1752657"/>
            <a:ext cx="91440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59189" y="241189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</cp:revision>
  <dcterms:created xsi:type="dcterms:W3CDTF">2016-11-17T21:31:01Z</dcterms:created>
  <dcterms:modified xsi:type="dcterms:W3CDTF">2016-11-17T21:38:23Z</dcterms:modified>
</cp:coreProperties>
</file>