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6"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Roboto" panose="02000000000000000000" pitchFamily="2" charset="0"/>
      <p:regular r:id="rId7"/>
      <p:bold r:id="rId8"/>
      <p:italic r:id="rId9"/>
      <p:boldItalic r:id="rId10"/>
    </p:embeddedFont>
    <p:embeddedFont>
      <p:font typeface="Roboto Thin"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BBB0B-0163-4D0B-80B8-D1A4E5C9A8A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s-CL"/>
        </a:p>
      </dgm:t>
    </dgm:pt>
    <dgm:pt modelId="{E243FA96-9A07-44ED-8398-9147A2A11B78}">
      <dgm:prSet phldrT="[Texto]" custT="1"/>
      <dgm:spPr>
        <a:solidFill>
          <a:schemeClr val="accent6">
            <a:lumMod val="50000"/>
          </a:schemeClr>
        </a:solidFill>
      </dgm:spPr>
      <dgm:t>
        <a:bodyPr/>
        <a:lstStyle/>
        <a:p>
          <a:r>
            <a:rPr lang="es-MX" sz="1400" b="1" dirty="0"/>
            <a:t>Industria TI</a:t>
          </a:r>
          <a:endParaRPr lang="es-CL" sz="1400" b="1" dirty="0"/>
        </a:p>
      </dgm:t>
    </dgm:pt>
    <dgm:pt modelId="{F498E69A-DEFD-4897-8D98-CF8D3EC099A4}" type="parTrans" cxnId="{58621023-FC2B-448F-B0BD-73B3C8A5F566}">
      <dgm:prSet/>
      <dgm:spPr/>
      <dgm:t>
        <a:bodyPr/>
        <a:lstStyle/>
        <a:p>
          <a:endParaRPr lang="es-CL"/>
        </a:p>
      </dgm:t>
    </dgm:pt>
    <dgm:pt modelId="{57F76A1F-A422-4BB0-8A50-1F3853A1ADE9}" type="sibTrans" cxnId="{58621023-FC2B-448F-B0BD-73B3C8A5F566}">
      <dgm:prSet/>
      <dgm:spPr/>
      <dgm:t>
        <a:bodyPr/>
        <a:lstStyle/>
        <a:p>
          <a:endParaRPr lang="es-CL"/>
        </a:p>
      </dgm:t>
    </dgm:pt>
    <dgm:pt modelId="{AD64BA49-AFB5-47B9-A668-69E79D9AC752}">
      <dgm:prSet phldrT="[Texto]" custT="1"/>
      <dgm:spPr>
        <a:solidFill>
          <a:schemeClr val="accent3">
            <a:lumMod val="50000"/>
          </a:schemeClr>
        </a:solidFill>
      </dgm:spPr>
      <dgm:t>
        <a:bodyPr/>
        <a:lstStyle/>
        <a:p>
          <a:pPr>
            <a:buNone/>
          </a:pPr>
          <a:r>
            <a:rPr lang="es-MX" sz="700" b="1" i="0" dirty="0"/>
            <a:t>Habilidades Personales (Soft Skills) y Metodologías de Trabajo</a:t>
          </a:r>
          <a:endParaRPr lang="es-CL" sz="700" b="1" dirty="0"/>
        </a:p>
      </dgm:t>
    </dgm:pt>
    <dgm:pt modelId="{C7A2FFB0-7CFB-4614-BA06-7C0320FE74C9}" type="parTrans" cxnId="{21706565-1C6A-4FCB-9C00-BD7D9C442360}">
      <dgm:prSet/>
      <dgm:spPr>
        <a:ln>
          <a:solidFill>
            <a:schemeClr val="accent3">
              <a:lumMod val="50000"/>
            </a:schemeClr>
          </a:solidFill>
        </a:ln>
      </dgm:spPr>
      <dgm:t>
        <a:bodyPr/>
        <a:lstStyle/>
        <a:p>
          <a:endParaRPr lang="es-CL"/>
        </a:p>
      </dgm:t>
    </dgm:pt>
    <dgm:pt modelId="{8D36E781-14CC-450A-B266-DD4C46965148}" type="sibTrans" cxnId="{21706565-1C6A-4FCB-9C00-BD7D9C442360}">
      <dgm:prSet/>
      <dgm:spPr/>
      <dgm:t>
        <a:bodyPr/>
        <a:lstStyle/>
        <a:p>
          <a:endParaRPr lang="es-CL"/>
        </a:p>
      </dgm:t>
    </dgm:pt>
    <dgm:pt modelId="{D621B201-3671-472A-9E5C-49D80A38C470}">
      <dgm:prSet phldrT="[Texto]" custT="1"/>
      <dgm:spPr>
        <a:solidFill>
          <a:schemeClr val="accent3">
            <a:lumMod val="75000"/>
          </a:schemeClr>
        </a:solidFill>
      </dgm:spPr>
      <dgm:t>
        <a:bodyPr/>
        <a:lstStyle/>
        <a:p>
          <a:pPr>
            <a:buNone/>
          </a:pPr>
          <a:r>
            <a:rPr lang="es-CL" sz="1000" b="1" i="0" dirty="0"/>
            <a:t>Habilidades Personales Valoradas</a:t>
          </a:r>
          <a:endParaRPr lang="es-CL" sz="1000" b="1" dirty="0"/>
        </a:p>
      </dgm:t>
    </dgm:pt>
    <dgm:pt modelId="{D4E729C9-642D-4F68-9CA3-E2C1AC9E8DDF}" type="parTrans" cxnId="{7BBFB16D-D66B-46B1-BD5C-C4A7D4E4B086}">
      <dgm:prSet/>
      <dgm:spPr>
        <a:ln>
          <a:solidFill>
            <a:schemeClr val="accent3">
              <a:lumMod val="50000"/>
            </a:schemeClr>
          </a:solidFill>
        </a:ln>
      </dgm:spPr>
      <dgm:t>
        <a:bodyPr/>
        <a:lstStyle/>
        <a:p>
          <a:endParaRPr lang="es-CL"/>
        </a:p>
      </dgm:t>
    </dgm:pt>
    <dgm:pt modelId="{C53BB9B1-92B8-4C13-90B8-D85E75FBEBEF}" type="sibTrans" cxnId="{7BBFB16D-D66B-46B1-BD5C-C4A7D4E4B086}">
      <dgm:prSet/>
      <dgm:spPr/>
      <dgm:t>
        <a:bodyPr/>
        <a:lstStyle/>
        <a:p>
          <a:endParaRPr lang="es-CL"/>
        </a:p>
      </dgm:t>
    </dgm:pt>
    <dgm:pt modelId="{4770EFE0-BED1-410C-9F3A-1FF3640B9756}">
      <dgm:prSet phldrT="[Texto]" custT="1"/>
      <dgm:spPr>
        <a:solidFill>
          <a:schemeClr val="accent3">
            <a:lumMod val="75000"/>
          </a:schemeClr>
        </a:solidFill>
      </dgm:spPr>
      <dgm:t>
        <a:bodyPr/>
        <a:lstStyle/>
        <a:p>
          <a:r>
            <a:rPr lang="es-MX" sz="1050" b="1" dirty="0"/>
            <a:t>Metodologías de trabajo</a:t>
          </a:r>
          <a:endParaRPr lang="es-CL" sz="1050" b="1" dirty="0"/>
        </a:p>
      </dgm:t>
    </dgm:pt>
    <dgm:pt modelId="{787BB9C8-5575-4CB8-BC86-ECFBF721EAD4}" type="parTrans" cxnId="{B70F049A-B664-4C6F-BCE9-A8B2A9FDA967}">
      <dgm:prSet/>
      <dgm:spPr>
        <a:ln>
          <a:solidFill>
            <a:schemeClr val="accent3">
              <a:lumMod val="50000"/>
            </a:schemeClr>
          </a:solidFill>
        </a:ln>
      </dgm:spPr>
      <dgm:t>
        <a:bodyPr/>
        <a:lstStyle/>
        <a:p>
          <a:endParaRPr lang="es-CL"/>
        </a:p>
      </dgm:t>
    </dgm:pt>
    <dgm:pt modelId="{61EBA54A-765A-47C3-B25D-58F66A4E5E5D}" type="sibTrans" cxnId="{B70F049A-B664-4C6F-BCE9-A8B2A9FDA967}">
      <dgm:prSet/>
      <dgm:spPr/>
      <dgm:t>
        <a:bodyPr/>
        <a:lstStyle/>
        <a:p>
          <a:endParaRPr lang="es-CL"/>
        </a:p>
      </dgm:t>
    </dgm:pt>
    <dgm:pt modelId="{3D9A1D4C-EA71-4678-8572-4A403C1163E8}">
      <dgm:prSet phldrT="[Texto]" custT="1"/>
      <dgm:spPr/>
      <dgm:t>
        <a:bodyPr/>
        <a:lstStyle/>
        <a:p>
          <a:r>
            <a:rPr lang="es-MX" sz="1100" b="1" dirty="0"/>
            <a:t>El mercado laboral TI</a:t>
          </a:r>
          <a:endParaRPr lang="es-CL" sz="1100" b="1" dirty="0"/>
        </a:p>
      </dgm:t>
    </dgm:pt>
    <dgm:pt modelId="{C24B8E79-668F-4CA5-83BC-A06DBEA96FF1}" type="parTrans" cxnId="{CE06284C-CB38-4E2A-8ABC-BD23D856E74A}">
      <dgm:prSet/>
      <dgm:spPr/>
      <dgm:t>
        <a:bodyPr/>
        <a:lstStyle/>
        <a:p>
          <a:endParaRPr lang="es-CL"/>
        </a:p>
      </dgm:t>
    </dgm:pt>
    <dgm:pt modelId="{749AFA95-B444-4292-8640-F8178BE6C889}" type="sibTrans" cxnId="{CE06284C-CB38-4E2A-8ABC-BD23D856E74A}">
      <dgm:prSet/>
      <dgm:spPr/>
      <dgm:t>
        <a:bodyPr/>
        <a:lstStyle/>
        <a:p>
          <a:endParaRPr lang="es-CL"/>
        </a:p>
      </dgm:t>
    </dgm:pt>
    <dgm:pt modelId="{09020976-08D1-4058-8551-70AE3641EAEB}">
      <dgm:prSet phldrT="[Texto]" custT="1"/>
      <dgm:spPr/>
      <dgm:t>
        <a:bodyPr/>
        <a:lstStyle/>
        <a:p>
          <a:r>
            <a:rPr lang="es-MX" sz="1000" b="1" dirty="0"/>
            <a:t>Demanda de profesionales TI</a:t>
          </a:r>
          <a:endParaRPr lang="es-CL" sz="1000" b="1" dirty="0"/>
        </a:p>
      </dgm:t>
    </dgm:pt>
    <dgm:pt modelId="{A2DB4524-7C2A-4CE4-954D-991A16DF7465}" type="parTrans" cxnId="{CC353695-9BDD-4534-AFA8-FD979D77AA97}">
      <dgm:prSet/>
      <dgm:spPr/>
      <dgm:t>
        <a:bodyPr/>
        <a:lstStyle/>
        <a:p>
          <a:endParaRPr lang="es-CL"/>
        </a:p>
      </dgm:t>
    </dgm:pt>
    <dgm:pt modelId="{0AD82F89-D1D5-4E07-816C-AF14042621AD}" type="sibTrans" cxnId="{CC353695-9BDD-4534-AFA8-FD979D77AA97}">
      <dgm:prSet/>
      <dgm:spPr/>
      <dgm:t>
        <a:bodyPr/>
        <a:lstStyle/>
        <a:p>
          <a:endParaRPr lang="es-CL"/>
        </a:p>
      </dgm:t>
    </dgm:pt>
    <dgm:pt modelId="{06C3C161-3174-471E-AC56-6812C0A8F89B}">
      <dgm:prSet custT="1"/>
      <dgm:spPr/>
      <dgm:t>
        <a:bodyPr/>
        <a:lstStyle/>
        <a:p>
          <a:r>
            <a:rPr lang="es-MX" sz="1050" b="1" dirty="0"/>
            <a:t>Necesidad de profesionales TI</a:t>
          </a:r>
          <a:endParaRPr lang="es-CL" sz="1050" b="1" dirty="0"/>
        </a:p>
      </dgm:t>
    </dgm:pt>
    <dgm:pt modelId="{66950C8A-2AF6-484F-8132-E8A655D8D67D}" type="parTrans" cxnId="{CAFECE8F-1295-4008-BF75-48BE772836D2}">
      <dgm:prSet/>
      <dgm:spPr/>
      <dgm:t>
        <a:bodyPr/>
        <a:lstStyle/>
        <a:p>
          <a:endParaRPr lang="es-CL"/>
        </a:p>
      </dgm:t>
    </dgm:pt>
    <dgm:pt modelId="{B307FE28-05B8-4EF3-9A82-98CD48D65BD9}" type="sibTrans" cxnId="{CAFECE8F-1295-4008-BF75-48BE772836D2}">
      <dgm:prSet/>
      <dgm:spPr/>
      <dgm:t>
        <a:bodyPr/>
        <a:lstStyle/>
        <a:p>
          <a:endParaRPr lang="es-CL"/>
        </a:p>
      </dgm:t>
    </dgm:pt>
    <dgm:pt modelId="{ED197E20-16F4-43F2-B48A-1409330883B7}">
      <dgm:prSet custT="1"/>
      <dgm:spPr>
        <a:solidFill>
          <a:schemeClr val="accent3">
            <a:lumMod val="60000"/>
            <a:lumOff val="40000"/>
          </a:schemeClr>
        </a:solidFill>
      </dgm:spPr>
      <dgm:t>
        <a:bodyPr/>
        <a:lstStyle/>
        <a:p>
          <a:pPr>
            <a:buNone/>
          </a:pPr>
          <a:r>
            <a:rPr lang="es-MX" sz="900" b="1" i="0" dirty="0"/>
            <a:t>Se destacan las soft skills como colaboración, compromiso y responsabilidad, negociación, automotivación y proactividad, y organización.</a:t>
          </a:r>
          <a:endParaRPr lang="es-CL" sz="900" b="1" dirty="0"/>
        </a:p>
      </dgm:t>
    </dgm:pt>
    <dgm:pt modelId="{48B50BF6-8F93-4992-85C1-4E0A67B77911}" type="parTrans" cxnId="{D09773D8-29D0-432D-9D2A-184EDD10CA46}">
      <dgm:prSet/>
      <dgm:spPr>
        <a:ln>
          <a:solidFill>
            <a:schemeClr val="accent3">
              <a:lumMod val="50000"/>
            </a:schemeClr>
          </a:solidFill>
        </a:ln>
      </dgm:spPr>
      <dgm:t>
        <a:bodyPr/>
        <a:lstStyle/>
        <a:p>
          <a:endParaRPr lang="es-CL"/>
        </a:p>
      </dgm:t>
    </dgm:pt>
    <dgm:pt modelId="{6D0AC858-72F2-49D5-8B07-3383FC0931C1}" type="sibTrans" cxnId="{D09773D8-29D0-432D-9D2A-184EDD10CA46}">
      <dgm:prSet/>
      <dgm:spPr/>
      <dgm:t>
        <a:bodyPr/>
        <a:lstStyle/>
        <a:p>
          <a:endParaRPr lang="es-CL"/>
        </a:p>
      </dgm:t>
    </dgm:pt>
    <dgm:pt modelId="{75814E0C-F207-4C3F-AA0C-46D07A9FD627}">
      <dgm:prSet custT="1"/>
      <dgm:spPr>
        <a:solidFill>
          <a:schemeClr val="accent3">
            <a:lumMod val="60000"/>
            <a:lumOff val="40000"/>
          </a:schemeClr>
        </a:solidFill>
      </dgm:spPr>
      <dgm:t>
        <a:bodyPr/>
        <a:lstStyle/>
        <a:p>
          <a:pPr>
            <a:buNone/>
          </a:pPr>
          <a:r>
            <a:rPr lang="es-MX" sz="1000" b="1" i="0" dirty="0"/>
            <a:t>Se describe la metodología ágil como una optimización del proceso de entrega de un producto orientado a dar valor.</a:t>
          </a:r>
          <a:endParaRPr lang="es-CL" sz="1000" b="1" dirty="0"/>
        </a:p>
      </dgm:t>
    </dgm:pt>
    <dgm:pt modelId="{324F52E7-775C-41D6-8866-5C36A52509B8}" type="parTrans" cxnId="{95BB029A-AB84-4069-89BE-6EB98660CE6E}">
      <dgm:prSet/>
      <dgm:spPr>
        <a:ln>
          <a:solidFill>
            <a:schemeClr val="accent3">
              <a:lumMod val="50000"/>
            </a:schemeClr>
          </a:solidFill>
        </a:ln>
      </dgm:spPr>
      <dgm:t>
        <a:bodyPr/>
        <a:lstStyle/>
        <a:p>
          <a:endParaRPr lang="es-CL"/>
        </a:p>
      </dgm:t>
    </dgm:pt>
    <dgm:pt modelId="{7A7938E3-0FEC-4113-BBE6-515400A5CF39}" type="sibTrans" cxnId="{95BB029A-AB84-4069-89BE-6EB98660CE6E}">
      <dgm:prSet/>
      <dgm:spPr/>
      <dgm:t>
        <a:bodyPr/>
        <a:lstStyle/>
        <a:p>
          <a:endParaRPr lang="es-CL"/>
        </a:p>
      </dgm:t>
    </dgm:pt>
    <dgm:pt modelId="{C8372756-C90E-4DC8-83BB-0BB1410B8E9D}">
      <dgm:prSet custT="1"/>
      <dgm:spPr>
        <a:solidFill>
          <a:schemeClr val="accent3">
            <a:lumMod val="60000"/>
            <a:lumOff val="40000"/>
          </a:schemeClr>
        </a:solidFill>
      </dgm:spPr>
      <dgm:t>
        <a:bodyPr/>
        <a:lstStyle/>
        <a:p>
          <a:pPr>
            <a:buNone/>
          </a:pPr>
          <a:r>
            <a:rPr lang="es-MX" sz="700" b="1" i="0" dirty="0"/>
            <a:t>Se mencionan seis valores de interdependencia del Manifiesto Ágil y el modelo iterativo e incremental: retorno de la inversión, resultados confiables, gestión de la incertidumbre, fomento de la creatividad e innovación, aumento del rendimiento del equipo y mejora de la eficacia y fiabilidad.</a:t>
          </a:r>
          <a:endParaRPr lang="es-CL" sz="700" b="1" dirty="0"/>
        </a:p>
      </dgm:t>
    </dgm:pt>
    <dgm:pt modelId="{3A12FAE2-AD52-49C5-83D2-54B7C43F3711}" type="parTrans" cxnId="{7474454A-277B-476A-9034-F4473BED113B}">
      <dgm:prSet/>
      <dgm:spPr>
        <a:ln>
          <a:solidFill>
            <a:schemeClr val="accent3">
              <a:lumMod val="50000"/>
            </a:schemeClr>
          </a:solidFill>
        </a:ln>
      </dgm:spPr>
      <dgm:t>
        <a:bodyPr/>
        <a:lstStyle/>
        <a:p>
          <a:endParaRPr lang="es-CL"/>
        </a:p>
      </dgm:t>
    </dgm:pt>
    <dgm:pt modelId="{01933F5B-D9BD-481D-B17F-132468FE1CCC}" type="sibTrans" cxnId="{7474454A-277B-476A-9034-F4473BED113B}">
      <dgm:prSet/>
      <dgm:spPr/>
      <dgm:t>
        <a:bodyPr/>
        <a:lstStyle/>
        <a:p>
          <a:endParaRPr lang="es-CL"/>
        </a:p>
      </dgm:t>
    </dgm:pt>
    <dgm:pt modelId="{1A1AAF16-2251-4309-9851-09070D3B6CED}">
      <dgm:prSet custT="1"/>
      <dgm:spPr/>
      <dgm:t>
        <a:bodyPr/>
        <a:lstStyle/>
        <a:p>
          <a:pPr>
            <a:buNone/>
          </a:pPr>
          <a:r>
            <a:rPr lang="es-MX" sz="700" b="0" i="0" dirty="0"/>
            <a:t>Las empresas aumentan la demanda de profesionales TI, según un sondeo realizado por DNA.</a:t>
          </a:r>
          <a:endParaRPr lang="es-CL" sz="700" dirty="0"/>
        </a:p>
      </dgm:t>
    </dgm:pt>
    <dgm:pt modelId="{67579A58-3ACE-4CD1-862D-C67D2022A705}" type="parTrans" cxnId="{D086BC98-2992-422E-B73D-41A3ACFA4535}">
      <dgm:prSet/>
      <dgm:spPr/>
      <dgm:t>
        <a:bodyPr/>
        <a:lstStyle/>
        <a:p>
          <a:endParaRPr lang="es-CL"/>
        </a:p>
      </dgm:t>
    </dgm:pt>
    <dgm:pt modelId="{D4C013EB-E148-46B7-B7D0-E5686D6C3ABE}" type="sibTrans" cxnId="{D086BC98-2992-422E-B73D-41A3ACFA4535}">
      <dgm:prSet/>
      <dgm:spPr/>
      <dgm:t>
        <a:bodyPr/>
        <a:lstStyle/>
        <a:p>
          <a:endParaRPr lang="es-CL"/>
        </a:p>
      </dgm:t>
    </dgm:pt>
    <dgm:pt modelId="{182132E7-77FA-4A7C-822D-2C858DFC9E43}">
      <dgm:prSet/>
      <dgm:spPr/>
      <dgm:t>
        <a:bodyPr/>
        <a:lstStyle/>
        <a:p>
          <a:pPr>
            <a:buNone/>
          </a:pPr>
          <a:r>
            <a:rPr lang="es-MX" b="0" i="0" dirty="0"/>
            <a:t>El 32% de las empresas encuestadas declaró haber aumentado su solicitud de contratar profesionales TI.</a:t>
          </a:r>
          <a:endParaRPr lang="es-CL" dirty="0"/>
        </a:p>
      </dgm:t>
    </dgm:pt>
    <dgm:pt modelId="{AEC7639C-AD8D-4DBA-8EFD-DA182DCC1DCD}" type="parTrans" cxnId="{E6CE96C6-2827-45A7-B258-537709B27225}">
      <dgm:prSet/>
      <dgm:spPr/>
      <dgm:t>
        <a:bodyPr/>
        <a:lstStyle/>
        <a:p>
          <a:endParaRPr lang="es-CL"/>
        </a:p>
      </dgm:t>
    </dgm:pt>
    <dgm:pt modelId="{DC83E7FF-5831-41B7-8C51-D9F818FA4CB0}" type="sibTrans" cxnId="{E6CE96C6-2827-45A7-B258-537709B27225}">
      <dgm:prSet/>
      <dgm:spPr/>
      <dgm:t>
        <a:bodyPr/>
        <a:lstStyle/>
        <a:p>
          <a:endParaRPr lang="es-CL"/>
        </a:p>
      </dgm:t>
    </dgm:pt>
    <dgm:pt modelId="{80819E24-0CDD-4A6B-8E74-EB9DCF3411FC}">
      <dgm:prSet custT="1"/>
      <dgm:spPr/>
      <dgm:t>
        <a:bodyPr/>
        <a:lstStyle/>
        <a:p>
          <a:pPr>
            <a:buNone/>
          </a:pPr>
          <a:r>
            <a:rPr lang="es-MX" sz="900" b="1" i="0" dirty="0"/>
            <a:t>Se necesita un perfil TI en empresas, independientemente de su grado de digitalización, para el soporte interno y la interacción con el cliente.</a:t>
          </a:r>
          <a:endParaRPr lang="es-CL" sz="900" b="1" dirty="0"/>
        </a:p>
      </dgm:t>
    </dgm:pt>
    <dgm:pt modelId="{56C9F653-A7B2-486A-BC13-39C3300F6ABE}" type="parTrans" cxnId="{3975E081-868B-4828-BF76-5153D709015D}">
      <dgm:prSet/>
      <dgm:spPr/>
      <dgm:t>
        <a:bodyPr/>
        <a:lstStyle/>
        <a:p>
          <a:endParaRPr lang="es-CL"/>
        </a:p>
      </dgm:t>
    </dgm:pt>
    <dgm:pt modelId="{EB46B3CC-EC96-4459-8E9F-E067594C8414}" type="sibTrans" cxnId="{3975E081-868B-4828-BF76-5153D709015D}">
      <dgm:prSet/>
      <dgm:spPr/>
      <dgm:t>
        <a:bodyPr/>
        <a:lstStyle/>
        <a:p>
          <a:endParaRPr lang="es-CL"/>
        </a:p>
      </dgm:t>
    </dgm:pt>
    <dgm:pt modelId="{12D3E73A-274C-404C-B91B-F7F07F5CBD89}">
      <dgm:prSet custT="1"/>
      <dgm:spPr/>
      <dgm:t>
        <a:bodyPr/>
        <a:lstStyle/>
        <a:p>
          <a:pPr>
            <a:buNone/>
          </a:pPr>
          <a:r>
            <a:rPr lang="es-MX" sz="900" b="1" i="0" dirty="0"/>
            <a:t>La inversión en desarrollos tecnológicos y automatización es clave para la competitividad en el mercado.</a:t>
          </a:r>
          <a:endParaRPr lang="es-CL" sz="900" b="1" dirty="0"/>
        </a:p>
      </dgm:t>
    </dgm:pt>
    <dgm:pt modelId="{C27C4AA2-6404-4E8F-B247-E004606116F8}" type="parTrans" cxnId="{61851B75-CD37-41F0-8B37-5558919C053D}">
      <dgm:prSet/>
      <dgm:spPr/>
      <dgm:t>
        <a:bodyPr/>
        <a:lstStyle/>
        <a:p>
          <a:endParaRPr lang="es-CL"/>
        </a:p>
      </dgm:t>
    </dgm:pt>
    <dgm:pt modelId="{4655D625-8D46-474B-BF5F-5DF8BD3FB4D0}" type="sibTrans" cxnId="{61851B75-CD37-41F0-8B37-5558919C053D}">
      <dgm:prSet/>
      <dgm:spPr/>
      <dgm:t>
        <a:bodyPr/>
        <a:lstStyle/>
        <a:p>
          <a:endParaRPr lang="es-CL"/>
        </a:p>
      </dgm:t>
    </dgm:pt>
    <dgm:pt modelId="{0B896C47-A54B-4FB3-92D4-6865102D3821}" type="pres">
      <dgm:prSet presAssocID="{5ADBBB0B-0163-4D0B-80B8-D1A4E5C9A8A1}" presName="diagram" presStyleCnt="0">
        <dgm:presLayoutVars>
          <dgm:chPref val="1"/>
          <dgm:dir/>
          <dgm:animOne val="branch"/>
          <dgm:animLvl val="lvl"/>
          <dgm:resizeHandles val="exact"/>
        </dgm:presLayoutVars>
      </dgm:prSet>
      <dgm:spPr/>
    </dgm:pt>
    <dgm:pt modelId="{799DF365-F365-407C-942F-AC04A1ED5312}" type="pres">
      <dgm:prSet presAssocID="{E243FA96-9A07-44ED-8398-9147A2A11B78}" presName="root1" presStyleCnt="0"/>
      <dgm:spPr/>
    </dgm:pt>
    <dgm:pt modelId="{7B8EFD7D-4C0A-4E66-8A6B-BFA21F39C475}" type="pres">
      <dgm:prSet presAssocID="{E243FA96-9A07-44ED-8398-9147A2A11B78}" presName="LevelOneTextNode" presStyleLbl="node0" presStyleIdx="0" presStyleCnt="1" custLinFactX="-27852" custLinFactNeighborX="-100000" custLinFactNeighborY="5008">
        <dgm:presLayoutVars>
          <dgm:chPref val="3"/>
        </dgm:presLayoutVars>
      </dgm:prSet>
      <dgm:spPr/>
    </dgm:pt>
    <dgm:pt modelId="{4FC9949F-3B38-4ACC-99FB-FAFBF5F88076}" type="pres">
      <dgm:prSet presAssocID="{E243FA96-9A07-44ED-8398-9147A2A11B78}" presName="level2hierChild" presStyleCnt="0"/>
      <dgm:spPr/>
    </dgm:pt>
    <dgm:pt modelId="{512888CA-0B38-42E0-9C85-745F17CC8CF6}" type="pres">
      <dgm:prSet presAssocID="{C7A2FFB0-7CFB-4614-BA06-7C0320FE74C9}" presName="conn2-1" presStyleLbl="parChTrans1D2" presStyleIdx="0" presStyleCnt="2"/>
      <dgm:spPr/>
    </dgm:pt>
    <dgm:pt modelId="{C419D70D-4765-480B-8542-4CBB2350B418}" type="pres">
      <dgm:prSet presAssocID="{C7A2FFB0-7CFB-4614-BA06-7C0320FE74C9}" presName="connTx" presStyleLbl="parChTrans1D2" presStyleIdx="0" presStyleCnt="2"/>
      <dgm:spPr/>
    </dgm:pt>
    <dgm:pt modelId="{28C32BCC-C7F5-449C-9E8F-86C5B1B497F2}" type="pres">
      <dgm:prSet presAssocID="{AD64BA49-AFB5-47B9-A668-69E79D9AC752}" presName="root2" presStyleCnt="0"/>
      <dgm:spPr/>
    </dgm:pt>
    <dgm:pt modelId="{D94F3AE0-D55F-4F09-877F-353CFF466168}" type="pres">
      <dgm:prSet presAssocID="{AD64BA49-AFB5-47B9-A668-69E79D9AC752}" presName="LevelTwoTextNode" presStyleLbl="node2" presStyleIdx="0" presStyleCnt="2" custLinFactNeighborX="-93458" custLinFactNeighborY="52708">
        <dgm:presLayoutVars>
          <dgm:chPref val="3"/>
        </dgm:presLayoutVars>
      </dgm:prSet>
      <dgm:spPr/>
    </dgm:pt>
    <dgm:pt modelId="{2170DF18-B3E1-4E6E-B410-39FCDB91FCD6}" type="pres">
      <dgm:prSet presAssocID="{AD64BA49-AFB5-47B9-A668-69E79D9AC752}" presName="level3hierChild" presStyleCnt="0"/>
      <dgm:spPr/>
    </dgm:pt>
    <dgm:pt modelId="{A459D24F-A27A-4C1B-8EA1-1EDE9F5E2426}" type="pres">
      <dgm:prSet presAssocID="{D4E729C9-642D-4F68-9CA3-E2C1AC9E8DDF}" presName="conn2-1" presStyleLbl="parChTrans1D3" presStyleIdx="0" presStyleCnt="4"/>
      <dgm:spPr/>
    </dgm:pt>
    <dgm:pt modelId="{33AB08B7-8842-4E79-8766-F11B627C24ED}" type="pres">
      <dgm:prSet presAssocID="{D4E729C9-642D-4F68-9CA3-E2C1AC9E8DDF}" presName="connTx" presStyleLbl="parChTrans1D3" presStyleIdx="0" presStyleCnt="4"/>
      <dgm:spPr/>
    </dgm:pt>
    <dgm:pt modelId="{5FE941BD-D574-44E4-93AF-068F125B5402}" type="pres">
      <dgm:prSet presAssocID="{D621B201-3671-472A-9E5C-49D80A38C470}" presName="root2" presStyleCnt="0"/>
      <dgm:spPr/>
    </dgm:pt>
    <dgm:pt modelId="{0736C7F6-14DA-4E13-AB44-DF549995E64F}" type="pres">
      <dgm:prSet presAssocID="{D621B201-3671-472A-9E5C-49D80A38C470}" presName="LevelTwoTextNode" presStyleLbl="node3" presStyleIdx="0" presStyleCnt="4" custLinFactNeighborX="-77003" custLinFactNeighborY="95662">
        <dgm:presLayoutVars>
          <dgm:chPref val="3"/>
        </dgm:presLayoutVars>
      </dgm:prSet>
      <dgm:spPr/>
    </dgm:pt>
    <dgm:pt modelId="{A4F69AA8-B56E-4DFE-BD04-A5BE877552E5}" type="pres">
      <dgm:prSet presAssocID="{D621B201-3671-472A-9E5C-49D80A38C470}" presName="level3hierChild" presStyleCnt="0"/>
      <dgm:spPr/>
    </dgm:pt>
    <dgm:pt modelId="{C0F76445-B6A8-495C-966F-E89322A2FE20}" type="pres">
      <dgm:prSet presAssocID="{48B50BF6-8F93-4992-85C1-4E0A67B77911}" presName="conn2-1" presStyleLbl="parChTrans1D4" presStyleIdx="0" presStyleCnt="7"/>
      <dgm:spPr/>
    </dgm:pt>
    <dgm:pt modelId="{6B0E58FD-881E-4A14-BFCB-E7238CCD24FD}" type="pres">
      <dgm:prSet presAssocID="{48B50BF6-8F93-4992-85C1-4E0A67B77911}" presName="connTx" presStyleLbl="parChTrans1D4" presStyleIdx="0" presStyleCnt="7"/>
      <dgm:spPr/>
    </dgm:pt>
    <dgm:pt modelId="{69F81011-874A-4EC1-8E3A-0321BDBEB51B}" type="pres">
      <dgm:prSet presAssocID="{ED197E20-16F4-43F2-B48A-1409330883B7}" presName="root2" presStyleCnt="0"/>
      <dgm:spPr/>
    </dgm:pt>
    <dgm:pt modelId="{76491DCB-61B4-43A7-B739-0087ACB7A48F}" type="pres">
      <dgm:prSet presAssocID="{ED197E20-16F4-43F2-B48A-1409330883B7}" presName="LevelTwoTextNode" presStyleLbl="node4" presStyleIdx="0" presStyleCnt="7" custScaleX="256524" custLinFactY="10365" custLinFactNeighborX="43093" custLinFactNeighborY="100000">
        <dgm:presLayoutVars>
          <dgm:chPref val="3"/>
        </dgm:presLayoutVars>
      </dgm:prSet>
      <dgm:spPr/>
    </dgm:pt>
    <dgm:pt modelId="{28C58DDA-BCB7-487F-9CCB-065F06AAFCF4}" type="pres">
      <dgm:prSet presAssocID="{ED197E20-16F4-43F2-B48A-1409330883B7}" presName="level3hierChild" presStyleCnt="0"/>
      <dgm:spPr/>
    </dgm:pt>
    <dgm:pt modelId="{50212F20-82B4-4155-9721-E19AFD25103F}" type="pres">
      <dgm:prSet presAssocID="{787BB9C8-5575-4CB8-BC86-ECFBF721EAD4}" presName="conn2-1" presStyleLbl="parChTrans1D3" presStyleIdx="1" presStyleCnt="4"/>
      <dgm:spPr/>
    </dgm:pt>
    <dgm:pt modelId="{A156066A-2C3B-4A36-B87F-8223B8EAF087}" type="pres">
      <dgm:prSet presAssocID="{787BB9C8-5575-4CB8-BC86-ECFBF721EAD4}" presName="connTx" presStyleLbl="parChTrans1D3" presStyleIdx="1" presStyleCnt="4"/>
      <dgm:spPr/>
    </dgm:pt>
    <dgm:pt modelId="{1D730C77-C6C4-4017-94D3-689BAE92A6AA}" type="pres">
      <dgm:prSet presAssocID="{4770EFE0-BED1-410C-9F3A-1FF3640B9756}" presName="root2" presStyleCnt="0"/>
      <dgm:spPr/>
    </dgm:pt>
    <dgm:pt modelId="{DDB06AE2-00D4-4C07-8EC0-D6522D4FE413}" type="pres">
      <dgm:prSet presAssocID="{4770EFE0-BED1-410C-9F3A-1FF3640B9756}" presName="LevelTwoTextNode" presStyleLbl="node3" presStyleIdx="1" presStyleCnt="4" custLinFactNeighborX="-78394" custLinFactNeighborY="34774">
        <dgm:presLayoutVars>
          <dgm:chPref val="3"/>
        </dgm:presLayoutVars>
      </dgm:prSet>
      <dgm:spPr/>
    </dgm:pt>
    <dgm:pt modelId="{E11E2937-CFED-4615-9F8B-76868AB9615D}" type="pres">
      <dgm:prSet presAssocID="{4770EFE0-BED1-410C-9F3A-1FF3640B9756}" presName="level3hierChild" presStyleCnt="0"/>
      <dgm:spPr/>
    </dgm:pt>
    <dgm:pt modelId="{CC5935F8-916C-4FD8-9CDC-40E98F9C383D}" type="pres">
      <dgm:prSet presAssocID="{324F52E7-775C-41D6-8866-5C36A52509B8}" presName="conn2-1" presStyleLbl="parChTrans1D4" presStyleIdx="1" presStyleCnt="7"/>
      <dgm:spPr/>
    </dgm:pt>
    <dgm:pt modelId="{47546316-19FE-4892-A1E9-C3CEEDBABC03}" type="pres">
      <dgm:prSet presAssocID="{324F52E7-775C-41D6-8866-5C36A52509B8}" presName="connTx" presStyleLbl="parChTrans1D4" presStyleIdx="1" presStyleCnt="7"/>
      <dgm:spPr/>
    </dgm:pt>
    <dgm:pt modelId="{4A675B50-0FFF-402C-B9CD-599C6FF16D7C}" type="pres">
      <dgm:prSet presAssocID="{75814E0C-F207-4C3F-AA0C-46D07A9FD627}" presName="root2" presStyleCnt="0"/>
      <dgm:spPr/>
    </dgm:pt>
    <dgm:pt modelId="{B14CF8EB-14B0-4673-A4A6-D95F15373640}" type="pres">
      <dgm:prSet presAssocID="{75814E0C-F207-4C3F-AA0C-46D07A9FD627}" presName="LevelTwoTextNode" presStyleLbl="node4" presStyleIdx="1" presStyleCnt="7" custScaleX="252354" custScaleY="111834" custLinFactY="38659" custLinFactNeighborX="47332" custLinFactNeighborY="100000">
        <dgm:presLayoutVars>
          <dgm:chPref val="3"/>
        </dgm:presLayoutVars>
      </dgm:prSet>
      <dgm:spPr/>
    </dgm:pt>
    <dgm:pt modelId="{6ED74AB1-7F18-435A-A79C-49FBA815FD54}" type="pres">
      <dgm:prSet presAssocID="{75814E0C-F207-4C3F-AA0C-46D07A9FD627}" presName="level3hierChild" presStyleCnt="0"/>
      <dgm:spPr/>
    </dgm:pt>
    <dgm:pt modelId="{A8F7873E-E15E-4A77-AC99-59F33F712189}" type="pres">
      <dgm:prSet presAssocID="{3A12FAE2-AD52-49C5-83D2-54B7C43F3711}" presName="conn2-1" presStyleLbl="parChTrans1D4" presStyleIdx="2" presStyleCnt="7"/>
      <dgm:spPr/>
    </dgm:pt>
    <dgm:pt modelId="{00D988F4-C4B9-48E9-83CA-A043A1A89287}" type="pres">
      <dgm:prSet presAssocID="{3A12FAE2-AD52-49C5-83D2-54B7C43F3711}" presName="connTx" presStyleLbl="parChTrans1D4" presStyleIdx="2" presStyleCnt="7"/>
      <dgm:spPr/>
    </dgm:pt>
    <dgm:pt modelId="{EA1D46DD-F4CE-4D5D-9E8D-4E1B05FEDBA7}" type="pres">
      <dgm:prSet presAssocID="{C8372756-C90E-4DC8-83BB-0BB1410B8E9D}" presName="root2" presStyleCnt="0"/>
      <dgm:spPr/>
    </dgm:pt>
    <dgm:pt modelId="{A55EC9D6-2A65-4888-B98A-516A294AE15A}" type="pres">
      <dgm:prSet presAssocID="{C8372756-C90E-4DC8-83BB-0BB1410B8E9D}" presName="LevelTwoTextNode" presStyleLbl="node4" presStyleIdx="2" presStyleCnt="7" custScaleX="225140" custScaleY="142475" custLinFactY="52767" custLinFactNeighborX="73214" custLinFactNeighborY="100000">
        <dgm:presLayoutVars>
          <dgm:chPref val="3"/>
        </dgm:presLayoutVars>
      </dgm:prSet>
      <dgm:spPr/>
    </dgm:pt>
    <dgm:pt modelId="{9D102FF1-033D-4E9A-A388-CAF71F8C4B27}" type="pres">
      <dgm:prSet presAssocID="{C8372756-C90E-4DC8-83BB-0BB1410B8E9D}" presName="level3hierChild" presStyleCnt="0"/>
      <dgm:spPr/>
    </dgm:pt>
    <dgm:pt modelId="{260F8C41-418E-410D-9306-2773066A9336}" type="pres">
      <dgm:prSet presAssocID="{C24B8E79-668F-4CA5-83BC-A06DBEA96FF1}" presName="conn2-1" presStyleLbl="parChTrans1D2" presStyleIdx="1" presStyleCnt="2"/>
      <dgm:spPr/>
    </dgm:pt>
    <dgm:pt modelId="{E50AFFD0-1D99-4011-8547-32E959967DD0}" type="pres">
      <dgm:prSet presAssocID="{C24B8E79-668F-4CA5-83BC-A06DBEA96FF1}" presName="connTx" presStyleLbl="parChTrans1D2" presStyleIdx="1" presStyleCnt="2"/>
      <dgm:spPr/>
    </dgm:pt>
    <dgm:pt modelId="{FAF5D2CB-AF4E-4E95-BE0F-6EE1E6075A17}" type="pres">
      <dgm:prSet presAssocID="{3D9A1D4C-EA71-4678-8572-4A403C1163E8}" presName="root2" presStyleCnt="0"/>
      <dgm:spPr/>
    </dgm:pt>
    <dgm:pt modelId="{C23196B7-FB6B-4E48-A06C-D9E52EEB6772}" type="pres">
      <dgm:prSet presAssocID="{3D9A1D4C-EA71-4678-8572-4A403C1163E8}" presName="LevelTwoTextNode" presStyleLbl="node2" presStyleIdx="1" presStyleCnt="2" custLinFactX="-6836" custLinFactNeighborX="-100000" custLinFactNeighborY="-75008">
        <dgm:presLayoutVars>
          <dgm:chPref val="3"/>
        </dgm:presLayoutVars>
      </dgm:prSet>
      <dgm:spPr/>
    </dgm:pt>
    <dgm:pt modelId="{4FECA42A-1025-4272-809F-5B34C4CC4856}" type="pres">
      <dgm:prSet presAssocID="{3D9A1D4C-EA71-4678-8572-4A403C1163E8}" presName="level3hierChild" presStyleCnt="0"/>
      <dgm:spPr/>
    </dgm:pt>
    <dgm:pt modelId="{147EC20A-90AD-4F4A-B8F8-524695AE4553}" type="pres">
      <dgm:prSet presAssocID="{A2DB4524-7C2A-4CE4-954D-991A16DF7465}" presName="conn2-1" presStyleLbl="parChTrans1D3" presStyleIdx="2" presStyleCnt="4"/>
      <dgm:spPr/>
    </dgm:pt>
    <dgm:pt modelId="{5EAC886D-92D1-47DD-A43B-55281593E8BA}" type="pres">
      <dgm:prSet presAssocID="{A2DB4524-7C2A-4CE4-954D-991A16DF7465}" presName="connTx" presStyleLbl="parChTrans1D3" presStyleIdx="2" presStyleCnt="4"/>
      <dgm:spPr/>
    </dgm:pt>
    <dgm:pt modelId="{D14D50EF-359D-4FFA-B539-B1328B314791}" type="pres">
      <dgm:prSet presAssocID="{09020976-08D1-4058-8551-70AE3641EAEB}" presName="root2" presStyleCnt="0"/>
      <dgm:spPr/>
    </dgm:pt>
    <dgm:pt modelId="{4C328303-ADAC-4336-B5A1-712CC36F13F9}" type="pres">
      <dgm:prSet presAssocID="{09020976-08D1-4058-8551-70AE3641EAEB}" presName="LevelTwoTextNode" presStyleLbl="node3" presStyleIdx="2" presStyleCnt="4" custLinFactX="-33183" custLinFactNeighborX="-100000" custLinFactNeighborY="-47608">
        <dgm:presLayoutVars>
          <dgm:chPref val="3"/>
        </dgm:presLayoutVars>
      </dgm:prSet>
      <dgm:spPr/>
    </dgm:pt>
    <dgm:pt modelId="{D89900A7-2CD8-4B6D-B57B-796C478C1644}" type="pres">
      <dgm:prSet presAssocID="{09020976-08D1-4058-8551-70AE3641EAEB}" presName="level3hierChild" presStyleCnt="0"/>
      <dgm:spPr/>
    </dgm:pt>
    <dgm:pt modelId="{DB61D2E1-1346-4F79-BFC3-C37EA9CCA520}" type="pres">
      <dgm:prSet presAssocID="{67579A58-3ACE-4CD1-862D-C67D2022A705}" presName="conn2-1" presStyleLbl="parChTrans1D4" presStyleIdx="3" presStyleCnt="7"/>
      <dgm:spPr/>
    </dgm:pt>
    <dgm:pt modelId="{D542ECDE-0C99-44E5-BD6A-9BC59827968B}" type="pres">
      <dgm:prSet presAssocID="{67579A58-3ACE-4CD1-862D-C67D2022A705}" presName="connTx" presStyleLbl="parChTrans1D4" presStyleIdx="3" presStyleCnt="7"/>
      <dgm:spPr/>
    </dgm:pt>
    <dgm:pt modelId="{4D7293EF-0777-42CF-B5E5-1940815158EE}" type="pres">
      <dgm:prSet presAssocID="{1A1AAF16-2251-4309-9851-09070D3B6CED}" presName="root2" presStyleCnt="0"/>
      <dgm:spPr/>
    </dgm:pt>
    <dgm:pt modelId="{5A928AA5-F8C8-4FE1-B6BE-89A33CED2C50}" type="pres">
      <dgm:prSet presAssocID="{1A1AAF16-2251-4309-9851-09070D3B6CED}" presName="LevelTwoTextNode" presStyleLbl="node4" presStyleIdx="3" presStyleCnt="7" custLinFactNeighborX="-91133" custLinFactNeighborY="9892">
        <dgm:presLayoutVars>
          <dgm:chPref val="3"/>
        </dgm:presLayoutVars>
      </dgm:prSet>
      <dgm:spPr/>
    </dgm:pt>
    <dgm:pt modelId="{8C85669E-F4B3-434D-B35B-712482E301A3}" type="pres">
      <dgm:prSet presAssocID="{1A1AAF16-2251-4309-9851-09070D3B6CED}" presName="level3hierChild" presStyleCnt="0"/>
      <dgm:spPr/>
    </dgm:pt>
    <dgm:pt modelId="{243A7ECC-B938-4ACB-83EC-6253192AF56D}" type="pres">
      <dgm:prSet presAssocID="{AEC7639C-AD8D-4DBA-8EFD-DA182DCC1DCD}" presName="conn2-1" presStyleLbl="parChTrans1D4" presStyleIdx="4" presStyleCnt="7"/>
      <dgm:spPr/>
    </dgm:pt>
    <dgm:pt modelId="{0A598B8B-F4EA-4C22-91F7-0831E0732D5F}" type="pres">
      <dgm:prSet presAssocID="{AEC7639C-AD8D-4DBA-8EFD-DA182DCC1DCD}" presName="connTx" presStyleLbl="parChTrans1D4" presStyleIdx="4" presStyleCnt="7"/>
      <dgm:spPr/>
    </dgm:pt>
    <dgm:pt modelId="{6C7989AD-00F8-4E59-BD00-3741DEE626DA}" type="pres">
      <dgm:prSet presAssocID="{182132E7-77FA-4A7C-822D-2C858DFC9E43}" presName="root2" presStyleCnt="0"/>
      <dgm:spPr/>
    </dgm:pt>
    <dgm:pt modelId="{DE35B544-D05C-46D4-ACA8-A7142B6C8317}" type="pres">
      <dgm:prSet presAssocID="{182132E7-77FA-4A7C-822D-2C858DFC9E43}" presName="LevelTwoTextNode" presStyleLbl="node4" presStyleIdx="4" presStyleCnt="7" custLinFactNeighborX="-91133" custLinFactNeighborY="9890">
        <dgm:presLayoutVars>
          <dgm:chPref val="3"/>
        </dgm:presLayoutVars>
      </dgm:prSet>
      <dgm:spPr/>
    </dgm:pt>
    <dgm:pt modelId="{77BBAFDB-24BA-4B89-ACFE-978427567C12}" type="pres">
      <dgm:prSet presAssocID="{182132E7-77FA-4A7C-822D-2C858DFC9E43}" presName="level3hierChild" presStyleCnt="0"/>
      <dgm:spPr/>
    </dgm:pt>
    <dgm:pt modelId="{CF52E2F1-3F61-4F05-BFD3-53AFCA9DA4AC}" type="pres">
      <dgm:prSet presAssocID="{66950C8A-2AF6-484F-8132-E8A655D8D67D}" presName="conn2-1" presStyleLbl="parChTrans1D3" presStyleIdx="3" presStyleCnt="4"/>
      <dgm:spPr/>
    </dgm:pt>
    <dgm:pt modelId="{03631EFA-C700-4B77-8201-D0462509B4D2}" type="pres">
      <dgm:prSet presAssocID="{66950C8A-2AF6-484F-8132-E8A655D8D67D}" presName="connTx" presStyleLbl="parChTrans1D3" presStyleIdx="3" presStyleCnt="4"/>
      <dgm:spPr/>
    </dgm:pt>
    <dgm:pt modelId="{B74A556D-47F6-4EE9-B620-96CE068B081B}" type="pres">
      <dgm:prSet presAssocID="{06C3C161-3174-471E-AC56-6812C0A8F89B}" presName="root2" presStyleCnt="0"/>
      <dgm:spPr/>
    </dgm:pt>
    <dgm:pt modelId="{64C6A6F7-7596-4BE0-90ED-B78BCB8A5F4C}" type="pres">
      <dgm:prSet presAssocID="{06C3C161-3174-471E-AC56-6812C0A8F89B}" presName="LevelTwoTextNode" presStyleLbl="node3" presStyleIdx="3" presStyleCnt="4" custScaleY="101492" custLinFactX="-35302" custLinFactNeighborX="-100000" custLinFactNeighborY="-16955">
        <dgm:presLayoutVars>
          <dgm:chPref val="3"/>
        </dgm:presLayoutVars>
      </dgm:prSet>
      <dgm:spPr/>
    </dgm:pt>
    <dgm:pt modelId="{3FBB63EC-F763-4DF2-8EA1-605D5746B978}" type="pres">
      <dgm:prSet presAssocID="{06C3C161-3174-471E-AC56-6812C0A8F89B}" presName="level3hierChild" presStyleCnt="0"/>
      <dgm:spPr/>
    </dgm:pt>
    <dgm:pt modelId="{AA0DC63F-8273-42FC-B8A9-D48D9B77D52D}" type="pres">
      <dgm:prSet presAssocID="{56C9F653-A7B2-486A-BC13-39C3300F6ABE}" presName="conn2-1" presStyleLbl="parChTrans1D4" presStyleIdx="5" presStyleCnt="7"/>
      <dgm:spPr/>
    </dgm:pt>
    <dgm:pt modelId="{34A463F6-6C11-4968-BBBB-EBBCF22A96B1}" type="pres">
      <dgm:prSet presAssocID="{56C9F653-A7B2-486A-BC13-39C3300F6ABE}" presName="connTx" presStyleLbl="parChTrans1D4" presStyleIdx="5" presStyleCnt="7"/>
      <dgm:spPr/>
    </dgm:pt>
    <dgm:pt modelId="{9E6BE450-3347-4008-80FD-472469322BD3}" type="pres">
      <dgm:prSet presAssocID="{80819E24-0CDD-4A6B-8E74-EB9DCF3411FC}" presName="root2" presStyleCnt="0"/>
      <dgm:spPr/>
    </dgm:pt>
    <dgm:pt modelId="{5CABE8B9-226D-46B0-BE65-D09E38AC2FD4}" type="pres">
      <dgm:prSet presAssocID="{80819E24-0CDD-4A6B-8E74-EB9DCF3411FC}" presName="LevelTwoTextNode" presStyleLbl="node4" presStyleIdx="5" presStyleCnt="7" custScaleX="238775" custLinFactNeighborX="28785" custLinFactNeighborY="-34062">
        <dgm:presLayoutVars>
          <dgm:chPref val="3"/>
        </dgm:presLayoutVars>
      </dgm:prSet>
      <dgm:spPr/>
    </dgm:pt>
    <dgm:pt modelId="{7938105A-4780-4C5B-BF65-97DE82A3060F}" type="pres">
      <dgm:prSet presAssocID="{80819E24-0CDD-4A6B-8E74-EB9DCF3411FC}" presName="level3hierChild" presStyleCnt="0"/>
      <dgm:spPr/>
    </dgm:pt>
    <dgm:pt modelId="{54EFDD56-BD80-4660-B024-0C653F6C43B7}" type="pres">
      <dgm:prSet presAssocID="{C27C4AA2-6404-4E8F-B247-E004606116F8}" presName="conn2-1" presStyleLbl="parChTrans1D4" presStyleIdx="6" presStyleCnt="7"/>
      <dgm:spPr/>
    </dgm:pt>
    <dgm:pt modelId="{1C61F4E1-F616-4F14-9FC5-D7DA7AB4BC26}" type="pres">
      <dgm:prSet presAssocID="{C27C4AA2-6404-4E8F-B247-E004606116F8}" presName="connTx" presStyleLbl="parChTrans1D4" presStyleIdx="6" presStyleCnt="7"/>
      <dgm:spPr/>
    </dgm:pt>
    <dgm:pt modelId="{94CA41D2-CC5B-4D6C-9017-70B1C909B8CE}" type="pres">
      <dgm:prSet presAssocID="{12D3E73A-274C-404C-B91B-F7F07F5CBD89}" presName="root2" presStyleCnt="0"/>
      <dgm:spPr/>
    </dgm:pt>
    <dgm:pt modelId="{B43A3ED3-745B-4E99-9048-D5DC51441C8D}" type="pres">
      <dgm:prSet presAssocID="{12D3E73A-274C-404C-B91B-F7F07F5CBD89}" presName="LevelTwoTextNode" presStyleLbl="node4" presStyleIdx="6" presStyleCnt="7" custScaleX="243449" custLinFactNeighborX="31791" custLinFactNeighborY="-19222">
        <dgm:presLayoutVars>
          <dgm:chPref val="3"/>
        </dgm:presLayoutVars>
      </dgm:prSet>
      <dgm:spPr/>
    </dgm:pt>
    <dgm:pt modelId="{26C9A11A-3021-42FC-9DC0-597F51A29AFD}" type="pres">
      <dgm:prSet presAssocID="{12D3E73A-274C-404C-B91B-F7F07F5CBD89}" presName="level3hierChild" presStyleCnt="0"/>
      <dgm:spPr/>
    </dgm:pt>
  </dgm:ptLst>
  <dgm:cxnLst>
    <dgm:cxn modelId="{AD584D11-D526-45DB-A587-AE62C26C43F8}" type="presOf" srcId="{3D9A1D4C-EA71-4678-8572-4A403C1163E8}" destId="{C23196B7-FB6B-4E48-A06C-D9E52EEB6772}" srcOrd="0" destOrd="0" presId="urn:microsoft.com/office/officeart/2005/8/layout/hierarchy2"/>
    <dgm:cxn modelId="{58621023-FC2B-448F-B0BD-73B3C8A5F566}" srcId="{5ADBBB0B-0163-4D0B-80B8-D1A4E5C9A8A1}" destId="{E243FA96-9A07-44ED-8398-9147A2A11B78}" srcOrd="0" destOrd="0" parTransId="{F498E69A-DEFD-4897-8D98-CF8D3EC099A4}" sibTransId="{57F76A1F-A422-4BB0-8A50-1F3853A1ADE9}"/>
    <dgm:cxn modelId="{74FFDF2C-1564-4D5E-9181-8FD5D34468D8}" type="presOf" srcId="{09020976-08D1-4058-8551-70AE3641EAEB}" destId="{4C328303-ADAC-4336-B5A1-712CC36F13F9}" srcOrd="0" destOrd="0" presId="urn:microsoft.com/office/officeart/2005/8/layout/hierarchy2"/>
    <dgm:cxn modelId="{102A6632-89AD-4F66-98D5-5EC97BEF1D21}" type="presOf" srcId="{A2DB4524-7C2A-4CE4-954D-991A16DF7465}" destId="{5EAC886D-92D1-47DD-A43B-55281593E8BA}" srcOrd="1" destOrd="0" presId="urn:microsoft.com/office/officeart/2005/8/layout/hierarchy2"/>
    <dgm:cxn modelId="{E68BE739-017F-4969-8447-CE8BAAD537A4}" type="presOf" srcId="{A2DB4524-7C2A-4CE4-954D-991A16DF7465}" destId="{147EC20A-90AD-4F4A-B8F8-524695AE4553}" srcOrd="0" destOrd="0" presId="urn:microsoft.com/office/officeart/2005/8/layout/hierarchy2"/>
    <dgm:cxn modelId="{5BE8923B-A3A6-47F8-88EB-1C8F632FD738}" type="presOf" srcId="{12D3E73A-274C-404C-B91B-F7F07F5CBD89}" destId="{B43A3ED3-745B-4E99-9048-D5DC51441C8D}" srcOrd="0" destOrd="0" presId="urn:microsoft.com/office/officeart/2005/8/layout/hierarchy2"/>
    <dgm:cxn modelId="{D76DCE3B-80E9-4F2C-8C56-9486813071DF}" type="presOf" srcId="{80819E24-0CDD-4A6B-8E74-EB9DCF3411FC}" destId="{5CABE8B9-226D-46B0-BE65-D09E38AC2FD4}" srcOrd="0" destOrd="0" presId="urn:microsoft.com/office/officeart/2005/8/layout/hierarchy2"/>
    <dgm:cxn modelId="{FB07F95D-0487-47CD-BA07-202B6A841172}" type="presOf" srcId="{56C9F653-A7B2-486A-BC13-39C3300F6ABE}" destId="{AA0DC63F-8273-42FC-B8A9-D48D9B77D52D}" srcOrd="0" destOrd="0" presId="urn:microsoft.com/office/officeart/2005/8/layout/hierarchy2"/>
    <dgm:cxn modelId="{0548025E-489F-47D4-983C-52213B182777}" type="presOf" srcId="{66950C8A-2AF6-484F-8132-E8A655D8D67D}" destId="{CF52E2F1-3F61-4F05-BFD3-53AFCA9DA4AC}" srcOrd="0" destOrd="0" presId="urn:microsoft.com/office/officeart/2005/8/layout/hierarchy2"/>
    <dgm:cxn modelId="{34C1DA5F-2BE8-4A42-A26C-D7CA9F984C76}" type="presOf" srcId="{D4E729C9-642D-4F68-9CA3-E2C1AC9E8DDF}" destId="{33AB08B7-8842-4E79-8766-F11B627C24ED}" srcOrd="1" destOrd="0" presId="urn:microsoft.com/office/officeart/2005/8/layout/hierarchy2"/>
    <dgm:cxn modelId="{21706565-1C6A-4FCB-9C00-BD7D9C442360}" srcId="{E243FA96-9A07-44ED-8398-9147A2A11B78}" destId="{AD64BA49-AFB5-47B9-A668-69E79D9AC752}" srcOrd="0" destOrd="0" parTransId="{C7A2FFB0-7CFB-4614-BA06-7C0320FE74C9}" sibTransId="{8D36E781-14CC-450A-B266-DD4C46965148}"/>
    <dgm:cxn modelId="{70328A45-37C8-4B76-B2C0-1F24460EC80C}" type="presOf" srcId="{D4E729C9-642D-4F68-9CA3-E2C1AC9E8DDF}" destId="{A459D24F-A27A-4C1B-8EA1-1EDE9F5E2426}" srcOrd="0" destOrd="0" presId="urn:microsoft.com/office/officeart/2005/8/layout/hierarchy2"/>
    <dgm:cxn modelId="{7474454A-277B-476A-9034-F4473BED113B}" srcId="{4770EFE0-BED1-410C-9F3A-1FF3640B9756}" destId="{C8372756-C90E-4DC8-83BB-0BB1410B8E9D}" srcOrd="1" destOrd="0" parTransId="{3A12FAE2-AD52-49C5-83D2-54B7C43F3711}" sibTransId="{01933F5B-D9BD-481D-B17F-132468FE1CCC}"/>
    <dgm:cxn modelId="{B390854A-FA70-4CBD-8F4F-ABF82A2B0594}" type="presOf" srcId="{E243FA96-9A07-44ED-8398-9147A2A11B78}" destId="{7B8EFD7D-4C0A-4E66-8A6B-BFA21F39C475}" srcOrd="0" destOrd="0" presId="urn:microsoft.com/office/officeart/2005/8/layout/hierarchy2"/>
    <dgm:cxn modelId="{2469286B-450A-4F9F-A6FC-2FF0C0B8613A}" type="presOf" srcId="{56C9F653-A7B2-486A-BC13-39C3300F6ABE}" destId="{34A463F6-6C11-4968-BBBB-EBBCF22A96B1}" srcOrd="1" destOrd="0" presId="urn:microsoft.com/office/officeart/2005/8/layout/hierarchy2"/>
    <dgm:cxn modelId="{CE06284C-CB38-4E2A-8ABC-BD23D856E74A}" srcId="{E243FA96-9A07-44ED-8398-9147A2A11B78}" destId="{3D9A1D4C-EA71-4678-8572-4A403C1163E8}" srcOrd="1" destOrd="0" parTransId="{C24B8E79-668F-4CA5-83BC-A06DBEA96FF1}" sibTransId="{749AFA95-B444-4292-8640-F8178BE6C889}"/>
    <dgm:cxn modelId="{7BBFB16D-D66B-46B1-BD5C-C4A7D4E4B086}" srcId="{AD64BA49-AFB5-47B9-A668-69E79D9AC752}" destId="{D621B201-3671-472A-9E5C-49D80A38C470}" srcOrd="0" destOrd="0" parTransId="{D4E729C9-642D-4F68-9CA3-E2C1AC9E8DDF}" sibTransId="{C53BB9B1-92B8-4C13-90B8-D85E75FBEBEF}"/>
    <dgm:cxn modelId="{660D3B4F-9243-4339-B88F-E6DEFB6C9827}" type="presOf" srcId="{C24B8E79-668F-4CA5-83BC-A06DBEA96FF1}" destId="{E50AFFD0-1D99-4011-8547-32E959967DD0}" srcOrd="1" destOrd="0" presId="urn:microsoft.com/office/officeart/2005/8/layout/hierarchy2"/>
    <dgm:cxn modelId="{61851B75-CD37-41F0-8B37-5558919C053D}" srcId="{06C3C161-3174-471E-AC56-6812C0A8F89B}" destId="{12D3E73A-274C-404C-B91B-F7F07F5CBD89}" srcOrd="1" destOrd="0" parTransId="{C27C4AA2-6404-4E8F-B247-E004606116F8}" sibTransId="{4655D625-8D46-474B-BF5F-5DF8BD3FB4D0}"/>
    <dgm:cxn modelId="{117CFE55-6EC1-4DB5-B8BB-2B4D4A7A0356}" type="presOf" srcId="{67579A58-3ACE-4CD1-862D-C67D2022A705}" destId="{DB61D2E1-1346-4F79-BFC3-C37EA9CCA520}" srcOrd="0" destOrd="0" presId="urn:microsoft.com/office/officeart/2005/8/layout/hierarchy2"/>
    <dgm:cxn modelId="{0F947F79-520C-4DA4-AE21-F7921CE45589}" type="presOf" srcId="{C7A2FFB0-7CFB-4614-BA06-7C0320FE74C9}" destId="{512888CA-0B38-42E0-9C85-745F17CC8CF6}" srcOrd="0" destOrd="0" presId="urn:microsoft.com/office/officeart/2005/8/layout/hierarchy2"/>
    <dgm:cxn modelId="{556C435A-F8C8-472A-9023-F943F49D051A}" type="presOf" srcId="{5ADBBB0B-0163-4D0B-80B8-D1A4E5C9A8A1}" destId="{0B896C47-A54B-4FB3-92D4-6865102D3821}" srcOrd="0" destOrd="0" presId="urn:microsoft.com/office/officeart/2005/8/layout/hierarchy2"/>
    <dgm:cxn modelId="{0655CE7E-00D5-4DA0-8141-6352F63F9098}" type="presOf" srcId="{182132E7-77FA-4A7C-822D-2C858DFC9E43}" destId="{DE35B544-D05C-46D4-ACA8-A7142B6C8317}" srcOrd="0" destOrd="0" presId="urn:microsoft.com/office/officeart/2005/8/layout/hierarchy2"/>
    <dgm:cxn modelId="{C52F8C7F-35EF-484C-8A19-9968C5AB4BC0}" type="presOf" srcId="{C8372756-C90E-4DC8-83BB-0BB1410B8E9D}" destId="{A55EC9D6-2A65-4888-B98A-516A294AE15A}" srcOrd="0" destOrd="0" presId="urn:microsoft.com/office/officeart/2005/8/layout/hierarchy2"/>
    <dgm:cxn modelId="{3975E081-868B-4828-BF76-5153D709015D}" srcId="{06C3C161-3174-471E-AC56-6812C0A8F89B}" destId="{80819E24-0CDD-4A6B-8E74-EB9DCF3411FC}" srcOrd="0" destOrd="0" parTransId="{56C9F653-A7B2-486A-BC13-39C3300F6ABE}" sibTransId="{EB46B3CC-EC96-4459-8E9F-E067594C8414}"/>
    <dgm:cxn modelId="{064A3184-E469-444D-82A2-912032EF96A2}" type="presOf" srcId="{C7A2FFB0-7CFB-4614-BA06-7C0320FE74C9}" destId="{C419D70D-4765-480B-8542-4CBB2350B418}" srcOrd="1" destOrd="0" presId="urn:microsoft.com/office/officeart/2005/8/layout/hierarchy2"/>
    <dgm:cxn modelId="{2A45818F-3F18-469B-A406-2F936B173524}" type="presOf" srcId="{324F52E7-775C-41D6-8866-5C36A52509B8}" destId="{47546316-19FE-4892-A1E9-C3CEEDBABC03}" srcOrd="1" destOrd="0" presId="urn:microsoft.com/office/officeart/2005/8/layout/hierarchy2"/>
    <dgm:cxn modelId="{CAFECE8F-1295-4008-BF75-48BE772836D2}" srcId="{3D9A1D4C-EA71-4678-8572-4A403C1163E8}" destId="{06C3C161-3174-471E-AC56-6812C0A8F89B}" srcOrd="1" destOrd="0" parTransId="{66950C8A-2AF6-484F-8132-E8A655D8D67D}" sibTransId="{B307FE28-05B8-4EF3-9A82-98CD48D65BD9}"/>
    <dgm:cxn modelId="{8BEFD394-7167-4349-BF23-6CBF93884762}" type="presOf" srcId="{67579A58-3ACE-4CD1-862D-C67D2022A705}" destId="{D542ECDE-0C99-44E5-BD6A-9BC59827968B}" srcOrd="1" destOrd="0" presId="urn:microsoft.com/office/officeart/2005/8/layout/hierarchy2"/>
    <dgm:cxn modelId="{CC353695-9BDD-4534-AFA8-FD979D77AA97}" srcId="{3D9A1D4C-EA71-4678-8572-4A403C1163E8}" destId="{09020976-08D1-4058-8551-70AE3641EAEB}" srcOrd="0" destOrd="0" parTransId="{A2DB4524-7C2A-4CE4-954D-991A16DF7465}" sibTransId="{0AD82F89-D1D5-4E07-816C-AF14042621AD}"/>
    <dgm:cxn modelId="{D086BC98-2992-422E-B73D-41A3ACFA4535}" srcId="{09020976-08D1-4058-8551-70AE3641EAEB}" destId="{1A1AAF16-2251-4309-9851-09070D3B6CED}" srcOrd="0" destOrd="0" parTransId="{67579A58-3ACE-4CD1-862D-C67D2022A705}" sibTransId="{D4C013EB-E148-46B7-B7D0-E5686D6C3ABE}"/>
    <dgm:cxn modelId="{C72FD098-5660-4669-9DCD-F83E3AAF83F0}" type="presOf" srcId="{48B50BF6-8F93-4992-85C1-4E0A67B77911}" destId="{6B0E58FD-881E-4A14-BFCB-E7238CCD24FD}" srcOrd="1" destOrd="0" presId="urn:microsoft.com/office/officeart/2005/8/layout/hierarchy2"/>
    <dgm:cxn modelId="{A235019A-DFCA-4676-BEE3-B0976E1B8F4F}" type="presOf" srcId="{D621B201-3671-472A-9E5C-49D80A38C470}" destId="{0736C7F6-14DA-4E13-AB44-DF549995E64F}" srcOrd="0" destOrd="0" presId="urn:microsoft.com/office/officeart/2005/8/layout/hierarchy2"/>
    <dgm:cxn modelId="{95BB029A-AB84-4069-89BE-6EB98660CE6E}" srcId="{4770EFE0-BED1-410C-9F3A-1FF3640B9756}" destId="{75814E0C-F207-4C3F-AA0C-46D07A9FD627}" srcOrd="0" destOrd="0" parTransId="{324F52E7-775C-41D6-8866-5C36A52509B8}" sibTransId="{7A7938E3-0FEC-4113-BBE6-515400A5CF39}"/>
    <dgm:cxn modelId="{B70F049A-B664-4C6F-BCE9-A8B2A9FDA967}" srcId="{AD64BA49-AFB5-47B9-A668-69E79D9AC752}" destId="{4770EFE0-BED1-410C-9F3A-1FF3640B9756}" srcOrd="1" destOrd="0" parTransId="{787BB9C8-5575-4CB8-BC86-ECFBF721EAD4}" sibTransId="{61EBA54A-765A-47C3-B25D-58F66A4E5E5D}"/>
    <dgm:cxn modelId="{1FFA339F-14F1-45B2-9A50-A947C812FF41}" type="presOf" srcId="{AD64BA49-AFB5-47B9-A668-69E79D9AC752}" destId="{D94F3AE0-D55F-4F09-877F-353CFF466168}" srcOrd="0" destOrd="0" presId="urn:microsoft.com/office/officeart/2005/8/layout/hierarchy2"/>
    <dgm:cxn modelId="{8D5CDCA2-CA0E-4167-8B5A-7925EC92643E}" type="presOf" srcId="{75814E0C-F207-4C3F-AA0C-46D07A9FD627}" destId="{B14CF8EB-14B0-4673-A4A6-D95F15373640}" srcOrd="0" destOrd="0" presId="urn:microsoft.com/office/officeart/2005/8/layout/hierarchy2"/>
    <dgm:cxn modelId="{F7A1B1A8-D390-4368-8A6C-6FB80DEFC212}" type="presOf" srcId="{787BB9C8-5575-4CB8-BC86-ECFBF721EAD4}" destId="{A156066A-2C3B-4A36-B87F-8223B8EAF087}" srcOrd="1" destOrd="0" presId="urn:microsoft.com/office/officeart/2005/8/layout/hierarchy2"/>
    <dgm:cxn modelId="{B1CFC3AD-67CF-4E93-989E-8CFE5863BC21}" type="presOf" srcId="{C27C4AA2-6404-4E8F-B247-E004606116F8}" destId="{1C61F4E1-F616-4F14-9FC5-D7DA7AB4BC26}" srcOrd="1" destOrd="0" presId="urn:microsoft.com/office/officeart/2005/8/layout/hierarchy2"/>
    <dgm:cxn modelId="{BD5C42BA-5234-40C1-9547-007CFBA59F10}" type="presOf" srcId="{324F52E7-775C-41D6-8866-5C36A52509B8}" destId="{CC5935F8-916C-4FD8-9CDC-40E98F9C383D}" srcOrd="0" destOrd="0" presId="urn:microsoft.com/office/officeart/2005/8/layout/hierarchy2"/>
    <dgm:cxn modelId="{681415C1-E9E8-4EE0-B437-A12E1C5F81CA}" type="presOf" srcId="{3A12FAE2-AD52-49C5-83D2-54B7C43F3711}" destId="{00D988F4-C4B9-48E9-83CA-A043A1A89287}" srcOrd="1" destOrd="0" presId="urn:microsoft.com/office/officeart/2005/8/layout/hierarchy2"/>
    <dgm:cxn modelId="{E6CE96C6-2827-45A7-B258-537709B27225}" srcId="{09020976-08D1-4058-8551-70AE3641EAEB}" destId="{182132E7-77FA-4A7C-822D-2C858DFC9E43}" srcOrd="1" destOrd="0" parTransId="{AEC7639C-AD8D-4DBA-8EFD-DA182DCC1DCD}" sibTransId="{DC83E7FF-5831-41B7-8C51-D9F818FA4CB0}"/>
    <dgm:cxn modelId="{CC42ADC8-A3A1-4C3E-8900-EAA30D9EB19E}" type="presOf" srcId="{06C3C161-3174-471E-AC56-6812C0A8F89B}" destId="{64C6A6F7-7596-4BE0-90ED-B78BCB8A5F4C}" srcOrd="0" destOrd="0" presId="urn:microsoft.com/office/officeart/2005/8/layout/hierarchy2"/>
    <dgm:cxn modelId="{33187BD6-EA57-4186-8AEB-29F0974CA258}" type="presOf" srcId="{AEC7639C-AD8D-4DBA-8EFD-DA182DCC1DCD}" destId="{0A598B8B-F4EA-4C22-91F7-0831E0732D5F}" srcOrd="1" destOrd="0" presId="urn:microsoft.com/office/officeart/2005/8/layout/hierarchy2"/>
    <dgm:cxn modelId="{D09773D8-29D0-432D-9D2A-184EDD10CA46}" srcId="{D621B201-3671-472A-9E5C-49D80A38C470}" destId="{ED197E20-16F4-43F2-B48A-1409330883B7}" srcOrd="0" destOrd="0" parTransId="{48B50BF6-8F93-4992-85C1-4E0A67B77911}" sibTransId="{6D0AC858-72F2-49D5-8B07-3383FC0931C1}"/>
    <dgm:cxn modelId="{5DFE44DA-8423-4581-8A8F-3602B01E095C}" type="presOf" srcId="{ED197E20-16F4-43F2-B48A-1409330883B7}" destId="{76491DCB-61B4-43A7-B739-0087ACB7A48F}" srcOrd="0" destOrd="0" presId="urn:microsoft.com/office/officeart/2005/8/layout/hierarchy2"/>
    <dgm:cxn modelId="{C45F17DB-08DF-4218-92E4-5C535D52DD7B}" type="presOf" srcId="{1A1AAF16-2251-4309-9851-09070D3B6CED}" destId="{5A928AA5-F8C8-4FE1-B6BE-89A33CED2C50}" srcOrd="0" destOrd="0" presId="urn:microsoft.com/office/officeart/2005/8/layout/hierarchy2"/>
    <dgm:cxn modelId="{D6A60BDC-4A9E-489B-BB68-2D8D99D3C997}" type="presOf" srcId="{66950C8A-2AF6-484F-8132-E8A655D8D67D}" destId="{03631EFA-C700-4B77-8201-D0462509B4D2}" srcOrd="1" destOrd="0" presId="urn:microsoft.com/office/officeart/2005/8/layout/hierarchy2"/>
    <dgm:cxn modelId="{86B340E5-3799-40AB-BC50-D88F5B2F55E4}" type="presOf" srcId="{C24B8E79-668F-4CA5-83BC-A06DBEA96FF1}" destId="{260F8C41-418E-410D-9306-2773066A9336}" srcOrd="0" destOrd="0" presId="urn:microsoft.com/office/officeart/2005/8/layout/hierarchy2"/>
    <dgm:cxn modelId="{1B0843E7-6FB1-4D21-8120-CC21F6C8EB47}" type="presOf" srcId="{787BB9C8-5575-4CB8-BC86-ECFBF721EAD4}" destId="{50212F20-82B4-4155-9721-E19AFD25103F}" srcOrd="0" destOrd="0" presId="urn:microsoft.com/office/officeart/2005/8/layout/hierarchy2"/>
    <dgm:cxn modelId="{0845B9F0-1789-4561-8732-811023442FCB}" type="presOf" srcId="{48B50BF6-8F93-4992-85C1-4E0A67B77911}" destId="{C0F76445-B6A8-495C-966F-E89322A2FE20}" srcOrd="0" destOrd="0" presId="urn:microsoft.com/office/officeart/2005/8/layout/hierarchy2"/>
    <dgm:cxn modelId="{3166AFF3-B9B4-4F93-84F7-7AA9994AB1A6}" type="presOf" srcId="{3A12FAE2-AD52-49C5-83D2-54B7C43F3711}" destId="{A8F7873E-E15E-4A77-AC99-59F33F712189}" srcOrd="0" destOrd="0" presId="urn:microsoft.com/office/officeart/2005/8/layout/hierarchy2"/>
    <dgm:cxn modelId="{514D1EF4-1FCE-44C0-A8E7-0BDB4C1A0393}" type="presOf" srcId="{C27C4AA2-6404-4E8F-B247-E004606116F8}" destId="{54EFDD56-BD80-4660-B024-0C653F6C43B7}" srcOrd="0" destOrd="0" presId="urn:microsoft.com/office/officeart/2005/8/layout/hierarchy2"/>
    <dgm:cxn modelId="{CA34C6F7-5216-478A-B21A-ED18519DACDD}" type="presOf" srcId="{AEC7639C-AD8D-4DBA-8EFD-DA182DCC1DCD}" destId="{243A7ECC-B938-4ACB-83EC-6253192AF56D}" srcOrd="0" destOrd="0" presId="urn:microsoft.com/office/officeart/2005/8/layout/hierarchy2"/>
    <dgm:cxn modelId="{9F85DBFC-C9B6-4BF0-A565-C4B2A4C2B982}" type="presOf" srcId="{4770EFE0-BED1-410C-9F3A-1FF3640B9756}" destId="{DDB06AE2-00D4-4C07-8EC0-D6522D4FE413}" srcOrd="0" destOrd="0" presId="urn:microsoft.com/office/officeart/2005/8/layout/hierarchy2"/>
    <dgm:cxn modelId="{0D15D41A-0183-4F23-A25E-FD45BE1AA8D2}" type="presParOf" srcId="{0B896C47-A54B-4FB3-92D4-6865102D3821}" destId="{799DF365-F365-407C-942F-AC04A1ED5312}" srcOrd="0" destOrd="0" presId="urn:microsoft.com/office/officeart/2005/8/layout/hierarchy2"/>
    <dgm:cxn modelId="{6C442AFB-2C82-4446-AD7B-80A0DD9126B7}" type="presParOf" srcId="{799DF365-F365-407C-942F-AC04A1ED5312}" destId="{7B8EFD7D-4C0A-4E66-8A6B-BFA21F39C475}" srcOrd="0" destOrd="0" presId="urn:microsoft.com/office/officeart/2005/8/layout/hierarchy2"/>
    <dgm:cxn modelId="{3FECDCA0-65EE-40BB-9037-32857E51A5AC}" type="presParOf" srcId="{799DF365-F365-407C-942F-AC04A1ED5312}" destId="{4FC9949F-3B38-4ACC-99FB-FAFBF5F88076}" srcOrd="1" destOrd="0" presId="urn:microsoft.com/office/officeart/2005/8/layout/hierarchy2"/>
    <dgm:cxn modelId="{C0ADA4FC-7CC5-4D56-A92A-E969C9AC9931}" type="presParOf" srcId="{4FC9949F-3B38-4ACC-99FB-FAFBF5F88076}" destId="{512888CA-0B38-42E0-9C85-745F17CC8CF6}" srcOrd="0" destOrd="0" presId="urn:microsoft.com/office/officeart/2005/8/layout/hierarchy2"/>
    <dgm:cxn modelId="{72E9F619-B4E3-41D9-A160-669E4C7230EA}" type="presParOf" srcId="{512888CA-0B38-42E0-9C85-745F17CC8CF6}" destId="{C419D70D-4765-480B-8542-4CBB2350B418}" srcOrd="0" destOrd="0" presId="urn:microsoft.com/office/officeart/2005/8/layout/hierarchy2"/>
    <dgm:cxn modelId="{C202F5B8-EA9D-466D-9D0A-5D997A651411}" type="presParOf" srcId="{4FC9949F-3B38-4ACC-99FB-FAFBF5F88076}" destId="{28C32BCC-C7F5-449C-9E8F-86C5B1B497F2}" srcOrd="1" destOrd="0" presId="urn:microsoft.com/office/officeart/2005/8/layout/hierarchy2"/>
    <dgm:cxn modelId="{F1F01606-D97D-4DF1-BE25-0250C0B4B82C}" type="presParOf" srcId="{28C32BCC-C7F5-449C-9E8F-86C5B1B497F2}" destId="{D94F3AE0-D55F-4F09-877F-353CFF466168}" srcOrd="0" destOrd="0" presId="urn:microsoft.com/office/officeart/2005/8/layout/hierarchy2"/>
    <dgm:cxn modelId="{A8ECBB17-98D6-4A00-B545-7B23BC78E1E4}" type="presParOf" srcId="{28C32BCC-C7F5-449C-9E8F-86C5B1B497F2}" destId="{2170DF18-B3E1-4E6E-B410-39FCDB91FCD6}" srcOrd="1" destOrd="0" presId="urn:microsoft.com/office/officeart/2005/8/layout/hierarchy2"/>
    <dgm:cxn modelId="{752EDEA2-5A12-40F4-8A77-A1B05C4C7F5B}" type="presParOf" srcId="{2170DF18-B3E1-4E6E-B410-39FCDB91FCD6}" destId="{A459D24F-A27A-4C1B-8EA1-1EDE9F5E2426}" srcOrd="0" destOrd="0" presId="urn:microsoft.com/office/officeart/2005/8/layout/hierarchy2"/>
    <dgm:cxn modelId="{038DD795-FF24-40C1-9C93-4E74093F82F0}" type="presParOf" srcId="{A459D24F-A27A-4C1B-8EA1-1EDE9F5E2426}" destId="{33AB08B7-8842-4E79-8766-F11B627C24ED}" srcOrd="0" destOrd="0" presId="urn:microsoft.com/office/officeart/2005/8/layout/hierarchy2"/>
    <dgm:cxn modelId="{A0D0B665-4450-48C2-B1CD-C5636E2EAC2F}" type="presParOf" srcId="{2170DF18-B3E1-4E6E-B410-39FCDB91FCD6}" destId="{5FE941BD-D574-44E4-93AF-068F125B5402}" srcOrd="1" destOrd="0" presId="urn:microsoft.com/office/officeart/2005/8/layout/hierarchy2"/>
    <dgm:cxn modelId="{009D21E1-6442-4FA4-9F39-A2575AA1FF2F}" type="presParOf" srcId="{5FE941BD-D574-44E4-93AF-068F125B5402}" destId="{0736C7F6-14DA-4E13-AB44-DF549995E64F}" srcOrd="0" destOrd="0" presId="urn:microsoft.com/office/officeart/2005/8/layout/hierarchy2"/>
    <dgm:cxn modelId="{0234E432-5971-4867-94A7-1292A4FD1FDD}" type="presParOf" srcId="{5FE941BD-D574-44E4-93AF-068F125B5402}" destId="{A4F69AA8-B56E-4DFE-BD04-A5BE877552E5}" srcOrd="1" destOrd="0" presId="urn:microsoft.com/office/officeart/2005/8/layout/hierarchy2"/>
    <dgm:cxn modelId="{C856F29E-67A3-4065-B006-A764469E8A45}" type="presParOf" srcId="{A4F69AA8-B56E-4DFE-BD04-A5BE877552E5}" destId="{C0F76445-B6A8-495C-966F-E89322A2FE20}" srcOrd="0" destOrd="0" presId="urn:microsoft.com/office/officeart/2005/8/layout/hierarchy2"/>
    <dgm:cxn modelId="{0B9CE995-2E2B-4B6D-99F2-115BD7912887}" type="presParOf" srcId="{C0F76445-B6A8-495C-966F-E89322A2FE20}" destId="{6B0E58FD-881E-4A14-BFCB-E7238CCD24FD}" srcOrd="0" destOrd="0" presId="urn:microsoft.com/office/officeart/2005/8/layout/hierarchy2"/>
    <dgm:cxn modelId="{B6526AA3-6833-4266-A5AE-A9345A232D42}" type="presParOf" srcId="{A4F69AA8-B56E-4DFE-BD04-A5BE877552E5}" destId="{69F81011-874A-4EC1-8E3A-0321BDBEB51B}" srcOrd="1" destOrd="0" presId="urn:microsoft.com/office/officeart/2005/8/layout/hierarchy2"/>
    <dgm:cxn modelId="{12164933-0A74-47FE-8B94-99F197F7CF74}" type="presParOf" srcId="{69F81011-874A-4EC1-8E3A-0321BDBEB51B}" destId="{76491DCB-61B4-43A7-B739-0087ACB7A48F}" srcOrd="0" destOrd="0" presId="urn:microsoft.com/office/officeart/2005/8/layout/hierarchy2"/>
    <dgm:cxn modelId="{1A6847CC-C188-48F3-8686-7D8846621811}" type="presParOf" srcId="{69F81011-874A-4EC1-8E3A-0321BDBEB51B}" destId="{28C58DDA-BCB7-487F-9CCB-065F06AAFCF4}" srcOrd="1" destOrd="0" presId="urn:microsoft.com/office/officeart/2005/8/layout/hierarchy2"/>
    <dgm:cxn modelId="{99BDCB33-DD26-4D67-A8D7-BA71C26B9057}" type="presParOf" srcId="{2170DF18-B3E1-4E6E-B410-39FCDB91FCD6}" destId="{50212F20-82B4-4155-9721-E19AFD25103F}" srcOrd="2" destOrd="0" presId="urn:microsoft.com/office/officeart/2005/8/layout/hierarchy2"/>
    <dgm:cxn modelId="{D8D77EF4-B94C-49E6-9941-234831D0252D}" type="presParOf" srcId="{50212F20-82B4-4155-9721-E19AFD25103F}" destId="{A156066A-2C3B-4A36-B87F-8223B8EAF087}" srcOrd="0" destOrd="0" presId="urn:microsoft.com/office/officeart/2005/8/layout/hierarchy2"/>
    <dgm:cxn modelId="{4ED5F3CC-3D74-41A6-9458-687E142B938E}" type="presParOf" srcId="{2170DF18-B3E1-4E6E-B410-39FCDB91FCD6}" destId="{1D730C77-C6C4-4017-94D3-689BAE92A6AA}" srcOrd="3" destOrd="0" presId="urn:microsoft.com/office/officeart/2005/8/layout/hierarchy2"/>
    <dgm:cxn modelId="{FE60A624-AEEA-4268-B4B6-ADED51C19DCE}" type="presParOf" srcId="{1D730C77-C6C4-4017-94D3-689BAE92A6AA}" destId="{DDB06AE2-00D4-4C07-8EC0-D6522D4FE413}" srcOrd="0" destOrd="0" presId="urn:microsoft.com/office/officeart/2005/8/layout/hierarchy2"/>
    <dgm:cxn modelId="{BD66F04E-FDD9-41E8-81BD-9811C91B9C63}" type="presParOf" srcId="{1D730C77-C6C4-4017-94D3-689BAE92A6AA}" destId="{E11E2937-CFED-4615-9F8B-76868AB9615D}" srcOrd="1" destOrd="0" presId="urn:microsoft.com/office/officeart/2005/8/layout/hierarchy2"/>
    <dgm:cxn modelId="{13B478B7-4CC3-486B-996C-1EBCBAFB9EC2}" type="presParOf" srcId="{E11E2937-CFED-4615-9F8B-76868AB9615D}" destId="{CC5935F8-916C-4FD8-9CDC-40E98F9C383D}" srcOrd="0" destOrd="0" presId="urn:microsoft.com/office/officeart/2005/8/layout/hierarchy2"/>
    <dgm:cxn modelId="{83EA3E6C-F140-48BB-990D-088A2272464A}" type="presParOf" srcId="{CC5935F8-916C-4FD8-9CDC-40E98F9C383D}" destId="{47546316-19FE-4892-A1E9-C3CEEDBABC03}" srcOrd="0" destOrd="0" presId="urn:microsoft.com/office/officeart/2005/8/layout/hierarchy2"/>
    <dgm:cxn modelId="{DA512A4D-0414-4275-BBB6-585D8C595BE7}" type="presParOf" srcId="{E11E2937-CFED-4615-9F8B-76868AB9615D}" destId="{4A675B50-0FFF-402C-B9CD-599C6FF16D7C}" srcOrd="1" destOrd="0" presId="urn:microsoft.com/office/officeart/2005/8/layout/hierarchy2"/>
    <dgm:cxn modelId="{0A1E7B05-9DA7-4DB4-A353-3442385BA475}" type="presParOf" srcId="{4A675B50-0FFF-402C-B9CD-599C6FF16D7C}" destId="{B14CF8EB-14B0-4673-A4A6-D95F15373640}" srcOrd="0" destOrd="0" presId="urn:microsoft.com/office/officeart/2005/8/layout/hierarchy2"/>
    <dgm:cxn modelId="{560AA092-8A11-4311-A1A7-BEFE1CEB6E59}" type="presParOf" srcId="{4A675B50-0FFF-402C-B9CD-599C6FF16D7C}" destId="{6ED74AB1-7F18-435A-A79C-49FBA815FD54}" srcOrd="1" destOrd="0" presId="urn:microsoft.com/office/officeart/2005/8/layout/hierarchy2"/>
    <dgm:cxn modelId="{D90C29CB-BD37-4AFF-B6B9-C5A6FC11F11D}" type="presParOf" srcId="{E11E2937-CFED-4615-9F8B-76868AB9615D}" destId="{A8F7873E-E15E-4A77-AC99-59F33F712189}" srcOrd="2" destOrd="0" presId="urn:microsoft.com/office/officeart/2005/8/layout/hierarchy2"/>
    <dgm:cxn modelId="{840D4FD5-FB94-4CAB-A64A-B10F2FE69493}" type="presParOf" srcId="{A8F7873E-E15E-4A77-AC99-59F33F712189}" destId="{00D988F4-C4B9-48E9-83CA-A043A1A89287}" srcOrd="0" destOrd="0" presId="urn:microsoft.com/office/officeart/2005/8/layout/hierarchy2"/>
    <dgm:cxn modelId="{0D117248-3C2D-4337-9175-922DD185EC8E}" type="presParOf" srcId="{E11E2937-CFED-4615-9F8B-76868AB9615D}" destId="{EA1D46DD-F4CE-4D5D-9E8D-4E1B05FEDBA7}" srcOrd="3" destOrd="0" presId="urn:microsoft.com/office/officeart/2005/8/layout/hierarchy2"/>
    <dgm:cxn modelId="{5350F271-9296-48A0-B902-16DEFB8A3E97}" type="presParOf" srcId="{EA1D46DD-F4CE-4D5D-9E8D-4E1B05FEDBA7}" destId="{A55EC9D6-2A65-4888-B98A-516A294AE15A}" srcOrd="0" destOrd="0" presId="urn:microsoft.com/office/officeart/2005/8/layout/hierarchy2"/>
    <dgm:cxn modelId="{C3627675-3449-4C50-863A-572E318E47CD}" type="presParOf" srcId="{EA1D46DD-F4CE-4D5D-9E8D-4E1B05FEDBA7}" destId="{9D102FF1-033D-4E9A-A388-CAF71F8C4B27}" srcOrd="1" destOrd="0" presId="urn:microsoft.com/office/officeart/2005/8/layout/hierarchy2"/>
    <dgm:cxn modelId="{128E215E-2551-4ADF-BD7D-FB7B9EA11D7B}" type="presParOf" srcId="{4FC9949F-3B38-4ACC-99FB-FAFBF5F88076}" destId="{260F8C41-418E-410D-9306-2773066A9336}" srcOrd="2" destOrd="0" presId="urn:microsoft.com/office/officeart/2005/8/layout/hierarchy2"/>
    <dgm:cxn modelId="{AA42BB56-EE66-47C6-854E-788E7B405705}" type="presParOf" srcId="{260F8C41-418E-410D-9306-2773066A9336}" destId="{E50AFFD0-1D99-4011-8547-32E959967DD0}" srcOrd="0" destOrd="0" presId="urn:microsoft.com/office/officeart/2005/8/layout/hierarchy2"/>
    <dgm:cxn modelId="{8DE0BD19-C679-4B53-9797-53BAA9E3DBB8}" type="presParOf" srcId="{4FC9949F-3B38-4ACC-99FB-FAFBF5F88076}" destId="{FAF5D2CB-AF4E-4E95-BE0F-6EE1E6075A17}" srcOrd="3" destOrd="0" presId="urn:microsoft.com/office/officeart/2005/8/layout/hierarchy2"/>
    <dgm:cxn modelId="{FDED745A-4C83-4400-BF97-81DC4D20B55C}" type="presParOf" srcId="{FAF5D2CB-AF4E-4E95-BE0F-6EE1E6075A17}" destId="{C23196B7-FB6B-4E48-A06C-D9E52EEB6772}" srcOrd="0" destOrd="0" presId="urn:microsoft.com/office/officeart/2005/8/layout/hierarchy2"/>
    <dgm:cxn modelId="{7B373B5E-B758-4734-9A9B-68F1D12403B6}" type="presParOf" srcId="{FAF5D2CB-AF4E-4E95-BE0F-6EE1E6075A17}" destId="{4FECA42A-1025-4272-809F-5B34C4CC4856}" srcOrd="1" destOrd="0" presId="urn:microsoft.com/office/officeart/2005/8/layout/hierarchy2"/>
    <dgm:cxn modelId="{7A805D60-3D63-4D55-8470-0807F7E46DCD}" type="presParOf" srcId="{4FECA42A-1025-4272-809F-5B34C4CC4856}" destId="{147EC20A-90AD-4F4A-B8F8-524695AE4553}" srcOrd="0" destOrd="0" presId="urn:microsoft.com/office/officeart/2005/8/layout/hierarchy2"/>
    <dgm:cxn modelId="{DD09834C-B4A3-46B3-870B-3B38ACA8840B}" type="presParOf" srcId="{147EC20A-90AD-4F4A-B8F8-524695AE4553}" destId="{5EAC886D-92D1-47DD-A43B-55281593E8BA}" srcOrd="0" destOrd="0" presId="urn:microsoft.com/office/officeart/2005/8/layout/hierarchy2"/>
    <dgm:cxn modelId="{A52AE426-9271-4B40-B8C2-9EB03DFE69F1}" type="presParOf" srcId="{4FECA42A-1025-4272-809F-5B34C4CC4856}" destId="{D14D50EF-359D-4FFA-B539-B1328B314791}" srcOrd="1" destOrd="0" presId="urn:microsoft.com/office/officeart/2005/8/layout/hierarchy2"/>
    <dgm:cxn modelId="{CC92F6D2-4761-421D-B9D9-1601D4286B83}" type="presParOf" srcId="{D14D50EF-359D-4FFA-B539-B1328B314791}" destId="{4C328303-ADAC-4336-B5A1-712CC36F13F9}" srcOrd="0" destOrd="0" presId="urn:microsoft.com/office/officeart/2005/8/layout/hierarchy2"/>
    <dgm:cxn modelId="{C238612F-BCF2-46F1-9CE2-5181C7AD5EB5}" type="presParOf" srcId="{D14D50EF-359D-4FFA-B539-B1328B314791}" destId="{D89900A7-2CD8-4B6D-B57B-796C478C1644}" srcOrd="1" destOrd="0" presId="urn:microsoft.com/office/officeart/2005/8/layout/hierarchy2"/>
    <dgm:cxn modelId="{879A9C67-EE94-426C-A1DF-444CDB25841D}" type="presParOf" srcId="{D89900A7-2CD8-4B6D-B57B-796C478C1644}" destId="{DB61D2E1-1346-4F79-BFC3-C37EA9CCA520}" srcOrd="0" destOrd="0" presId="urn:microsoft.com/office/officeart/2005/8/layout/hierarchy2"/>
    <dgm:cxn modelId="{1EAC2CC9-F819-44AF-9448-8D76B8B4D093}" type="presParOf" srcId="{DB61D2E1-1346-4F79-BFC3-C37EA9CCA520}" destId="{D542ECDE-0C99-44E5-BD6A-9BC59827968B}" srcOrd="0" destOrd="0" presId="urn:microsoft.com/office/officeart/2005/8/layout/hierarchy2"/>
    <dgm:cxn modelId="{C672CC11-0D66-4F4B-96D8-AF3222DB3BC8}" type="presParOf" srcId="{D89900A7-2CD8-4B6D-B57B-796C478C1644}" destId="{4D7293EF-0777-42CF-B5E5-1940815158EE}" srcOrd="1" destOrd="0" presId="urn:microsoft.com/office/officeart/2005/8/layout/hierarchy2"/>
    <dgm:cxn modelId="{2FD8B89E-C964-48DC-B8E9-6E0EA2318771}" type="presParOf" srcId="{4D7293EF-0777-42CF-B5E5-1940815158EE}" destId="{5A928AA5-F8C8-4FE1-B6BE-89A33CED2C50}" srcOrd="0" destOrd="0" presId="urn:microsoft.com/office/officeart/2005/8/layout/hierarchy2"/>
    <dgm:cxn modelId="{2CCFAE01-7119-45CE-8383-498C6B8246AC}" type="presParOf" srcId="{4D7293EF-0777-42CF-B5E5-1940815158EE}" destId="{8C85669E-F4B3-434D-B35B-712482E301A3}" srcOrd="1" destOrd="0" presId="urn:microsoft.com/office/officeart/2005/8/layout/hierarchy2"/>
    <dgm:cxn modelId="{CBFAA05A-53C5-48AF-8BC1-D9FB5EA3DB15}" type="presParOf" srcId="{D89900A7-2CD8-4B6D-B57B-796C478C1644}" destId="{243A7ECC-B938-4ACB-83EC-6253192AF56D}" srcOrd="2" destOrd="0" presId="urn:microsoft.com/office/officeart/2005/8/layout/hierarchy2"/>
    <dgm:cxn modelId="{4B857FF4-2ADA-4F6A-8220-931E1757B17E}" type="presParOf" srcId="{243A7ECC-B938-4ACB-83EC-6253192AF56D}" destId="{0A598B8B-F4EA-4C22-91F7-0831E0732D5F}" srcOrd="0" destOrd="0" presId="urn:microsoft.com/office/officeart/2005/8/layout/hierarchy2"/>
    <dgm:cxn modelId="{55111FC1-B134-4147-B359-82C3EB5D8463}" type="presParOf" srcId="{D89900A7-2CD8-4B6D-B57B-796C478C1644}" destId="{6C7989AD-00F8-4E59-BD00-3741DEE626DA}" srcOrd="3" destOrd="0" presId="urn:microsoft.com/office/officeart/2005/8/layout/hierarchy2"/>
    <dgm:cxn modelId="{0B318B86-E0BF-4A3B-B94A-F152E9004BF1}" type="presParOf" srcId="{6C7989AD-00F8-4E59-BD00-3741DEE626DA}" destId="{DE35B544-D05C-46D4-ACA8-A7142B6C8317}" srcOrd="0" destOrd="0" presId="urn:microsoft.com/office/officeart/2005/8/layout/hierarchy2"/>
    <dgm:cxn modelId="{06DE5E75-1977-4AA1-959A-4182BD321422}" type="presParOf" srcId="{6C7989AD-00F8-4E59-BD00-3741DEE626DA}" destId="{77BBAFDB-24BA-4B89-ACFE-978427567C12}" srcOrd="1" destOrd="0" presId="urn:microsoft.com/office/officeart/2005/8/layout/hierarchy2"/>
    <dgm:cxn modelId="{567BB459-5904-4EB9-ACDE-E57DFC5FD001}" type="presParOf" srcId="{4FECA42A-1025-4272-809F-5B34C4CC4856}" destId="{CF52E2F1-3F61-4F05-BFD3-53AFCA9DA4AC}" srcOrd="2" destOrd="0" presId="urn:microsoft.com/office/officeart/2005/8/layout/hierarchy2"/>
    <dgm:cxn modelId="{BF74180A-E984-416B-8709-65B2BD73C9FC}" type="presParOf" srcId="{CF52E2F1-3F61-4F05-BFD3-53AFCA9DA4AC}" destId="{03631EFA-C700-4B77-8201-D0462509B4D2}" srcOrd="0" destOrd="0" presId="urn:microsoft.com/office/officeart/2005/8/layout/hierarchy2"/>
    <dgm:cxn modelId="{E02F4BE9-E2F9-41FA-ADDF-CF22F04A1B91}" type="presParOf" srcId="{4FECA42A-1025-4272-809F-5B34C4CC4856}" destId="{B74A556D-47F6-4EE9-B620-96CE068B081B}" srcOrd="3" destOrd="0" presId="urn:microsoft.com/office/officeart/2005/8/layout/hierarchy2"/>
    <dgm:cxn modelId="{ED9F7563-4265-463E-B877-D59D0E88E43E}" type="presParOf" srcId="{B74A556D-47F6-4EE9-B620-96CE068B081B}" destId="{64C6A6F7-7596-4BE0-90ED-B78BCB8A5F4C}" srcOrd="0" destOrd="0" presId="urn:microsoft.com/office/officeart/2005/8/layout/hierarchy2"/>
    <dgm:cxn modelId="{95C2E801-97AF-45F1-B1B3-515F29F024E0}" type="presParOf" srcId="{B74A556D-47F6-4EE9-B620-96CE068B081B}" destId="{3FBB63EC-F763-4DF2-8EA1-605D5746B978}" srcOrd="1" destOrd="0" presId="urn:microsoft.com/office/officeart/2005/8/layout/hierarchy2"/>
    <dgm:cxn modelId="{04CC38BF-1071-4E00-8F1C-96D9D9180C50}" type="presParOf" srcId="{3FBB63EC-F763-4DF2-8EA1-605D5746B978}" destId="{AA0DC63F-8273-42FC-B8A9-D48D9B77D52D}" srcOrd="0" destOrd="0" presId="urn:microsoft.com/office/officeart/2005/8/layout/hierarchy2"/>
    <dgm:cxn modelId="{3AB5F3BB-7D27-453C-8E0C-71F1440AD040}" type="presParOf" srcId="{AA0DC63F-8273-42FC-B8A9-D48D9B77D52D}" destId="{34A463F6-6C11-4968-BBBB-EBBCF22A96B1}" srcOrd="0" destOrd="0" presId="urn:microsoft.com/office/officeart/2005/8/layout/hierarchy2"/>
    <dgm:cxn modelId="{DF2C8BBE-103F-4441-BDAF-7062C117838C}" type="presParOf" srcId="{3FBB63EC-F763-4DF2-8EA1-605D5746B978}" destId="{9E6BE450-3347-4008-80FD-472469322BD3}" srcOrd="1" destOrd="0" presId="urn:microsoft.com/office/officeart/2005/8/layout/hierarchy2"/>
    <dgm:cxn modelId="{B29A8B68-E2B5-4E9C-9F57-88137D972C5A}" type="presParOf" srcId="{9E6BE450-3347-4008-80FD-472469322BD3}" destId="{5CABE8B9-226D-46B0-BE65-D09E38AC2FD4}" srcOrd="0" destOrd="0" presId="urn:microsoft.com/office/officeart/2005/8/layout/hierarchy2"/>
    <dgm:cxn modelId="{06F698BB-2C1A-4C6A-98F4-7408DAE16A1F}" type="presParOf" srcId="{9E6BE450-3347-4008-80FD-472469322BD3}" destId="{7938105A-4780-4C5B-BF65-97DE82A3060F}" srcOrd="1" destOrd="0" presId="urn:microsoft.com/office/officeart/2005/8/layout/hierarchy2"/>
    <dgm:cxn modelId="{C0DFF5F1-A268-4AE1-A9A9-897AB8125317}" type="presParOf" srcId="{3FBB63EC-F763-4DF2-8EA1-605D5746B978}" destId="{54EFDD56-BD80-4660-B024-0C653F6C43B7}" srcOrd="2" destOrd="0" presId="urn:microsoft.com/office/officeart/2005/8/layout/hierarchy2"/>
    <dgm:cxn modelId="{40028233-E1FE-4F94-ADA7-38B86B9BF46B}" type="presParOf" srcId="{54EFDD56-BD80-4660-B024-0C653F6C43B7}" destId="{1C61F4E1-F616-4F14-9FC5-D7DA7AB4BC26}" srcOrd="0" destOrd="0" presId="urn:microsoft.com/office/officeart/2005/8/layout/hierarchy2"/>
    <dgm:cxn modelId="{DDC35B90-0A38-48AC-81E1-A9BE0D46559D}" type="presParOf" srcId="{3FBB63EC-F763-4DF2-8EA1-605D5746B978}" destId="{94CA41D2-CC5B-4D6C-9017-70B1C909B8CE}" srcOrd="3" destOrd="0" presId="urn:microsoft.com/office/officeart/2005/8/layout/hierarchy2"/>
    <dgm:cxn modelId="{E8F7AB98-B78F-4781-9128-5A04DAAD0A98}" type="presParOf" srcId="{94CA41D2-CC5B-4D6C-9017-70B1C909B8CE}" destId="{B43A3ED3-745B-4E99-9048-D5DC51441C8D}" srcOrd="0" destOrd="0" presId="urn:microsoft.com/office/officeart/2005/8/layout/hierarchy2"/>
    <dgm:cxn modelId="{45778074-D965-4C4D-A74A-B2695F1C6D42}" type="presParOf" srcId="{94CA41D2-CC5B-4D6C-9017-70B1C909B8CE}" destId="{26C9A11A-3021-42FC-9DC0-597F51A29AFD}"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8EFD7D-4C0A-4E66-8A6B-BFA21F39C475}">
      <dsp:nvSpPr>
        <dsp:cNvPr id="0" name=""/>
        <dsp:cNvSpPr/>
      </dsp:nvSpPr>
      <dsp:spPr>
        <a:xfrm>
          <a:off x="0" y="1783139"/>
          <a:ext cx="1044179" cy="522089"/>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s-MX" sz="1400" b="1" kern="1200" dirty="0"/>
            <a:t>Industria TI</a:t>
          </a:r>
          <a:endParaRPr lang="es-CL" sz="1400" b="1" kern="1200" dirty="0"/>
        </a:p>
      </dsp:txBody>
      <dsp:txXfrm>
        <a:off x="15291" y="1798430"/>
        <a:ext cx="1013597" cy="491507"/>
      </dsp:txXfrm>
    </dsp:sp>
    <dsp:sp modelId="{512888CA-0B38-42E0-9C85-745F17CC8CF6}">
      <dsp:nvSpPr>
        <dsp:cNvPr id="0" name=""/>
        <dsp:cNvSpPr/>
      </dsp:nvSpPr>
      <dsp:spPr>
        <a:xfrm rot="17246554">
          <a:off x="683042" y="1541527"/>
          <a:ext cx="1031448" cy="21292"/>
        </a:xfrm>
        <a:custGeom>
          <a:avLst/>
          <a:gdLst/>
          <a:ahLst/>
          <a:cxnLst/>
          <a:rect l="0" t="0" r="0" b="0"/>
          <a:pathLst>
            <a:path>
              <a:moveTo>
                <a:pt x="0" y="10646"/>
              </a:moveTo>
              <a:lnTo>
                <a:pt x="1031448" y="10646"/>
              </a:lnTo>
            </a:path>
          </a:pathLst>
        </a:custGeom>
        <a:noFill/>
        <a:ln w="25400" cap="flat" cmpd="sng" algn="ctr">
          <a:solidFill>
            <a:schemeClr val="accent3">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1172981" y="1526387"/>
        <a:ext cx="51572" cy="51572"/>
      </dsp:txXfrm>
    </dsp:sp>
    <dsp:sp modelId="{D94F3AE0-D55F-4F09-877F-353CFF466168}">
      <dsp:nvSpPr>
        <dsp:cNvPr id="0" name=""/>
        <dsp:cNvSpPr/>
      </dsp:nvSpPr>
      <dsp:spPr>
        <a:xfrm>
          <a:off x="1353355" y="799118"/>
          <a:ext cx="1044179" cy="522089"/>
        </a:xfrm>
        <a:prstGeom prst="roundRect">
          <a:avLst>
            <a:gd name="adj" fmla="val 10000"/>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i="0" kern="1200" dirty="0"/>
            <a:t>Habilidades Personales (Soft Skills) y Metodologías de Trabajo</a:t>
          </a:r>
          <a:endParaRPr lang="es-CL" sz="700" b="1" kern="1200" dirty="0"/>
        </a:p>
      </dsp:txBody>
      <dsp:txXfrm>
        <a:off x="1368646" y="814409"/>
        <a:ext cx="1013597" cy="491507"/>
      </dsp:txXfrm>
    </dsp:sp>
    <dsp:sp modelId="{A459D24F-A27A-4C1B-8EA1-1EDE9F5E2426}">
      <dsp:nvSpPr>
        <dsp:cNvPr id="0" name=""/>
        <dsp:cNvSpPr/>
      </dsp:nvSpPr>
      <dsp:spPr>
        <a:xfrm rot="19995925">
          <a:off x="2362254" y="901052"/>
          <a:ext cx="660050" cy="21292"/>
        </a:xfrm>
        <a:custGeom>
          <a:avLst/>
          <a:gdLst/>
          <a:ahLst/>
          <a:cxnLst/>
          <a:rect l="0" t="0" r="0" b="0"/>
          <a:pathLst>
            <a:path>
              <a:moveTo>
                <a:pt x="0" y="10646"/>
              </a:moveTo>
              <a:lnTo>
                <a:pt x="660050" y="10646"/>
              </a:lnTo>
            </a:path>
          </a:pathLst>
        </a:custGeom>
        <a:noFill/>
        <a:ln w="25400" cap="flat" cmpd="sng" algn="ctr">
          <a:solidFill>
            <a:schemeClr val="accent3">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2675779" y="895197"/>
        <a:ext cx="33002" cy="33002"/>
      </dsp:txXfrm>
    </dsp:sp>
    <dsp:sp modelId="{0736C7F6-14DA-4E13-AB44-DF549995E64F}">
      <dsp:nvSpPr>
        <dsp:cNvPr id="0" name=""/>
        <dsp:cNvSpPr/>
      </dsp:nvSpPr>
      <dsp:spPr>
        <a:xfrm>
          <a:off x="2987026" y="502189"/>
          <a:ext cx="1044179" cy="522089"/>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CL" sz="1000" b="1" i="0" kern="1200" dirty="0"/>
            <a:t>Habilidades Personales Valoradas</a:t>
          </a:r>
          <a:endParaRPr lang="es-CL" sz="1000" b="1" kern="1200" dirty="0"/>
        </a:p>
      </dsp:txBody>
      <dsp:txXfrm>
        <a:off x="3002317" y="517480"/>
        <a:ext cx="1013597" cy="491507"/>
      </dsp:txXfrm>
    </dsp:sp>
    <dsp:sp modelId="{C0F76445-B6A8-495C-966F-E89322A2FE20}">
      <dsp:nvSpPr>
        <dsp:cNvPr id="0" name=""/>
        <dsp:cNvSpPr/>
      </dsp:nvSpPr>
      <dsp:spPr>
        <a:xfrm rot="157748">
          <a:off x="4030324" y="790969"/>
          <a:ext cx="1673450" cy="21292"/>
        </a:xfrm>
        <a:custGeom>
          <a:avLst/>
          <a:gdLst/>
          <a:ahLst/>
          <a:cxnLst/>
          <a:rect l="0" t="0" r="0" b="0"/>
          <a:pathLst>
            <a:path>
              <a:moveTo>
                <a:pt x="0" y="10646"/>
              </a:moveTo>
              <a:lnTo>
                <a:pt x="1673450" y="10646"/>
              </a:lnTo>
            </a:path>
          </a:pathLst>
        </a:custGeom>
        <a:noFill/>
        <a:ln w="25400" cap="flat" cmpd="sng" algn="ctr">
          <a:solidFill>
            <a:schemeClr val="accent3">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4825213" y="759779"/>
        <a:ext cx="83672" cy="83672"/>
      </dsp:txXfrm>
    </dsp:sp>
    <dsp:sp modelId="{76491DCB-61B4-43A7-B739-0087ACB7A48F}">
      <dsp:nvSpPr>
        <dsp:cNvPr id="0" name=""/>
        <dsp:cNvSpPr/>
      </dsp:nvSpPr>
      <dsp:spPr>
        <a:xfrm>
          <a:off x="5702894" y="578952"/>
          <a:ext cx="2678570" cy="522089"/>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b="1" i="0" kern="1200" dirty="0"/>
            <a:t>Se destacan las soft skills como colaboración, compromiso y responsabilidad, negociación, automotivación y proactividad, y organización.</a:t>
          </a:r>
          <a:endParaRPr lang="es-CL" sz="900" b="1" kern="1200" dirty="0"/>
        </a:p>
      </dsp:txBody>
      <dsp:txXfrm>
        <a:off x="5718185" y="594243"/>
        <a:ext cx="2647988" cy="491507"/>
      </dsp:txXfrm>
    </dsp:sp>
    <dsp:sp modelId="{50212F20-82B4-4155-9721-E19AFD25103F}">
      <dsp:nvSpPr>
        <dsp:cNvPr id="0" name=""/>
        <dsp:cNvSpPr/>
      </dsp:nvSpPr>
      <dsp:spPr>
        <a:xfrm rot="2198111">
          <a:off x="2326761" y="1263295"/>
          <a:ext cx="716513" cy="21292"/>
        </a:xfrm>
        <a:custGeom>
          <a:avLst/>
          <a:gdLst/>
          <a:ahLst/>
          <a:cxnLst/>
          <a:rect l="0" t="0" r="0" b="0"/>
          <a:pathLst>
            <a:path>
              <a:moveTo>
                <a:pt x="0" y="10646"/>
              </a:moveTo>
              <a:lnTo>
                <a:pt x="716513" y="10646"/>
              </a:lnTo>
            </a:path>
          </a:pathLst>
        </a:custGeom>
        <a:noFill/>
        <a:ln w="25400" cap="flat" cmpd="sng" algn="ctr">
          <a:solidFill>
            <a:schemeClr val="accent3">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2667105" y="1256028"/>
        <a:ext cx="35825" cy="35825"/>
      </dsp:txXfrm>
    </dsp:sp>
    <dsp:sp modelId="{DDB06AE2-00D4-4C07-8EC0-D6522D4FE413}">
      <dsp:nvSpPr>
        <dsp:cNvPr id="0" name=""/>
        <dsp:cNvSpPr/>
      </dsp:nvSpPr>
      <dsp:spPr>
        <a:xfrm>
          <a:off x="2972501" y="1226674"/>
          <a:ext cx="1044179" cy="522089"/>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s-MX" sz="1050" b="1" kern="1200" dirty="0"/>
            <a:t>Metodologías de trabajo</a:t>
          </a:r>
          <a:endParaRPr lang="es-CL" sz="1050" b="1" kern="1200" dirty="0"/>
        </a:p>
      </dsp:txBody>
      <dsp:txXfrm>
        <a:off x="2987792" y="1241965"/>
        <a:ext cx="1013597" cy="491507"/>
      </dsp:txXfrm>
    </dsp:sp>
    <dsp:sp modelId="{CC5935F8-916C-4FD8-9CDC-40E98F9C383D}">
      <dsp:nvSpPr>
        <dsp:cNvPr id="0" name=""/>
        <dsp:cNvSpPr/>
      </dsp:nvSpPr>
      <dsp:spPr>
        <a:xfrm rot="260326">
          <a:off x="4014193" y="1542719"/>
          <a:ext cx="1735449" cy="21292"/>
        </a:xfrm>
        <a:custGeom>
          <a:avLst/>
          <a:gdLst/>
          <a:ahLst/>
          <a:cxnLst/>
          <a:rect l="0" t="0" r="0" b="0"/>
          <a:pathLst>
            <a:path>
              <a:moveTo>
                <a:pt x="0" y="10646"/>
              </a:moveTo>
              <a:lnTo>
                <a:pt x="1735449" y="10646"/>
              </a:lnTo>
            </a:path>
          </a:pathLst>
        </a:custGeom>
        <a:noFill/>
        <a:ln w="25400" cap="flat" cmpd="sng" algn="ctr">
          <a:solidFill>
            <a:schemeClr val="accent3">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4838532" y="1509979"/>
        <a:ext cx="86772" cy="86772"/>
      </dsp:txXfrm>
    </dsp:sp>
    <dsp:sp modelId="{B14CF8EB-14B0-4673-A4A6-D95F15373640}">
      <dsp:nvSpPr>
        <dsp:cNvPr id="0" name=""/>
        <dsp:cNvSpPr/>
      </dsp:nvSpPr>
      <dsp:spPr>
        <a:xfrm>
          <a:off x="5747157" y="1327075"/>
          <a:ext cx="2635027" cy="583873"/>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b="1" i="0" kern="1200" dirty="0"/>
            <a:t>Se describe la metodología ágil como una optimización del proceso de entrega de un producto orientado a dar valor.</a:t>
          </a:r>
          <a:endParaRPr lang="es-CL" sz="1000" b="1" kern="1200" dirty="0"/>
        </a:p>
      </dsp:txBody>
      <dsp:txXfrm>
        <a:off x="5764258" y="1344176"/>
        <a:ext cx="2600825" cy="549671"/>
      </dsp:txXfrm>
    </dsp:sp>
    <dsp:sp modelId="{A8F7873E-E15E-4A77-AC99-59F33F712189}">
      <dsp:nvSpPr>
        <dsp:cNvPr id="0" name=""/>
        <dsp:cNvSpPr/>
      </dsp:nvSpPr>
      <dsp:spPr>
        <a:xfrm rot="1519940">
          <a:off x="3910252" y="1950634"/>
          <a:ext cx="2213586" cy="21292"/>
        </a:xfrm>
        <a:custGeom>
          <a:avLst/>
          <a:gdLst/>
          <a:ahLst/>
          <a:cxnLst/>
          <a:rect l="0" t="0" r="0" b="0"/>
          <a:pathLst>
            <a:path>
              <a:moveTo>
                <a:pt x="0" y="10646"/>
              </a:moveTo>
              <a:lnTo>
                <a:pt x="2213586" y="10646"/>
              </a:lnTo>
            </a:path>
          </a:pathLst>
        </a:custGeom>
        <a:noFill/>
        <a:ln w="25400" cap="flat" cmpd="sng" algn="ctr">
          <a:solidFill>
            <a:schemeClr val="accent3">
              <a:lumMod val="5000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4961706" y="1905941"/>
        <a:ext cx="110679" cy="110679"/>
      </dsp:txXfrm>
    </dsp:sp>
    <dsp:sp modelId="{A55EC9D6-2A65-4888-B98A-516A294AE15A}">
      <dsp:nvSpPr>
        <dsp:cNvPr id="0" name=""/>
        <dsp:cNvSpPr/>
      </dsp:nvSpPr>
      <dsp:spPr>
        <a:xfrm>
          <a:off x="6017411" y="2062918"/>
          <a:ext cx="2350864" cy="743847"/>
        </a:xfrm>
        <a:prstGeom prst="roundRect">
          <a:avLst>
            <a:gd name="adj" fmla="val 10000"/>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1" i="0" kern="1200" dirty="0"/>
            <a:t>Se mencionan seis valores de interdependencia del Manifiesto Ágil y el modelo iterativo e incremental: retorno de la inversión, resultados confiables, gestión de la incertidumbre, fomento de la creatividad e innovación, aumento del rendimiento del equipo y mejora de la eficacia y fiabilidad.</a:t>
          </a:r>
          <a:endParaRPr lang="es-CL" sz="700" b="1" kern="1200" dirty="0"/>
        </a:p>
      </dsp:txBody>
      <dsp:txXfrm>
        <a:off x="6039198" y="2084705"/>
        <a:ext cx="2307290" cy="700273"/>
      </dsp:txXfrm>
    </dsp:sp>
    <dsp:sp modelId="{260F8C41-418E-410D-9306-2773066A9336}">
      <dsp:nvSpPr>
        <dsp:cNvPr id="0" name=""/>
        <dsp:cNvSpPr/>
      </dsp:nvSpPr>
      <dsp:spPr>
        <a:xfrm rot="4695392">
          <a:off x="712555" y="2441188"/>
          <a:ext cx="832732" cy="21292"/>
        </a:xfrm>
        <a:custGeom>
          <a:avLst/>
          <a:gdLst/>
          <a:ahLst/>
          <a:cxnLst/>
          <a:rect l="0" t="0" r="0" b="0"/>
          <a:pathLst>
            <a:path>
              <a:moveTo>
                <a:pt x="0" y="10646"/>
              </a:moveTo>
              <a:lnTo>
                <a:pt x="832732" y="106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1108103" y="2431016"/>
        <a:ext cx="41636" cy="41636"/>
      </dsp:txXfrm>
    </dsp:sp>
    <dsp:sp modelId="{C23196B7-FB6B-4E48-A06C-D9E52EEB6772}">
      <dsp:nvSpPr>
        <dsp:cNvPr id="0" name=""/>
        <dsp:cNvSpPr/>
      </dsp:nvSpPr>
      <dsp:spPr>
        <a:xfrm>
          <a:off x="1213665" y="2598441"/>
          <a:ext cx="1044179" cy="522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s-MX" sz="1100" b="1" kern="1200" dirty="0"/>
            <a:t>El mercado laboral TI</a:t>
          </a:r>
          <a:endParaRPr lang="es-CL" sz="1100" b="1" kern="1200" dirty="0"/>
        </a:p>
      </dsp:txBody>
      <dsp:txXfrm>
        <a:off x="1228956" y="2613732"/>
        <a:ext cx="1013597" cy="491507"/>
      </dsp:txXfrm>
    </dsp:sp>
    <dsp:sp modelId="{147EC20A-90AD-4F4A-B8F8-524695AE4553}">
      <dsp:nvSpPr>
        <dsp:cNvPr id="0" name=""/>
        <dsp:cNvSpPr/>
      </dsp:nvSpPr>
      <dsp:spPr>
        <a:xfrm rot="17234631">
          <a:off x="2088668" y="2619191"/>
          <a:ext cx="480914" cy="21292"/>
        </a:xfrm>
        <a:custGeom>
          <a:avLst/>
          <a:gdLst/>
          <a:ahLst/>
          <a:cxnLst/>
          <a:rect l="0" t="0" r="0" b="0"/>
          <a:pathLst>
            <a:path>
              <a:moveTo>
                <a:pt x="0" y="10646"/>
              </a:moveTo>
              <a:lnTo>
                <a:pt x="480914" y="106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2317102" y="2617814"/>
        <a:ext cx="24045" cy="24045"/>
      </dsp:txXfrm>
    </dsp:sp>
    <dsp:sp modelId="{4C328303-ADAC-4336-B5A1-712CC36F13F9}">
      <dsp:nvSpPr>
        <dsp:cNvPr id="0" name=""/>
        <dsp:cNvSpPr/>
      </dsp:nvSpPr>
      <dsp:spPr>
        <a:xfrm>
          <a:off x="2400406" y="2139143"/>
          <a:ext cx="1044179" cy="522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s-MX" sz="1000" b="1" kern="1200" dirty="0"/>
            <a:t>Demanda de profesionales TI</a:t>
          </a:r>
          <a:endParaRPr lang="es-CL" sz="1000" b="1" kern="1200" dirty="0"/>
        </a:p>
      </dsp:txBody>
      <dsp:txXfrm>
        <a:off x="2415697" y="2154434"/>
        <a:ext cx="1013597" cy="491507"/>
      </dsp:txXfrm>
    </dsp:sp>
    <dsp:sp modelId="{DB61D2E1-1346-4F79-BFC3-C37EA9CCA520}">
      <dsp:nvSpPr>
        <dsp:cNvPr id="0" name=""/>
        <dsp:cNvSpPr/>
      </dsp:nvSpPr>
      <dsp:spPr>
        <a:xfrm>
          <a:off x="3444585" y="2389542"/>
          <a:ext cx="856749" cy="21292"/>
        </a:xfrm>
        <a:custGeom>
          <a:avLst/>
          <a:gdLst/>
          <a:ahLst/>
          <a:cxnLst/>
          <a:rect l="0" t="0" r="0" b="0"/>
          <a:pathLst>
            <a:path>
              <a:moveTo>
                <a:pt x="0" y="10646"/>
              </a:moveTo>
              <a:lnTo>
                <a:pt x="856749" y="106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3851541" y="2378769"/>
        <a:ext cx="42837" cy="42837"/>
      </dsp:txXfrm>
    </dsp:sp>
    <dsp:sp modelId="{5A928AA5-F8C8-4FE1-B6BE-89A33CED2C50}">
      <dsp:nvSpPr>
        <dsp:cNvPr id="0" name=""/>
        <dsp:cNvSpPr/>
      </dsp:nvSpPr>
      <dsp:spPr>
        <a:xfrm>
          <a:off x="4301334" y="2139143"/>
          <a:ext cx="1044179" cy="522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0" i="0" kern="1200" dirty="0"/>
            <a:t>Las empresas aumentan la demanda de profesionales TI, según un sondeo realizado por DNA.</a:t>
          </a:r>
          <a:endParaRPr lang="es-CL" sz="700" kern="1200" dirty="0"/>
        </a:p>
      </dsp:txBody>
      <dsp:txXfrm>
        <a:off x="4316625" y="2154434"/>
        <a:ext cx="1013597" cy="491507"/>
      </dsp:txXfrm>
    </dsp:sp>
    <dsp:sp modelId="{243A7ECC-B938-4ACB-83EC-6253192AF56D}">
      <dsp:nvSpPr>
        <dsp:cNvPr id="0" name=""/>
        <dsp:cNvSpPr/>
      </dsp:nvSpPr>
      <dsp:spPr>
        <a:xfrm rot="2101320">
          <a:off x="3349870" y="2689738"/>
          <a:ext cx="1046178" cy="21292"/>
        </a:xfrm>
        <a:custGeom>
          <a:avLst/>
          <a:gdLst/>
          <a:ahLst/>
          <a:cxnLst/>
          <a:rect l="0" t="0" r="0" b="0"/>
          <a:pathLst>
            <a:path>
              <a:moveTo>
                <a:pt x="0" y="10646"/>
              </a:moveTo>
              <a:lnTo>
                <a:pt x="1046178" y="106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3846805" y="2674230"/>
        <a:ext cx="52308" cy="52308"/>
      </dsp:txXfrm>
    </dsp:sp>
    <dsp:sp modelId="{DE35B544-D05C-46D4-ACA8-A7142B6C8317}">
      <dsp:nvSpPr>
        <dsp:cNvPr id="0" name=""/>
        <dsp:cNvSpPr/>
      </dsp:nvSpPr>
      <dsp:spPr>
        <a:xfrm>
          <a:off x="4301334" y="2739536"/>
          <a:ext cx="1044179" cy="522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s-MX" sz="700" b="0" i="0" kern="1200" dirty="0"/>
            <a:t>El 32% de las empresas encuestadas declaró haber aumentado su solicitud de contratar profesionales TI.</a:t>
          </a:r>
          <a:endParaRPr lang="es-CL" sz="700" kern="1200" dirty="0"/>
        </a:p>
      </dsp:txBody>
      <dsp:txXfrm>
        <a:off x="4316625" y="2754827"/>
        <a:ext cx="1013597" cy="491507"/>
      </dsp:txXfrm>
    </dsp:sp>
    <dsp:sp modelId="{CF52E2F1-3F61-4F05-BFD3-53AFCA9DA4AC}">
      <dsp:nvSpPr>
        <dsp:cNvPr id="0" name=""/>
        <dsp:cNvSpPr/>
      </dsp:nvSpPr>
      <dsp:spPr>
        <a:xfrm rot="4943461">
          <a:off x="1863285" y="3299612"/>
          <a:ext cx="909553" cy="21292"/>
        </a:xfrm>
        <a:custGeom>
          <a:avLst/>
          <a:gdLst/>
          <a:ahLst/>
          <a:cxnLst/>
          <a:rect l="0" t="0" r="0" b="0"/>
          <a:pathLst>
            <a:path>
              <a:moveTo>
                <a:pt x="0" y="10646"/>
              </a:moveTo>
              <a:lnTo>
                <a:pt x="909553" y="106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2295323" y="3287519"/>
        <a:ext cx="45477" cy="45477"/>
      </dsp:txXfrm>
    </dsp:sp>
    <dsp:sp modelId="{64C6A6F7-7596-4BE0-90ED-B78BCB8A5F4C}">
      <dsp:nvSpPr>
        <dsp:cNvPr id="0" name=""/>
        <dsp:cNvSpPr/>
      </dsp:nvSpPr>
      <dsp:spPr>
        <a:xfrm>
          <a:off x="2378280" y="3496090"/>
          <a:ext cx="1044179" cy="52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s-MX" sz="1050" b="1" kern="1200" dirty="0"/>
            <a:t>Necesidad de profesionales TI</a:t>
          </a:r>
          <a:endParaRPr lang="es-CL" sz="1050" b="1" kern="1200" dirty="0"/>
        </a:p>
      </dsp:txBody>
      <dsp:txXfrm>
        <a:off x="2393800" y="3511610"/>
        <a:ext cx="1013139" cy="498839"/>
      </dsp:txXfrm>
    </dsp:sp>
    <dsp:sp modelId="{AA0DC63F-8273-42FC-B8A9-D48D9B77D52D}">
      <dsp:nvSpPr>
        <dsp:cNvPr id="0" name=""/>
        <dsp:cNvSpPr/>
      </dsp:nvSpPr>
      <dsp:spPr>
        <a:xfrm rot="20978501">
          <a:off x="3404806" y="3555626"/>
          <a:ext cx="2166339" cy="21292"/>
        </a:xfrm>
        <a:custGeom>
          <a:avLst/>
          <a:gdLst/>
          <a:ahLst/>
          <a:cxnLst/>
          <a:rect l="0" t="0" r="0" b="0"/>
          <a:pathLst>
            <a:path>
              <a:moveTo>
                <a:pt x="0" y="10646"/>
              </a:moveTo>
              <a:lnTo>
                <a:pt x="2166339" y="106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4433817" y="3512114"/>
        <a:ext cx="108316" cy="108316"/>
      </dsp:txXfrm>
    </dsp:sp>
    <dsp:sp modelId="{5CABE8B9-226D-46B0-BE65-D09E38AC2FD4}">
      <dsp:nvSpPr>
        <dsp:cNvPr id="0" name=""/>
        <dsp:cNvSpPr/>
      </dsp:nvSpPr>
      <dsp:spPr>
        <a:xfrm>
          <a:off x="5553493" y="3110470"/>
          <a:ext cx="2493238" cy="522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b="1" i="0" kern="1200" dirty="0"/>
            <a:t>Se necesita un perfil TI en empresas, independientemente de su grado de digitalización, para el soporte interno y la interacción con el cliente.</a:t>
          </a:r>
          <a:endParaRPr lang="es-CL" sz="900" b="1" kern="1200" dirty="0"/>
        </a:p>
      </dsp:txBody>
      <dsp:txXfrm>
        <a:off x="5568784" y="3125761"/>
        <a:ext cx="2462656" cy="491507"/>
      </dsp:txXfrm>
    </dsp:sp>
    <dsp:sp modelId="{54EFDD56-BD80-4660-B024-0C653F6C43B7}">
      <dsp:nvSpPr>
        <dsp:cNvPr id="0" name=""/>
        <dsp:cNvSpPr/>
      </dsp:nvSpPr>
      <dsp:spPr>
        <a:xfrm rot="455745">
          <a:off x="3412887" y="3894567"/>
          <a:ext cx="2181564" cy="21292"/>
        </a:xfrm>
        <a:custGeom>
          <a:avLst/>
          <a:gdLst/>
          <a:ahLst/>
          <a:cxnLst/>
          <a:rect l="0" t="0" r="0" b="0"/>
          <a:pathLst>
            <a:path>
              <a:moveTo>
                <a:pt x="0" y="10646"/>
              </a:moveTo>
              <a:lnTo>
                <a:pt x="2181564" y="106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CL" sz="500" kern="1200"/>
        </a:p>
      </dsp:txBody>
      <dsp:txXfrm>
        <a:off x="4449131" y="3850674"/>
        <a:ext cx="109078" cy="109078"/>
      </dsp:txXfrm>
    </dsp:sp>
    <dsp:sp modelId="{B43A3ED3-745B-4E99-9048-D5DC51441C8D}">
      <dsp:nvSpPr>
        <dsp:cNvPr id="0" name=""/>
        <dsp:cNvSpPr/>
      </dsp:nvSpPr>
      <dsp:spPr>
        <a:xfrm>
          <a:off x="5584881" y="3788351"/>
          <a:ext cx="2542043" cy="5220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s-MX" sz="900" b="1" i="0" kern="1200" dirty="0"/>
            <a:t>La inversión en desarrollos tecnológicos y automatización es clave para la competitividad en el mercado.</a:t>
          </a:r>
          <a:endParaRPr lang="es-CL" sz="900" b="1" kern="1200" dirty="0"/>
        </a:p>
      </dsp:txBody>
      <dsp:txXfrm>
        <a:off x="5600172" y="3803642"/>
        <a:ext cx="2511461" cy="49150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fce02313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fce02313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9"/>
        <p:cNvGrpSpPr/>
        <p:nvPr/>
      </p:nvGrpSpPr>
      <p:grpSpPr>
        <a:xfrm>
          <a:off x="0" y="0"/>
          <a:ext cx="0" cy="0"/>
          <a:chOff x="0" y="0"/>
          <a:chExt cx="0" cy="0"/>
        </a:xfrm>
      </p:grpSpPr>
      <p:sp>
        <p:nvSpPr>
          <p:cNvPr id="950" name="Google Shape;950;ge655c09d0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1" name="Google Shape;951;ge655c09d0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e655c09d0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7" name="Google Shape;957;ge655c09d0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e655c09d01_0_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e655c09d01_0_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mt="67000"/>
          </a:blip>
          <a:srcRect l="29333" b="15640"/>
          <a:stretch/>
        </p:blipFill>
        <p:spPr>
          <a:xfrm rot="-5400000">
            <a:off x="-528200" y="223400"/>
            <a:ext cx="4128650" cy="3377051"/>
          </a:xfrm>
          <a:prstGeom prst="rect">
            <a:avLst/>
          </a:prstGeom>
          <a:noFill/>
          <a:ln>
            <a:noFill/>
          </a:ln>
        </p:spPr>
      </p:pic>
      <p:sp>
        <p:nvSpPr>
          <p:cNvPr id="11" name="Google Shape;11;p2"/>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729E2E"/>
              </a:buClr>
              <a:buSzPts val="4000"/>
              <a:buFont typeface="Roboto"/>
              <a:buNone/>
              <a:defRPr sz="4000" b="1">
                <a:solidFill>
                  <a:srgbClr val="729E2E"/>
                </a:solidFill>
                <a:latin typeface="Roboto"/>
                <a:ea typeface="Roboto"/>
                <a:cs typeface="Roboto"/>
                <a:sym typeface="Roboto"/>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800"/>
              <a:buFont typeface="Roboto"/>
              <a:buNone/>
              <a:defRPr sz="1800" b="1">
                <a:solidFill>
                  <a:schemeClr val="dk2"/>
                </a:solidFill>
                <a:latin typeface="Roboto"/>
                <a:ea typeface="Roboto"/>
                <a:cs typeface="Roboto"/>
                <a:sym typeface="Roboto"/>
              </a:defRPr>
            </a:lvl1pPr>
            <a:lvl2pPr lvl="1"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2pPr>
            <a:lvl3pPr lvl="2"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3pPr>
            <a:lvl4pPr lvl="3"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4pPr>
            <a:lvl5pPr lvl="4"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5pPr>
            <a:lvl6pPr lvl="5"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6pPr>
            <a:lvl7pPr lvl="6"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7pPr>
            <a:lvl8pPr lvl="7"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8pPr>
            <a:lvl9pPr lvl="8" algn="ctr" rtl="0">
              <a:spcBef>
                <a:spcPts val="0"/>
              </a:spcBef>
              <a:spcAft>
                <a:spcPts val="0"/>
              </a:spcAft>
              <a:buClr>
                <a:schemeClr val="dk2"/>
              </a:buClr>
              <a:buSzPts val="2000"/>
              <a:buFont typeface="Roboto"/>
              <a:buNone/>
              <a:defRPr sz="2000" b="1">
                <a:solidFill>
                  <a:schemeClr val="dk2"/>
                </a:solidFill>
                <a:latin typeface="Roboto"/>
                <a:ea typeface="Roboto"/>
                <a:cs typeface="Roboto"/>
                <a:sym typeface="Roboto"/>
              </a:defRPr>
            </a:lvl9pPr>
          </a:lstStyle>
          <a:p>
            <a:endParaRPr/>
          </a:p>
        </p:txBody>
      </p:sp>
      <p:pic>
        <p:nvPicPr>
          <p:cNvPr id="13" name="Google Shape;13;p2"/>
          <p:cNvPicPr preferRelativeResize="0"/>
          <p:nvPr/>
        </p:nvPicPr>
        <p:blipFill rotWithShape="1">
          <a:blip r:embed="rId2">
            <a:alphaModFix amt="67000"/>
          </a:blip>
          <a:srcRect l="29333" b="15640"/>
          <a:stretch/>
        </p:blipFill>
        <p:spPr>
          <a:xfrm rot="5400000">
            <a:off x="5543549" y="1543074"/>
            <a:ext cx="4128650" cy="337705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seño personalizado 2 8">
  <p:cSld name="CUSTOM_1_8">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34" name="Google Shape;34;p11"/>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seño personalizado 2 5">
  <p:cSld name="CUSTOM_1_5">
    <p:spTree>
      <p:nvGrpSpPr>
        <p:cNvPr id="1" name="Shape 35"/>
        <p:cNvGrpSpPr/>
        <p:nvPr/>
      </p:nvGrpSpPr>
      <p:grpSpPr>
        <a:xfrm>
          <a:off x="0" y="0"/>
          <a:ext cx="0" cy="0"/>
          <a:chOff x="0" y="0"/>
          <a:chExt cx="0" cy="0"/>
        </a:xfrm>
      </p:grpSpPr>
      <p:sp>
        <p:nvSpPr>
          <p:cNvPr id="36" name="Google Shape;36;p1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37" name="Google Shape;37;p12"/>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38" name="Google Shape;38;p1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seño personalizado 2 1">
  <p:cSld name="CUSTOM_1_1">
    <p:spTree>
      <p:nvGrpSpPr>
        <p:cNvPr id="1" name="Shape 39"/>
        <p:cNvGrpSpPr/>
        <p:nvPr/>
      </p:nvGrpSpPr>
      <p:grpSpPr>
        <a:xfrm>
          <a:off x="0" y="0"/>
          <a:ext cx="0" cy="0"/>
          <a:chOff x="0" y="0"/>
          <a:chExt cx="0" cy="0"/>
        </a:xfrm>
      </p:grpSpPr>
      <p:sp>
        <p:nvSpPr>
          <p:cNvPr id="40" name="Google Shape;40;p1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41" name="Google Shape;41;p13"/>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42" name="Google Shape;42;p13"/>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2 2">
  <p:cSld name="CUSTOM_1_2">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45" name="Google Shape;45;p14"/>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46" name="Google Shape;46;p14"/>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seño personalizado 2 3">
  <p:cSld name="CUSTOM_1_3">
    <p:spTree>
      <p:nvGrpSpPr>
        <p:cNvPr id="1" name="Shape 47"/>
        <p:cNvGrpSpPr/>
        <p:nvPr/>
      </p:nvGrpSpPr>
      <p:grpSpPr>
        <a:xfrm>
          <a:off x="0" y="0"/>
          <a:ext cx="0" cy="0"/>
          <a:chOff x="0" y="0"/>
          <a:chExt cx="0" cy="0"/>
        </a:xfrm>
      </p:grpSpPr>
      <p:sp>
        <p:nvSpPr>
          <p:cNvPr id="48" name="Google Shape;48;p15"/>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49" name="Google Shape;49;p15"/>
          <p:cNvSpPr txBox="1">
            <a:spLocks noGrp="1"/>
          </p:cNvSpPr>
          <p:nvPr>
            <p:ph type="body" idx="1"/>
          </p:nvPr>
        </p:nvSpPr>
        <p:spPr>
          <a:xfrm>
            <a:off x="355000" y="1433725"/>
            <a:ext cx="8485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50" name="Google Shape;50;p15"/>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eño personalizado 2 4">
  <p:cSld name="CUSTOM_1_4">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3" name="Google Shape;53;p16"/>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54" name="Google Shape;54;p16"/>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55" name="Google Shape;55;p16"/>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seño personalizado 2 4 1">
  <p:cSld name="CUSTOM_1_4_1">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1"/>
              </a:buClr>
              <a:buSzPts val="2800"/>
              <a:buNone/>
              <a:defRPr>
                <a:solidFill>
                  <a:schemeClr val="accent1"/>
                </a:solidFill>
              </a:defRPr>
            </a:lvl2pPr>
            <a:lvl3pPr lvl="2" algn="r" rtl="0">
              <a:spcBef>
                <a:spcPts val="0"/>
              </a:spcBef>
              <a:spcAft>
                <a:spcPts val="0"/>
              </a:spcAft>
              <a:buClr>
                <a:schemeClr val="accent1"/>
              </a:buClr>
              <a:buSzPts val="2800"/>
              <a:buNone/>
              <a:defRPr>
                <a:solidFill>
                  <a:schemeClr val="accent1"/>
                </a:solidFill>
              </a:defRPr>
            </a:lvl3pPr>
            <a:lvl4pPr lvl="3" algn="r" rtl="0">
              <a:spcBef>
                <a:spcPts val="0"/>
              </a:spcBef>
              <a:spcAft>
                <a:spcPts val="0"/>
              </a:spcAft>
              <a:buClr>
                <a:schemeClr val="accent1"/>
              </a:buClr>
              <a:buSzPts val="2800"/>
              <a:buNone/>
              <a:defRPr>
                <a:solidFill>
                  <a:schemeClr val="accent1"/>
                </a:solidFill>
              </a:defRPr>
            </a:lvl4pPr>
            <a:lvl5pPr lvl="4" algn="r" rtl="0">
              <a:spcBef>
                <a:spcPts val="0"/>
              </a:spcBef>
              <a:spcAft>
                <a:spcPts val="0"/>
              </a:spcAft>
              <a:buClr>
                <a:schemeClr val="accent1"/>
              </a:buClr>
              <a:buSzPts val="2800"/>
              <a:buNone/>
              <a:defRPr>
                <a:solidFill>
                  <a:schemeClr val="accent1"/>
                </a:solidFill>
              </a:defRPr>
            </a:lvl5pPr>
            <a:lvl6pPr lvl="5" algn="r" rtl="0">
              <a:spcBef>
                <a:spcPts val="0"/>
              </a:spcBef>
              <a:spcAft>
                <a:spcPts val="0"/>
              </a:spcAft>
              <a:buClr>
                <a:schemeClr val="accent1"/>
              </a:buClr>
              <a:buSzPts val="2800"/>
              <a:buNone/>
              <a:defRPr>
                <a:solidFill>
                  <a:schemeClr val="accent1"/>
                </a:solidFill>
              </a:defRPr>
            </a:lvl6pPr>
            <a:lvl7pPr lvl="6" algn="r" rtl="0">
              <a:spcBef>
                <a:spcPts val="0"/>
              </a:spcBef>
              <a:spcAft>
                <a:spcPts val="0"/>
              </a:spcAft>
              <a:buClr>
                <a:schemeClr val="accent1"/>
              </a:buClr>
              <a:buSzPts val="2800"/>
              <a:buNone/>
              <a:defRPr>
                <a:solidFill>
                  <a:schemeClr val="accent1"/>
                </a:solidFill>
              </a:defRPr>
            </a:lvl7pPr>
            <a:lvl8pPr lvl="7" algn="r" rtl="0">
              <a:spcBef>
                <a:spcPts val="0"/>
              </a:spcBef>
              <a:spcAft>
                <a:spcPts val="0"/>
              </a:spcAft>
              <a:buClr>
                <a:schemeClr val="accent1"/>
              </a:buClr>
              <a:buSzPts val="2800"/>
              <a:buNone/>
              <a:defRPr>
                <a:solidFill>
                  <a:schemeClr val="accent1"/>
                </a:solidFill>
              </a:defRPr>
            </a:lvl8pPr>
            <a:lvl9pPr lvl="8" algn="r" rtl="0">
              <a:spcBef>
                <a:spcPts val="0"/>
              </a:spcBef>
              <a:spcAft>
                <a:spcPts val="0"/>
              </a:spcAft>
              <a:buClr>
                <a:schemeClr val="accent1"/>
              </a:buClr>
              <a:buSzPts val="2800"/>
              <a:buNone/>
              <a:defRPr>
                <a:solidFill>
                  <a:schemeClr val="accent1"/>
                </a:solidFill>
              </a:defRPr>
            </a:lvl9pPr>
          </a:lstStyle>
          <a:p>
            <a:endParaRPr/>
          </a:p>
        </p:txBody>
      </p:sp>
      <p:sp>
        <p:nvSpPr>
          <p:cNvPr id="58" name="Google Shape;58;p17"/>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59" name="Google Shape;59;p17"/>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0" name="Google Shape;60;p17"/>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Diseño personalizado 2 4 2">
  <p:cSld name="CUSTOM_1_4_2">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63" name="Google Shape;63;p18"/>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64" name="Google Shape;64;p1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65" name="Google Shape;65;p18"/>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seño personalizado 2 4 3">
  <p:cSld name="CUSTOM_1_4_3">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4"/>
              </a:buClr>
              <a:buSzPts val="2800"/>
              <a:buFont typeface="Roboto"/>
              <a:buNone/>
              <a:defRPr b="1">
                <a:solidFill>
                  <a:schemeClr val="accent4"/>
                </a:solidFill>
                <a:latin typeface="Roboto"/>
                <a:ea typeface="Roboto"/>
                <a:cs typeface="Roboto"/>
                <a:sym typeface="Roboto"/>
              </a:defRPr>
            </a:lvl1pPr>
            <a:lvl2pPr lvl="1" algn="r" rtl="0">
              <a:spcBef>
                <a:spcPts val="0"/>
              </a:spcBef>
              <a:spcAft>
                <a:spcPts val="0"/>
              </a:spcAft>
              <a:buClr>
                <a:schemeClr val="accent4"/>
              </a:buClr>
              <a:buSzPts val="2800"/>
              <a:buNone/>
              <a:defRPr>
                <a:solidFill>
                  <a:schemeClr val="accent4"/>
                </a:solidFill>
              </a:defRPr>
            </a:lvl2pPr>
            <a:lvl3pPr lvl="2" algn="r" rtl="0">
              <a:spcBef>
                <a:spcPts val="0"/>
              </a:spcBef>
              <a:spcAft>
                <a:spcPts val="0"/>
              </a:spcAft>
              <a:buClr>
                <a:schemeClr val="accent4"/>
              </a:buClr>
              <a:buSzPts val="2800"/>
              <a:buNone/>
              <a:defRPr>
                <a:solidFill>
                  <a:schemeClr val="accent4"/>
                </a:solidFill>
              </a:defRPr>
            </a:lvl3pPr>
            <a:lvl4pPr lvl="3" algn="r" rtl="0">
              <a:spcBef>
                <a:spcPts val="0"/>
              </a:spcBef>
              <a:spcAft>
                <a:spcPts val="0"/>
              </a:spcAft>
              <a:buClr>
                <a:schemeClr val="accent4"/>
              </a:buClr>
              <a:buSzPts val="2800"/>
              <a:buNone/>
              <a:defRPr>
                <a:solidFill>
                  <a:schemeClr val="accent4"/>
                </a:solidFill>
              </a:defRPr>
            </a:lvl4pPr>
            <a:lvl5pPr lvl="4" algn="r" rtl="0">
              <a:spcBef>
                <a:spcPts val="0"/>
              </a:spcBef>
              <a:spcAft>
                <a:spcPts val="0"/>
              </a:spcAft>
              <a:buClr>
                <a:schemeClr val="accent4"/>
              </a:buClr>
              <a:buSzPts val="2800"/>
              <a:buNone/>
              <a:defRPr>
                <a:solidFill>
                  <a:schemeClr val="accent4"/>
                </a:solidFill>
              </a:defRPr>
            </a:lvl5pPr>
            <a:lvl6pPr lvl="5" algn="r" rtl="0">
              <a:spcBef>
                <a:spcPts val="0"/>
              </a:spcBef>
              <a:spcAft>
                <a:spcPts val="0"/>
              </a:spcAft>
              <a:buClr>
                <a:schemeClr val="accent4"/>
              </a:buClr>
              <a:buSzPts val="2800"/>
              <a:buNone/>
              <a:defRPr>
                <a:solidFill>
                  <a:schemeClr val="accent4"/>
                </a:solidFill>
              </a:defRPr>
            </a:lvl6pPr>
            <a:lvl7pPr lvl="6" algn="r" rtl="0">
              <a:spcBef>
                <a:spcPts val="0"/>
              </a:spcBef>
              <a:spcAft>
                <a:spcPts val="0"/>
              </a:spcAft>
              <a:buClr>
                <a:schemeClr val="accent4"/>
              </a:buClr>
              <a:buSzPts val="2800"/>
              <a:buNone/>
              <a:defRPr>
                <a:solidFill>
                  <a:schemeClr val="accent4"/>
                </a:solidFill>
              </a:defRPr>
            </a:lvl7pPr>
            <a:lvl8pPr lvl="7" algn="r" rtl="0">
              <a:spcBef>
                <a:spcPts val="0"/>
              </a:spcBef>
              <a:spcAft>
                <a:spcPts val="0"/>
              </a:spcAft>
              <a:buClr>
                <a:schemeClr val="accent4"/>
              </a:buClr>
              <a:buSzPts val="2800"/>
              <a:buNone/>
              <a:defRPr>
                <a:solidFill>
                  <a:schemeClr val="accent4"/>
                </a:solidFill>
              </a:defRPr>
            </a:lvl8pPr>
            <a:lvl9pPr lvl="8" algn="r" rtl="0">
              <a:spcBef>
                <a:spcPts val="0"/>
              </a:spcBef>
              <a:spcAft>
                <a:spcPts val="0"/>
              </a:spcAft>
              <a:buClr>
                <a:schemeClr val="accent4"/>
              </a:buClr>
              <a:buSzPts val="2800"/>
              <a:buNone/>
              <a:defRPr>
                <a:solidFill>
                  <a:schemeClr val="accent4"/>
                </a:solidFill>
              </a:defRPr>
            </a:lvl9pPr>
          </a:lstStyle>
          <a:p>
            <a:endParaRPr/>
          </a:p>
        </p:txBody>
      </p:sp>
      <p:sp>
        <p:nvSpPr>
          <p:cNvPr id="68" name="Google Shape;68;p19"/>
          <p:cNvSpPr txBox="1">
            <a:spLocks noGrp="1"/>
          </p:cNvSpPr>
          <p:nvPr>
            <p:ph type="body" idx="1"/>
          </p:nvPr>
        </p:nvSpPr>
        <p:spPr>
          <a:xfrm>
            <a:off x="3550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69" name="Google Shape;69;p1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
        <p:nvSpPr>
          <p:cNvPr id="70" name="Google Shape;70;p19"/>
          <p:cNvSpPr txBox="1">
            <a:spLocks noGrp="1"/>
          </p:cNvSpPr>
          <p:nvPr>
            <p:ph type="body" idx="3"/>
          </p:nvPr>
        </p:nvSpPr>
        <p:spPr>
          <a:xfrm>
            <a:off x="4698400" y="1433725"/>
            <a:ext cx="41130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seño personalizado 2 4 4">
  <p:cSld name="CUSTOM_1_4_4">
    <p:spTree>
      <p:nvGrpSpPr>
        <p:cNvPr id="1" name="Shape 71"/>
        <p:cNvGrpSpPr/>
        <p:nvPr/>
      </p:nvGrpSpPr>
      <p:grpSpPr>
        <a:xfrm>
          <a:off x="0" y="0"/>
          <a:ext cx="0" cy="0"/>
          <a:chOff x="0" y="0"/>
          <a:chExt cx="0" cy="0"/>
        </a:xfrm>
      </p:grpSpPr>
      <p:sp>
        <p:nvSpPr>
          <p:cNvPr id="72" name="Google Shape;72;p20"/>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1"/>
              </a:buClr>
              <a:buSzPts val="2600"/>
              <a:buFont typeface="Roboto"/>
              <a:buNone/>
              <a:defRPr sz="2600" b="1">
                <a:solidFill>
                  <a:schemeClr val="accent1"/>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3" name="Google Shape;73;p20"/>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rgbClr val="DF501D"/>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rgbClr val="DF501D"/>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1"/>
              </a:buClr>
              <a:buSzPts val="1400"/>
              <a:buFont typeface="Roboto"/>
              <a:buChar char="■"/>
              <a:defRPr>
                <a:solidFill>
                  <a:schemeClr val="dk1"/>
                </a:solidFill>
                <a:latin typeface="Roboto"/>
                <a:ea typeface="Roboto"/>
                <a:cs typeface="Roboto"/>
                <a:sym typeface="Roboto"/>
              </a:defRPr>
            </a:lvl9pPr>
          </a:lstStyle>
          <a:p>
            <a:endParaRPr/>
          </a:p>
        </p:txBody>
      </p:sp>
      <p:sp>
        <p:nvSpPr>
          <p:cNvPr id="74" name="Google Shape;74;p20"/>
          <p:cNvSpPr/>
          <p:nvPr/>
        </p:nvSpPr>
        <p:spPr>
          <a:xfrm>
            <a:off x="5909100" y="0"/>
            <a:ext cx="32349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75" name="Google Shape;75;p20"/>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76" name="Google Shape;76;p20"/>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a:spcBef>
                <a:spcPts val="0"/>
              </a:spcBef>
              <a:spcAft>
                <a:spcPts val="0"/>
              </a:spcAft>
              <a:buSzPts val="1400"/>
              <a:buFont typeface="Roboto"/>
              <a:buNone/>
              <a:defRPr>
                <a:latin typeface="Roboto"/>
                <a:ea typeface="Roboto"/>
                <a:cs typeface="Roboto"/>
                <a:sym typeface="Roboto"/>
              </a:defRPr>
            </a:lvl2pPr>
            <a:lvl3pPr lvl="2" algn="ctr">
              <a:spcBef>
                <a:spcPts val="0"/>
              </a:spcBef>
              <a:spcAft>
                <a:spcPts val="0"/>
              </a:spcAft>
              <a:buSzPts val="1400"/>
              <a:buFont typeface="Roboto"/>
              <a:buNone/>
              <a:defRPr>
                <a:latin typeface="Roboto"/>
                <a:ea typeface="Roboto"/>
                <a:cs typeface="Roboto"/>
                <a:sym typeface="Roboto"/>
              </a:defRPr>
            </a:lvl3pPr>
            <a:lvl4pPr lvl="3" algn="ctr">
              <a:spcBef>
                <a:spcPts val="0"/>
              </a:spcBef>
              <a:spcAft>
                <a:spcPts val="0"/>
              </a:spcAft>
              <a:buSzPts val="1400"/>
              <a:buFont typeface="Roboto"/>
              <a:buNone/>
              <a:defRPr>
                <a:latin typeface="Roboto"/>
                <a:ea typeface="Roboto"/>
                <a:cs typeface="Roboto"/>
                <a:sym typeface="Roboto"/>
              </a:defRPr>
            </a:lvl4pPr>
            <a:lvl5pPr lvl="4" algn="ctr">
              <a:spcBef>
                <a:spcPts val="0"/>
              </a:spcBef>
              <a:spcAft>
                <a:spcPts val="0"/>
              </a:spcAft>
              <a:buSzPts val="1400"/>
              <a:buFont typeface="Roboto"/>
              <a:buNone/>
              <a:defRPr>
                <a:latin typeface="Roboto"/>
                <a:ea typeface="Roboto"/>
                <a:cs typeface="Roboto"/>
                <a:sym typeface="Roboto"/>
              </a:defRPr>
            </a:lvl5pPr>
            <a:lvl6pPr lvl="5" algn="ctr">
              <a:spcBef>
                <a:spcPts val="0"/>
              </a:spcBef>
              <a:spcAft>
                <a:spcPts val="0"/>
              </a:spcAft>
              <a:buSzPts val="1400"/>
              <a:buFont typeface="Roboto"/>
              <a:buNone/>
              <a:defRPr>
                <a:latin typeface="Roboto"/>
                <a:ea typeface="Roboto"/>
                <a:cs typeface="Roboto"/>
                <a:sym typeface="Roboto"/>
              </a:defRPr>
            </a:lvl6pPr>
            <a:lvl7pPr lvl="6" algn="ctr">
              <a:spcBef>
                <a:spcPts val="0"/>
              </a:spcBef>
              <a:spcAft>
                <a:spcPts val="0"/>
              </a:spcAft>
              <a:buSzPts val="1400"/>
              <a:buFont typeface="Roboto"/>
              <a:buNone/>
              <a:defRPr>
                <a:latin typeface="Roboto"/>
                <a:ea typeface="Roboto"/>
                <a:cs typeface="Roboto"/>
                <a:sym typeface="Roboto"/>
              </a:defRPr>
            </a:lvl7pPr>
            <a:lvl8pPr lvl="7" algn="ctr">
              <a:spcBef>
                <a:spcPts val="0"/>
              </a:spcBef>
              <a:spcAft>
                <a:spcPts val="0"/>
              </a:spcAft>
              <a:buSzPts val="1400"/>
              <a:buFont typeface="Roboto"/>
              <a:buNone/>
              <a:defRPr>
                <a:latin typeface="Roboto"/>
                <a:ea typeface="Roboto"/>
                <a:cs typeface="Roboto"/>
                <a:sym typeface="Roboto"/>
              </a:defRPr>
            </a:lvl8pPr>
            <a:lvl9pPr lvl="8" algn="ctr">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seño personalizado 4">
  <p:cSld name="CUSTOM_3">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seño personalizado 2 4 4 1">
  <p:cSld name="CUSTOM_1_4_4_1">
    <p:spTree>
      <p:nvGrpSpPr>
        <p:cNvPr id="1" name="Shape 77"/>
        <p:cNvGrpSpPr/>
        <p:nvPr/>
      </p:nvGrpSpPr>
      <p:grpSpPr>
        <a:xfrm>
          <a:off x="0" y="0"/>
          <a:ext cx="0" cy="0"/>
          <a:chOff x="0" y="0"/>
          <a:chExt cx="0" cy="0"/>
        </a:xfrm>
      </p:grpSpPr>
      <p:sp>
        <p:nvSpPr>
          <p:cNvPr id="78" name="Google Shape;78;p21"/>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2"/>
              </a:buClr>
              <a:buSzPts val="2600"/>
              <a:buFont typeface="Roboto"/>
              <a:buNone/>
              <a:defRPr sz="2600" b="1">
                <a:solidFill>
                  <a:schemeClr val="accent2"/>
                </a:solidFill>
                <a:latin typeface="Roboto"/>
                <a:ea typeface="Roboto"/>
                <a:cs typeface="Roboto"/>
                <a:sym typeface="Roboto"/>
              </a:defRPr>
            </a:lvl1pPr>
            <a:lvl2pPr lvl="1" algn="r" rtl="0">
              <a:spcBef>
                <a:spcPts val="0"/>
              </a:spcBef>
              <a:spcAft>
                <a:spcPts val="0"/>
              </a:spcAft>
              <a:buClr>
                <a:schemeClr val="accent1"/>
              </a:buClr>
              <a:buSzPts val="2600"/>
              <a:buNone/>
              <a:defRPr sz="2600">
                <a:solidFill>
                  <a:schemeClr val="accent1"/>
                </a:solidFill>
              </a:defRPr>
            </a:lvl2pPr>
            <a:lvl3pPr lvl="2" algn="r" rtl="0">
              <a:spcBef>
                <a:spcPts val="0"/>
              </a:spcBef>
              <a:spcAft>
                <a:spcPts val="0"/>
              </a:spcAft>
              <a:buClr>
                <a:schemeClr val="accent1"/>
              </a:buClr>
              <a:buSzPts val="2600"/>
              <a:buNone/>
              <a:defRPr sz="2600">
                <a:solidFill>
                  <a:schemeClr val="accent1"/>
                </a:solidFill>
              </a:defRPr>
            </a:lvl3pPr>
            <a:lvl4pPr lvl="3" algn="r" rtl="0">
              <a:spcBef>
                <a:spcPts val="0"/>
              </a:spcBef>
              <a:spcAft>
                <a:spcPts val="0"/>
              </a:spcAft>
              <a:buClr>
                <a:schemeClr val="accent1"/>
              </a:buClr>
              <a:buSzPts val="2600"/>
              <a:buNone/>
              <a:defRPr sz="2600">
                <a:solidFill>
                  <a:schemeClr val="accent1"/>
                </a:solidFill>
              </a:defRPr>
            </a:lvl4pPr>
            <a:lvl5pPr lvl="4" algn="r" rtl="0">
              <a:spcBef>
                <a:spcPts val="0"/>
              </a:spcBef>
              <a:spcAft>
                <a:spcPts val="0"/>
              </a:spcAft>
              <a:buClr>
                <a:schemeClr val="accent1"/>
              </a:buClr>
              <a:buSzPts val="2600"/>
              <a:buNone/>
              <a:defRPr sz="2600">
                <a:solidFill>
                  <a:schemeClr val="accent1"/>
                </a:solidFill>
              </a:defRPr>
            </a:lvl5pPr>
            <a:lvl6pPr lvl="5" algn="r" rtl="0">
              <a:spcBef>
                <a:spcPts val="0"/>
              </a:spcBef>
              <a:spcAft>
                <a:spcPts val="0"/>
              </a:spcAft>
              <a:buClr>
                <a:schemeClr val="accent1"/>
              </a:buClr>
              <a:buSzPts val="2600"/>
              <a:buNone/>
              <a:defRPr sz="2600">
                <a:solidFill>
                  <a:schemeClr val="accent1"/>
                </a:solidFill>
              </a:defRPr>
            </a:lvl6pPr>
            <a:lvl7pPr lvl="6" algn="r" rtl="0">
              <a:spcBef>
                <a:spcPts val="0"/>
              </a:spcBef>
              <a:spcAft>
                <a:spcPts val="0"/>
              </a:spcAft>
              <a:buClr>
                <a:schemeClr val="accent1"/>
              </a:buClr>
              <a:buSzPts val="2600"/>
              <a:buNone/>
              <a:defRPr sz="2600">
                <a:solidFill>
                  <a:schemeClr val="accent1"/>
                </a:solidFill>
              </a:defRPr>
            </a:lvl7pPr>
            <a:lvl8pPr lvl="7" algn="r" rtl="0">
              <a:spcBef>
                <a:spcPts val="0"/>
              </a:spcBef>
              <a:spcAft>
                <a:spcPts val="0"/>
              </a:spcAft>
              <a:buClr>
                <a:schemeClr val="accent1"/>
              </a:buClr>
              <a:buSzPts val="2600"/>
              <a:buNone/>
              <a:defRPr sz="2600">
                <a:solidFill>
                  <a:schemeClr val="accent1"/>
                </a:solidFill>
              </a:defRPr>
            </a:lvl8pPr>
            <a:lvl9pPr lvl="8" algn="r" rtl="0">
              <a:spcBef>
                <a:spcPts val="0"/>
              </a:spcBef>
              <a:spcAft>
                <a:spcPts val="0"/>
              </a:spcAft>
              <a:buClr>
                <a:schemeClr val="accent1"/>
              </a:buClr>
              <a:buSzPts val="2600"/>
              <a:buNone/>
              <a:defRPr sz="2600">
                <a:solidFill>
                  <a:schemeClr val="accent1"/>
                </a:solidFill>
              </a:defRPr>
            </a:lvl9pPr>
          </a:lstStyle>
          <a:p>
            <a:endParaRPr/>
          </a:p>
        </p:txBody>
      </p:sp>
      <p:sp>
        <p:nvSpPr>
          <p:cNvPr id="79" name="Google Shape;79;p21"/>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2"/>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2"/>
              </a:buClr>
              <a:buSzPts val="1400"/>
              <a:buFont typeface="Roboto"/>
              <a:buChar char="■"/>
              <a:defRPr>
                <a:solidFill>
                  <a:schemeClr val="dk1"/>
                </a:solidFill>
                <a:latin typeface="Roboto"/>
                <a:ea typeface="Roboto"/>
                <a:cs typeface="Roboto"/>
                <a:sym typeface="Roboto"/>
              </a:defRPr>
            </a:lvl9pPr>
          </a:lstStyle>
          <a:p>
            <a:endParaRPr/>
          </a:p>
        </p:txBody>
      </p:sp>
      <p:sp>
        <p:nvSpPr>
          <p:cNvPr id="80" name="Google Shape;80;p21"/>
          <p:cNvSpPr/>
          <p:nvPr/>
        </p:nvSpPr>
        <p:spPr>
          <a:xfrm>
            <a:off x="5909100" y="0"/>
            <a:ext cx="32349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1" name="Google Shape;81;p21"/>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2" name="Google Shape;82;p21"/>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iseño personalizado 2 4 4 2">
  <p:cSld name="CUSTOM_1_4_4_2">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3"/>
              </a:buClr>
              <a:buSzPts val="2600"/>
              <a:buFont typeface="Roboto"/>
              <a:buNone/>
              <a:defRPr sz="2600" b="1">
                <a:solidFill>
                  <a:schemeClr val="accent3"/>
                </a:solidFill>
                <a:latin typeface="Roboto"/>
                <a:ea typeface="Roboto"/>
                <a:cs typeface="Roboto"/>
                <a:sym typeface="Roboto"/>
              </a:defRPr>
            </a:lvl1pPr>
            <a:lvl2pPr lvl="1" algn="r" rtl="0">
              <a:spcBef>
                <a:spcPts val="0"/>
              </a:spcBef>
              <a:spcAft>
                <a:spcPts val="0"/>
              </a:spcAft>
              <a:buClr>
                <a:schemeClr val="accent3"/>
              </a:buClr>
              <a:buSzPts val="2600"/>
              <a:buNone/>
              <a:defRPr sz="2600">
                <a:solidFill>
                  <a:schemeClr val="accent3"/>
                </a:solidFill>
              </a:defRPr>
            </a:lvl2pPr>
            <a:lvl3pPr lvl="2" algn="r" rtl="0">
              <a:spcBef>
                <a:spcPts val="0"/>
              </a:spcBef>
              <a:spcAft>
                <a:spcPts val="0"/>
              </a:spcAft>
              <a:buClr>
                <a:schemeClr val="accent3"/>
              </a:buClr>
              <a:buSzPts val="2600"/>
              <a:buNone/>
              <a:defRPr sz="2600">
                <a:solidFill>
                  <a:schemeClr val="accent3"/>
                </a:solidFill>
              </a:defRPr>
            </a:lvl3pPr>
            <a:lvl4pPr lvl="3" algn="r" rtl="0">
              <a:spcBef>
                <a:spcPts val="0"/>
              </a:spcBef>
              <a:spcAft>
                <a:spcPts val="0"/>
              </a:spcAft>
              <a:buClr>
                <a:schemeClr val="accent3"/>
              </a:buClr>
              <a:buSzPts val="2600"/>
              <a:buNone/>
              <a:defRPr sz="2600">
                <a:solidFill>
                  <a:schemeClr val="accent3"/>
                </a:solidFill>
              </a:defRPr>
            </a:lvl4pPr>
            <a:lvl5pPr lvl="4" algn="r" rtl="0">
              <a:spcBef>
                <a:spcPts val="0"/>
              </a:spcBef>
              <a:spcAft>
                <a:spcPts val="0"/>
              </a:spcAft>
              <a:buClr>
                <a:schemeClr val="accent3"/>
              </a:buClr>
              <a:buSzPts val="2600"/>
              <a:buNone/>
              <a:defRPr sz="2600">
                <a:solidFill>
                  <a:schemeClr val="accent3"/>
                </a:solidFill>
              </a:defRPr>
            </a:lvl5pPr>
            <a:lvl6pPr lvl="5" algn="r" rtl="0">
              <a:spcBef>
                <a:spcPts val="0"/>
              </a:spcBef>
              <a:spcAft>
                <a:spcPts val="0"/>
              </a:spcAft>
              <a:buClr>
                <a:schemeClr val="accent3"/>
              </a:buClr>
              <a:buSzPts val="2600"/>
              <a:buNone/>
              <a:defRPr sz="2600">
                <a:solidFill>
                  <a:schemeClr val="accent3"/>
                </a:solidFill>
              </a:defRPr>
            </a:lvl6pPr>
            <a:lvl7pPr lvl="6" algn="r" rtl="0">
              <a:spcBef>
                <a:spcPts val="0"/>
              </a:spcBef>
              <a:spcAft>
                <a:spcPts val="0"/>
              </a:spcAft>
              <a:buClr>
                <a:schemeClr val="accent3"/>
              </a:buClr>
              <a:buSzPts val="2600"/>
              <a:buNone/>
              <a:defRPr sz="2600">
                <a:solidFill>
                  <a:schemeClr val="accent3"/>
                </a:solidFill>
              </a:defRPr>
            </a:lvl7pPr>
            <a:lvl8pPr lvl="7" algn="r" rtl="0">
              <a:spcBef>
                <a:spcPts val="0"/>
              </a:spcBef>
              <a:spcAft>
                <a:spcPts val="0"/>
              </a:spcAft>
              <a:buClr>
                <a:schemeClr val="accent3"/>
              </a:buClr>
              <a:buSzPts val="2600"/>
              <a:buNone/>
              <a:defRPr sz="2600">
                <a:solidFill>
                  <a:schemeClr val="accent3"/>
                </a:solidFill>
              </a:defRPr>
            </a:lvl8pPr>
            <a:lvl9pPr lvl="8" algn="r" rtl="0">
              <a:spcBef>
                <a:spcPts val="0"/>
              </a:spcBef>
              <a:spcAft>
                <a:spcPts val="0"/>
              </a:spcAft>
              <a:buClr>
                <a:schemeClr val="accent3"/>
              </a:buClr>
              <a:buSzPts val="2600"/>
              <a:buNone/>
              <a:defRPr sz="2600">
                <a:solidFill>
                  <a:schemeClr val="accent3"/>
                </a:solidFill>
              </a:defRPr>
            </a:lvl9pPr>
          </a:lstStyle>
          <a:p>
            <a:endParaRPr/>
          </a:p>
        </p:txBody>
      </p:sp>
      <p:sp>
        <p:nvSpPr>
          <p:cNvPr id="85" name="Google Shape;85;p22"/>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3"/>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3"/>
              </a:buClr>
              <a:buSzPts val="1400"/>
              <a:buFont typeface="Roboto"/>
              <a:buChar char="■"/>
              <a:defRPr>
                <a:solidFill>
                  <a:schemeClr val="dk1"/>
                </a:solidFill>
                <a:latin typeface="Roboto"/>
                <a:ea typeface="Roboto"/>
                <a:cs typeface="Roboto"/>
                <a:sym typeface="Roboto"/>
              </a:defRPr>
            </a:lvl9pPr>
          </a:lstStyle>
          <a:p>
            <a:endParaRPr/>
          </a:p>
        </p:txBody>
      </p:sp>
      <p:sp>
        <p:nvSpPr>
          <p:cNvPr id="86" name="Google Shape;86;p22"/>
          <p:cNvSpPr/>
          <p:nvPr/>
        </p:nvSpPr>
        <p:spPr>
          <a:xfrm>
            <a:off x="5909100" y="0"/>
            <a:ext cx="32349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87" name="Google Shape;87;p22"/>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88" name="Google Shape;88;p22"/>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seño personalizado 2 4 4 3">
  <p:cSld name="CUSTOM_1_4_4_3">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277050" y="328825"/>
            <a:ext cx="5290800" cy="5889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accent4"/>
              </a:buClr>
              <a:buSzPts val="2600"/>
              <a:buFont typeface="Roboto"/>
              <a:buNone/>
              <a:defRPr sz="2600" b="1">
                <a:solidFill>
                  <a:schemeClr val="accent4"/>
                </a:solidFill>
                <a:latin typeface="Roboto"/>
                <a:ea typeface="Roboto"/>
                <a:cs typeface="Roboto"/>
                <a:sym typeface="Roboto"/>
              </a:defRPr>
            </a:lvl1pPr>
            <a:lvl2pPr lvl="1" algn="r" rtl="0">
              <a:spcBef>
                <a:spcPts val="0"/>
              </a:spcBef>
              <a:spcAft>
                <a:spcPts val="0"/>
              </a:spcAft>
              <a:buClr>
                <a:schemeClr val="accent4"/>
              </a:buClr>
              <a:buSzPts val="2600"/>
              <a:buNone/>
              <a:defRPr sz="2600">
                <a:solidFill>
                  <a:schemeClr val="accent4"/>
                </a:solidFill>
              </a:defRPr>
            </a:lvl2pPr>
            <a:lvl3pPr lvl="2" algn="r" rtl="0">
              <a:spcBef>
                <a:spcPts val="0"/>
              </a:spcBef>
              <a:spcAft>
                <a:spcPts val="0"/>
              </a:spcAft>
              <a:buClr>
                <a:schemeClr val="accent4"/>
              </a:buClr>
              <a:buSzPts val="2600"/>
              <a:buNone/>
              <a:defRPr sz="2600">
                <a:solidFill>
                  <a:schemeClr val="accent4"/>
                </a:solidFill>
              </a:defRPr>
            </a:lvl3pPr>
            <a:lvl4pPr lvl="3" algn="r" rtl="0">
              <a:spcBef>
                <a:spcPts val="0"/>
              </a:spcBef>
              <a:spcAft>
                <a:spcPts val="0"/>
              </a:spcAft>
              <a:buClr>
                <a:schemeClr val="accent4"/>
              </a:buClr>
              <a:buSzPts val="2600"/>
              <a:buNone/>
              <a:defRPr sz="2600">
                <a:solidFill>
                  <a:schemeClr val="accent4"/>
                </a:solidFill>
              </a:defRPr>
            </a:lvl4pPr>
            <a:lvl5pPr lvl="4" algn="r" rtl="0">
              <a:spcBef>
                <a:spcPts val="0"/>
              </a:spcBef>
              <a:spcAft>
                <a:spcPts val="0"/>
              </a:spcAft>
              <a:buClr>
                <a:schemeClr val="accent4"/>
              </a:buClr>
              <a:buSzPts val="2600"/>
              <a:buNone/>
              <a:defRPr sz="2600">
                <a:solidFill>
                  <a:schemeClr val="accent4"/>
                </a:solidFill>
              </a:defRPr>
            </a:lvl5pPr>
            <a:lvl6pPr lvl="5" algn="r" rtl="0">
              <a:spcBef>
                <a:spcPts val="0"/>
              </a:spcBef>
              <a:spcAft>
                <a:spcPts val="0"/>
              </a:spcAft>
              <a:buClr>
                <a:schemeClr val="accent4"/>
              </a:buClr>
              <a:buSzPts val="2600"/>
              <a:buNone/>
              <a:defRPr sz="2600">
                <a:solidFill>
                  <a:schemeClr val="accent4"/>
                </a:solidFill>
              </a:defRPr>
            </a:lvl6pPr>
            <a:lvl7pPr lvl="6" algn="r" rtl="0">
              <a:spcBef>
                <a:spcPts val="0"/>
              </a:spcBef>
              <a:spcAft>
                <a:spcPts val="0"/>
              </a:spcAft>
              <a:buClr>
                <a:schemeClr val="accent4"/>
              </a:buClr>
              <a:buSzPts val="2600"/>
              <a:buNone/>
              <a:defRPr sz="2600">
                <a:solidFill>
                  <a:schemeClr val="accent4"/>
                </a:solidFill>
              </a:defRPr>
            </a:lvl7pPr>
            <a:lvl8pPr lvl="7" algn="r" rtl="0">
              <a:spcBef>
                <a:spcPts val="0"/>
              </a:spcBef>
              <a:spcAft>
                <a:spcPts val="0"/>
              </a:spcAft>
              <a:buClr>
                <a:schemeClr val="accent4"/>
              </a:buClr>
              <a:buSzPts val="2600"/>
              <a:buNone/>
              <a:defRPr sz="2600">
                <a:solidFill>
                  <a:schemeClr val="accent4"/>
                </a:solidFill>
              </a:defRPr>
            </a:lvl8pPr>
            <a:lvl9pPr lvl="8" algn="r" rtl="0">
              <a:spcBef>
                <a:spcPts val="0"/>
              </a:spcBef>
              <a:spcAft>
                <a:spcPts val="0"/>
              </a:spcAft>
              <a:buClr>
                <a:schemeClr val="accent4"/>
              </a:buClr>
              <a:buSzPts val="2600"/>
              <a:buNone/>
              <a:defRPr sz="2600">
                <a:solidFill>
                  <a:schemeClr val="accent4"/>
                </a:solidFill>
              </a:defRPr>
            </a:lvl9pPr>
          </a:lstStyle>
          <a:p>
            <a:endParaRPr/>
          </a:p>
        </p:txBody>
      </p:sp>
      <p:sp>
        <p:nvSpPr>
          <p:cNvPr id="91" name="Google Shape;91;p23"/>
          <p:cNvSpPr txBox="1">
            <a:spLocks noGrp="1"/>
          </p:cNvSpPr>
          <p:nvPr>
            <p:ph type="body" idx="1"/>
          </p:nvPr>
        </p:nvSpPr>
        <p:spPr>
          <a:xfrm>
            <a:off x="355000" y="1433725"/>
            <a:ext cx="5134800" cy="3030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Clr>
                <a:schemeClr val="accent4"/>
              </a:buClr>
              <a:buSzPts val="1800"/>
              <a:buFont typeface="Roboto"/>
              <a:buChar char="●"/>
              <a:defRPr>
                <a:solidFill>
                  <a:schemeClr val="dk1"/>
                </a:solidFill>
                <a:latin typeface="Roboto"/>
                <a:ea typeface="Roboto"/>
                <a:cs typeface="Roboto"/>
                <a:sym typeface="Roboto"/>
              </a:defRPr>
            </a:lvl1pPr>
            <a:lvl2pPr marL="914400" lvl="1"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2pPr>
            <a:lvl3pPr marL="1371600" lvl="2"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3pPr>
            <a:lvl4pPr marL="1828800" lvl="3"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4pPr>
            <a:lvl5pPr marL="2286000" lvl="4"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5pPr>
            <a:lvl6pPr marL="2743200" lvl="5"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6pPr>
            <a:lvl7pPr marL="3200400" lvl="6"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7pPr>
            <a:lvl8pPr marL="3657600" lvl="7"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8pPr>
            <a:lvl9pPr marL="4114800" lvl="8" indent="-317500" rtl="0">
              <a:spcBef>
                <a:spcPts val="0"/>
              </a:spcBef>
              <a:spcAft>
                <a:spcPts val="0"/>
              </a:spcAft>
              <a:buClr>
                <a:schemeClr val="accent4"/>
              </a:buClr>
              <a:buSzPts val="1400"/>
              <a:buFont typeface="Roboto"/>
              <a:buChar char="■"/>
              <a:defRPr>
                <a:solidFill>
                  <a:schemeClr val="dk1"/>
                </a:solidFill>
                <a:latin typeface="Roboto"/>
                <a:ea typeface="Roboto"/>
                <a:cs typeface="Roboto"/>
                <a:sym typeface="Roboto"/>
              </a:defRPr>
            </a:lvl9pPr>
          </a:lstStyle>
          <a:p>
            <a:endParaRPr/>
          </a:p>
        </p:txBody>
      </p:sp>
      <p:sp>
        <p:nvSpPr>
          <p:cNvPr id="92" name="Google Shape;92;p23"/>
          <p:cNvSpPr/>
          <p:nvPr/>
        </p:nvSpPr>
        <p:spPr>
          <a:xfrm>
            <a:off x="5909100" y="0"/>
            <a:ext cx="32349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FFFFFF"/>
              </a:solidFill>
              <a:latin typeface="Roboto"/>
              <a:ea typeface="Roboto"/>
              <a:cs typeface="Roboto"/>
              <a:sym typeface="Roboto"/>
            </a:endParaRPr>
          </a:p>
        </p:txBody>
      </p:sp>
      <p:pic>
        <p:nvPicPr>
          <p:cNvPr id="93" name="Google Shape;93;p23"/>
          <p:cNvPicPr preferRelativeResize="0"/>
          <p:nvPr/>
        </p:nvPicPr>
        <p:blipFill>
          <a:blip r:embed="rId2">
            <a:alphaModFix amt="95000"/>
          </a:blip>
          <a:stretch>
            <a:fillRect/>
          </a:stretch>
        </p:blipFill>
        <p:spPr>
          <a:xfrm>
            <a:off x="5186868" y="0"/>
            <a:ext cx="1280794" cy="5143500"/>
          </a:xfrm>
          <a:prstGeom prst="rect">
            <a:avLst/>
          </a:prstGeom>
          <a:noFill/>
          <a:ln>
            <a:noFill/>
          </a:ln>
        </p:spPr>
      </p:pic>
      <p:sp>
        <p:nvSpPr>
          <p:cNvPr id="94" name="Google Shape;94;p23"/>
          <p:cNvSpPr txBox="1">
            <a:spLocks noGrp="1"/>
          </p:cNvSpPr>
          <p:nvPr>
            <p:ph type="subTitle" idx="2"/>
          </p:nvPr>
        </p:nvSpPr>
        <p:spPr>
          <a:xfrm>
            <a:off x="6373050" y="238800"/>
            <a:ext cx="2554500" cy="4615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Font typeface="Roboto"/>
              <a:buNone/>
              <a:defRPr sz="1400">
                <a:solidFill>
                  <a:schemeClr val="lt2"/>
                </a:solidFill>
                <a:latin typeface="Roboto"/>
                <a:ea typeface="Roboto"/>
                <a:cs typeface="Roboto"/>
                <a:sym typeface="Roboto"/>
              </a:defRPr>
            </a:lvl1pPr>
            <a:lvl2pPr lvl="1" algn="ctr" rtl="0">
              <a:spcBef>
                <a:spcPts val="0"/>
              </a:spcBef>
              <a:spcAft>
                <a:spcPts val="0"/>
              </a:spcAft>
              <a:buSzPts val="1400"/>
              <a:buFont typeface="Roboto"/>
              <a:buNone/>
              <a:defRPr>
                <a:latin typeface="Roboto"/>
                <a:ea typeface="Roboto"/>
                <a:cs typeface="Roboto"/>
                <a:sym typeface="Roboto"/>
              </a:defRPr>
            </a:lvl2pPr>
            <a:lvl3pPr lvl="2" algn="ctr" rtl="0">
              <a:spcBef>
                <a:spcPts val="0"/>
              </a:spcBef>
              <a:spcAft>
                <a:spcPts val="0"/>
              </a:spcAft>
              <a:buSzPts val="1400"/>
              <a:buFont typeface="Roboto"/>
              <a:buNone/>
              <a:defRPr>
                <a:latin typeface="Roboto"/>
                <a:ea typeface="Roboto"/>
                <a:cs typeface="Roboto"/>
                <a:sym typeface="Roboto"/>
              </a:defRPr>
            </a:lvl3pPr>
            <a:lvl4pPr lvl="3" algn="ctr" rtl="0">
              <a:spcBef>
                <a:spcPts val="0"/>
              </a:spcBef>
              <a:spcAft>
                <a:spcPts val="0"/>
              </a:spcAft>
              <a:buSzPts val="1400"/>
              <a:buFont typeface="Roboto"/>
              <a:buNone/>
              <a:defRPr>
                <a:latin typeface="Roboto"/>
                <a:ea typeface="Roboto"/>
                <a:cs typeface="Roboto"/>
                <a:sym typeface="Roboto"/>
              </a:defRPr>
            </a:lvl4pPr>
            <a:lvl5pPr lvl="4" algn="ctr" rtl="0">
              <a:spcBef>
                <a:spcPts val="0"/>
              </a:spcBef>
              <a:spcAft>
                <a:spcPts val="0"/>
              </a:spcAft>
              <a:buSzPts val="1400"/>
              <a:buFont typeface="Roboto"/>
              <a:buNone/>
              <a:defRPr>
                <a:latin typeface="Roboto"/>
                <a:ea typeface="Roboto"/>
                <a:cs typeface="Roboto"/>
                <a:sym typeface="Roboto"/>
              </a:defRPr>
            </a:lvl5pPr>
            <a:lvl6pPr lvl="5" algn="ctr" rtl="0">
              <a:spcBef>
                <a:spcPts val="0"/>
              </a:spcBef>
              <a:spcAft>
                <a:spcPts val="0"/>
              </a:spcAft>
              <a:buSzPts val="1400"/>
              <a:buFont typeface="Roboto"/>
              <a:buNone/>
              <a:defRPr>
                <a:latin typeface="Roboto"/>
                <a:ea typeface="Roboto"/>
                <a:cs typeface="Roboto"/>
                <a:sym typeface="Roboto"/>
              </a:defRPr>
            </a:lvl6pPr>
            <a:lvl7pPr lvl="6" algn="ctr" rtl="0">
              <a:spcBef>
                <a:spcPts val="0"/>
              </a:spcBef>
              <a:spcAft>
                <a:spcPts val="0"/>
              </a:spcAft>
              <a:buSzPts val="1400"/>
              <a:buFont typeface="Roboto"/>
              <a:buNone/>
              <a:defRPr>
                <a:latin typeface="Roboto"/>
                <a:ea typeface="Roboto"/>
                <a:cs typeface="Roboto"/>
                <a:sym typeface="Roboto"/>
              </a:defRPr>
            </a:lvl7pPr>
            <a:lvl8pPr lvl="7" algn="ctr" rtl="0">
              <a:spcBef>
                <a:spcPts val="0"/>
              </a:spcBef>
              <a:spcAft>
                <a:spcPts val="0"/>
              </a:spcAft>
              <a:buSzPts val="1400"/>
              <a:buFont typeface="Roboto"/>
              <a:buNone/>
              <a:defRPr>
                <a:latin typeface="Roboto"/>
                <a:ea typeface="Roboto"/>
                <a:cs typeface="Roboto"/>
                <a:sym typeface="Roboto"/>
              </a:defRPr>
            </a:lvl8pPr>
            <a:lvl9pPr lvl="8" algn="ctr" rtl="0">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seño personalizado 5">
  <p:cSld name="CUSTOM_4">
    <p:spTree>
      <p:nvGrpSpPr>
        <p:cNvPr id="1" name="Shape 95"/>
        <p:cNvGrpSpPr/>
        <p:nvPr/>
      </p:nvGrpSpPr>
      <p:grpSpPr>
        <a:xfrm>
          <a:off x="0" y="0"/>
          <a:ext cx="0" cy="0"/>
          <a:chOff x="0" y="0"/>
          <a:chExt cx="0" cy="0"/>
        </a:xfrm>
      </p:grpSpPr>
      <p:sp>
        <p:nvSpPr>
          <p:cNvPr id="96" name="Google Shape;96;p24"/>
          <p:cNvSpPr/>
          <p:nvPr/>
        </p:nvSpPr>
        <p:spPr>
          <a:xfrm rot="-2032841">
            <a:off x="3780280" y="1829094"/>
            <a:ext cx="1525656" cy="1506430"/>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97" name="Google Shape;97;p24"/>
          <p:cNvGrpSpPr/>
          <p:nvPr/>
        </p:nvGrpSpPr>
        <p:grpSpPr>
          <a:xfrm>
            <a:off x="1521393" y="1042894"/>
            <a:ext cx="2801197" cy="2472538"/>
            <a:chOff x="1978637" y="1202068"/>
            <a:chExt cx="2407147" cy="2190413"/>
          </a:xfrm>
        </p:grpSpPr>
        <p:sp>
          <p:nvSpPr>
            <p:cNvPr id="98" name="Google Shape;98;p24"/>
            <p:cNvSpPr/>
            <p:nvPr/>
          </p:nvSpPr>
          <p:spPr>
            <a:xfrm rot="-2081187">
              <a:off x="2278971" y="1519484"/>
              <a:ext cx="1601327" cy="1555582"/>
            </a:xfrm>
            <a:custGeom>
              <a:avLst/>
              <a:gdLst/>
              <a:ahLst/>
              <a:cxnLst/>
              <a:rect l="l" t="t" r="r" b="b"/>
              <a:pathLst>
                <a:path w="246" h="240" extrusionOk="0">
                  <a:moveTo>
                    <a:pt x="246" y="29"/>
                  </a:moveTo>
                  <a:cubicBezTo>
                    <a:pt x="241" y="19"/>
                    <a:pt x="235" y="9"/>
                    <a:pt x="228" y="0"/>
                  </a:cubicBezTo>
                  <a:cubicBezTo>
                    <a:pt x="111" y="25"/>
                    <a:pt x="19" y="120"/>
                    <a:pt x="0" y="240"/>
                  </a:cubicBezTo>
                  <a:cubicBezTo>
                    <a:pt x="11" y="237"/>
                    <a:pt x="22" y="234"/>
                    <a:pt x="34" y="232"/>
                  </a:cubicBezTo>
                  <a:cubicBezTo>
                    <a:pt x="56" y="128"/>
                    <a:pt x="140" y="46"/>
                    <a:pt x="246" y="2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4"/>
            <p:cNvSpPr/>
            <p:nvPr/>
          </p:nvSpPr>
          <p:spPr>
            <a:xfrm rot="-2081188">
              <a:off x="2605674" y="1601249"/>
              <a:ext cx="1541190" cy="1320966"/>
            </a:xfrm>
            <a:custGeom>
              <a:avLst/>
              <a:gdLst/>
              <a:ahLst/>
              <a:cxnLst/>
              <a:rect l="l" t="t" r="r" b="b"/>
              <a:pathLst>
                <a:path w="248" h="213" extrusionOk="0">
                  <a:moveTo>
                    <a:pt x="142" y="213"/>
                  </a:moveTo>
                  <a:cubicBezTo>
                    <a:pt x="152" y="188"/>
                    <a:pt x="170" y="167"/>
                    <a:pt x="194" y="153"/>
                  </a:cubicBezTo>
                  <a:cubicBezTo>
                    <a:pt x="211" y="143"/>
                    <a:pt x="230" y="137"/>
                    <a:pt x="248" y="136"/>
                  </a:cubicBezTo>
                  <a:cubicBezTo>
                    <a:pt x="247" y="87"/>
                    <a:pt x="234" y="41"/>
                    <a:pt x="212" y="0"/>
                  </a:cubicBezTo>
                  <a:cubicBezTo>
                    <a:pt x="106" y="17"/>
                    <a:pt x="22" y="99"/>
                    <a:pt x="0" y="203"/>
                  </a:cubicBezTo>
                  <a:cubicBezTo>
                    <a:pt x="46" y="195"/>
                    <a:pt x="95" y="198"/>
                    <a:pt x="142" y="213"/>
                  </a:cubicBezTo>
                  <a:close/>
                </a:path>
              </a:pathLst>
            </a:custGeom>
            <a:solidFill>
              <a:schemeClr val="accent3"/>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0" name="Google Shape;100;p24"/>
          <p:cNvGrpSpPr/>
          <p:nvPr/>
        </p:nvGrpSpPr>
        <p:grpSpPr>
          <a:xfrm>
            <a:off x="2555311" y="2620798"/>
            <a:ext cx="2453086" cy="2751070"/>
            <a:chOff x="2867112" y="2599927"/>
            <a:chExt cx="2108006" cy="2437164"/>
          </a:xfrm>
        </p:grpSpPr>
        <p:sp>
          <p:nvSpPr>
            <p:cNvPr id="101" name="Google Shape;101;p24"/>
            <p:cNvSpPr/>
            <p:nvPr/>
          </p:nvSpPr>
          <p:spPr>
            <a:xfrm rot="-2081188">
              <a:off x="3325156" y="2966530"/>
              <a:ext cx="1061085" cy="1941128"/>
            </a:xfrm>
            <a:custGeom>
              <a:avLst/>
              <a:gdLst/>
              <a:ahLst/>
              <a:cxnLst/>
              <a:rect l="l" t="t" r="r" b="b"/>
              <a:pathLst>
                <a:path w="163" h="300" extrusionOk="0">
                  <a:moveTo>
                    <a:pt x="32" y="39"/>
                  </a:moveTo>
                  <a:cubicBezTo>
                    <a:pt x="32" y="26"/>
                    <a:pt x="33" y="13"/>
                    <a:pt x="35" y="0"/>
                  </a:cubicBezTo>
                  <a:cubicBezTo>
                    <a:pt x="24" y="2"/>
                    <a:pt x="13" y="5"/>
                    <a:pt x="2" y="8"/>
                  </a:cubicBezTo>
                  <a:cubicBezTo>
                    <a:pt x="1" y="19"/>
                    <a:pt x="0" y="29"/>
                    <a:pt x="0" y="39"/>
                  </a:cubicBezTo>
                  <a:cubicBezTo>
                    <a:pt x="0" y="153"/>
                    <a:pt x="65" y="252"/>
                    <a:pt x="160" y="300"/>
                  </a:cubicBezTo>
                  <a:cubicBezTo>
                    <a:pt x="160" y="289"/>
                    <a:pt x="161" y="277"/>
                    <a:pt x="163" y="265"/>
                  </a:cubicBezTo>
                  <a:cubicBezTo>
                    <a:pt x="85" y="220"/>
                    <a:pt x="32" y="136"/>
                    <a:pt x="32" y="39"/>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4"/>
            <p:cNvSpPr/>
            <p:nvPr/>
          </p:nvSpPr>
          <p:spPr>
            <a:xfrm rot="-2081187">
              <a:off x="3456358" y="2773799"/>
              <a:ext cx="1138968" cy="1690435"/>
            </a:xfrm>
            <a:custGeom>
              <a:avLst/>
              <a:gdLst/>
              <a:ahLst/>
              <a:cxnLst/>
              <a:rect l="l" t="t" r="r" b="b"/>
              <a:pathLst>
                <a:path w="183" h="273" extrusionOk="0">
                  <a:moveTo>
                    <a:pt x="156" y="108"/>
                  </a:moveTo>
                  <a:cubicBezTo>
                    <a:pt x="139" y="79"/>
                    <a:pt x="136" y="46"/>
                    <a:pt x="144" y="16"/>
                  </a:cubicBezTo>
                  <a:cubicBezTo>
                    <a:pt x="97" y="2"/>
                    <a:pt x="48" y="0"/>
                    <a:pt x="3" y="8"/>
                  </a:cubicBezTo>
                  <a:cubicBezTo>
                    <a:pt x="1" y="21"/>
                    <a:pt x="0" y="34"/>
                    <a:pt x="0" y="47"/>
                  </a:cubicBezTo>
                  <a:cubicBezTo>
                    <a:pt x="0" y="144"/>
                    <a:pt x="53" y="228"/>
                    <a:pt x="131" y="273"/>
                  </a:cubicBezTo>
                  <a:cubicBezTo>
                    <a:pt x="138" y="227"/>
                    <a:pt x="155" y="182"/>
                    <a:pt x="183" y="141"/>
                  </a:cubicBezTo>
                  <a:cubicBezTo>
                    <a:pt x="173" y="132"/>
                    <a:pt x="163" y="121"/>
                    <a:pt x="156" y="108"/>
                  </a:cubicBezTo>
                  <a:close/>
                </a:path>
              </a:pathLst>
            </a:custGeom>
            <a:solidFill>
              <a:schemeClr val="dk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3" name="Google Shape;103;p24"/>
          <p:cNvGrpSpPr/>
          <p:nvPr/>
        </p:nvGrpSpPr>
        <p:grpSpPr>
          <a:xfrm>
            <a:off x="4266420" y="2467830"/>
            <a:ext cx="2821398" cy="2367706"/>
            <a:chOff x="4337515" y="2464414"/>
            <a:chExt cx="2424506" cy="2097542"/>
          </a:xfrm>
        </p:grpSpPr>
        <p:sp>
          <p:nvSpPr>
            <p:cNvPr id="104" name="Google Shape;104;p24"/>
            <p:cNvSpPr/>
            <p:nvPr/>
          </p:nvSpPr>
          <p:spPr>
            <a:xfrm rot="-2081187">
              <a:off x="4648818" y="3375680"/>
              <a:ext cx="2119401" cy="640096"/>
            </a:xfrm>
            <a:custGeom>
              <a:avLst/>
              <a:gdLst/>
              <a:ahLst/>
              <a:cxnLst/>
              <a:rect l="l" t="t" r="r" b="b"/>
              <a:pathLst>
                <a:path w="326" h="99" extrusionOk="0">
                  <a:moveTo>
                    <a:pt x="119" y="67"/>
                  </a:moveTo>
                  <a:cubicBezTo>
                    <a:pt x="77" y="67"/>
                    <a:pt x="37" y="57"/>
                    <a:pt x="2" y="40"/>
                  </a:cubicBezTo>
                  <a:cubicBezTo>
                    <a:pt x="1" y="51"/>
                    <a:pt x="0" y="63"/>
                    <a:pt x="0" y="74"/>
                  </a:cubicBezTo>
                  <a:cubicBezTo>
                    <a:pt x="36" y="90"/>
                    <a:pt x="76" y="99"/>
                    <a:pt x="119" y="99"/>
                  </a:cubicBezTo>
                  <a:cubicBezTo>
                    <a:pt x="200" y="99"/>
                    <a:pt x="273" y="67"/>
                    <a:pt x="326" y="14"/>
                  </a:cubicBezTo>
                  <a:cubicBezTo>
                    <a:pt x="315" y="10"/>
                    <a:pt x="304" y="5"/>
                    <a:pt x="294" y="0"/>
                  </a:cubicBezTo>
                  <a:cubicBezTo>
                    <a:pt x="247" y="42"/>
                    <a:pt x="186" y="67"/>
                    <a:pt x="119" y="67"/>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4"/>
            <p:cNvSpPr/>
            <p:nvPr/>
          </p:nvSpPr>
          <p:spPr>
            <a:xfrm rot="-2081187">
              <a:off x="4457034" y="2893418"/>
              <a:ext cx="1815979" cy="987157"/>
            </a:xfrm>
            <a:custGeom>
              <a:avLst/>
              <a:gdLst/>
              <a:ahLst/>
              <a:cxnLst/>
              <a:rect l="l" t="t" r="r" b="b"/>
              <a:pathLst>
                <a:path w="292" h="159" extrusionOk="0">
                  <a:moveTo>
                    <a:pt x="182" y="1"/>
                  </a:moveTo>
                  <a:cubicBezTo>
                    <a:pt x="181" y="2"/>
                    <a:pt x="179" y="3"/>
                    <a:pt x="177" y="4"/>
                  </a:cubicBezTo>
                  <a:cubicBezTo>
                    <a:pt x="137" y="27"/>
                    <a:pt x="88" y="24"/>
                    <a:pt x="51" y="0"/>
                  </a:cubicBezTo>
                  <a:cubicBezTo>
                    <a:pt x="23" y="41"/>
                    <a:pt x="6" y="86"/>
                    <a:pt x="0" y="132"/>
                  </a:cubicBezTo>
                  <a:cubicBezTo>
                    <a:pt x="35" y="149"/>
                    <a:pt x="75" y="159"/>
                    <a:pt x="117" y="159"/>
                  </a:cubicBezTo>
                  <a:cubicBezTo>
                    <a:pt x="184" y="159"/>
                    <a:pt x="245" y="134"/>
                    <a:pt x="292" y="92"/>
                  </a:cubicBezTo>
                  <a:cubicBezTo>
                    <a:pt x="250" y="71"/>
                    <a:pt x="212" y="41"/>
                    <a:pt x="182" y="1"/>
                  </a:cubicBezTo>
                  <a:close/>
                </a:path>
              </a:pathLst>
            </a:custGeom>
            <a:solidFill>
              <a:schemeClr val="accent4"/>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6" name="Google Shape;106;p24"/>
          <p:cNvGrpSpPr/>
          <p:nvPr/>
        </p:nvGrpSpPr>
        <p:grpSpPr>
          <a:xfrm>
            <a:off x="3016118" y="-233479"/>
            <a:ext cx="2727833" cy="2676011"/>
            <a:chOff x="3263096" y="71333"/>
            <a:chExt cx="2344104" cy="2370669"/>
          </a:xfrm>
        </p:grpSpPr>
        <p:sp>
          <p:nvSpPr>
            <p:cNvPr id="107" name="Google Shape;107;p24"/>
            <p:cNvSpPr/>
            <p:nvPr/>
          </p:nvSpPr>
          <p:spPr>
            <a:xfrm rot="-2081187">
              <a:off x="3407226" y="525393"/>
              <a:ext cx="1943480" cy="1113468"/>
            </a:xfrm>
            <a:custGeom>
              <a:avLst/>
              <a:gdLst/>
              <a:ahLst/>
              <a:cxnLst/>
              <a:rect l="l" t="t" r="r" b="b"/>
              <a:pathLst>
                <a:path w="299" h="172" extrusionOk="0">
                  <a:moveTo>
                    <a:pt x="45" y="32"/>
                  </a:moveTo>
                  <a:cubicBezTo>
                    <a:pt x="146" y="32"/>
                    <a:pt x="233" y="89"/>
                    <a:pt x="276" y="172"/>
                  </a:cubicBezTo>
                  <a:cubicBezTo>
                    <a:pt x="284" y="164"/>
                    <a:pt x="292" y="155"/>
                    <a:pt x="299" y="146"/>
                  </a:cubicBezTo>
                  <a:cubicBezTo>
                    <a:pt x="248" y="59"/>
                    <a:pt x="153" y="0"/>
                    <a:pt x="45" y="0"/>
                  </a:cubicBezTo>
                  <a:cubicBezTo>
                    <a:pt x="30" y="0"/>
                    <a:pt x="14"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solidFill>
                  <a:schemeClr val="lt2"/>
                </a:solidFill>
              </a:endParaRPr>
            </a:p>
          </p:txBody>
        </p:sp>
        <p:sp>
          <p:nvSpPr>
            <p:cNvPr id="108" name="Google Shape;108;p24"/>
            <p:cNvSpPr/>
            <p:nvPr/>
          </p:nvSpPr>
          <p:spPr>
            <a:xfrm rot="-2081187">
              <a:off x="3761328" y="760580"/>
              <a:ext cx="1606237" cy="1343790"/>
            </a:xfrm>
            <a:custGeom>
              <a:avLst/>
              <a:gdLst/>
              <a:ahLst/>
              <a:cxnLst/>
              <a:rect l="l" t="t" r="r" b="b"/>
              <a:pathLst>
                <a:path w="258" h="217" extrusionOk="0">
                  <a:moveTo>
                    <a:pt x="132" y="200"/>
                  </a:moveTo>
                  <a:cubicBezTo>
                    <a:pt x="135" y="205"/>
                    <a:pt x="138" y="211"/>
                    <a:pt x="140" y="217"/>
                  </a:cubicBezTo>
                  <a:cubicBezTo>
                    <a:pt x="186" y="200"/>
                    <a:pt x="227" y="174"/>
                    <a:pt x="258" y="140"/>
                  </a:cubicBezTo>
                  <a:cubicBezTo>
                    <a:pt x="215" y="57"/>
                    <a:pt x="128" y="0"/>
                    <a:pt x="27" y="0"/>
                  </a:cubicBezTo>
                  <a:cubicBezTo>
                    <a:pt x="18" y="0"/>
                    <a:pt x="9" y="0"/>
                    <a:pt x="0" y="1"/>
                  </a:cubicBezTo>
                  <a:cubicBezTo>
                    <a:pt x="21" y="43"/>
                    <a:pt x="34" y="90"/>
                    <a:pt x="34" y="140"/>
                  </a:cubicBezTo>
                  <a:cubicBezTo>
                    <a:pt x="74" y="142"/>
                    <a:pt x="111" y="163"/>
                    <a:pt x="132" y="200"/>
                  </a:cubicBezTo>
                  <a:close/>
                </a:path>
              </a:pathLst>
            </a:custGeom>
            <a:solidFill>
              <a:schemeClr val="accent1"/>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09" name="Google Shape;109;p24"/>
          <p:cNvGrpSpPr/>
          <p:nvPr/>
        </p:nvGrpSpPr>
        <p:grpSpPr>
          <a:xfrm>
            <a:off x="4564084" y="593979"/>
            <a:ext cx="2640134" cy="2758787"/>
            <a:chOff x="4593307" y="804376"/>
            <a:chExt cx="2268741" cy="2444000"/>
          </a:xfrm>
        </p:grpSpPr>
        <p:sp>
          <p:nvSpPr>
            <p:cNvPr id="110" name="Google Shape;110;p24"/>
            <p:cNvSpPr/>
            <p:nvPr/>
          </p:nvSpPr>
          <p:spPr>
            <a:xfrm rot="-2081188">
              <a:off x="5623193" y="814800"/>
              <a:ext cx="698156" cy="2118270"/>
            </a:xfrm>
            <a:custGeom>
              <a:avLst/>
              <a:gdLst/>
              <a:ahLst/>
              <a:cxnLst/>
              <a:rect l="l" t="t" r="r" b="b"/>
              <a:pathLst>
                <a:path w="107" h="328" extrusionOk="0">
                  <a:moveTo>
                    <a:pt x="52" y="26"/>
                  </a:moveTo>
                  <a:cubicBezTo>
                    <a:pt x="67" y="59"/>
                    <a:pt x="75" y="95"/>
                    <a:pt x="75" y="132"/>
                  </a:cubicBezTo>
                  <a:cubicBezTo>
                    <a:pt x="75" y="204"/>
                    <a:pt x="46" y="268"/>
                    <a:pt x="0" y="315"/>
                  </a:cubicBezTo>
                  <a:cubicBezTo>
                    <a:pt x="10" y="320"/>
                    <a:pt x="21" y="325"/>
                    <a:pt x="32" y="328"/>
                  </a:cubicBezTo>
                  <a:cubicBezTo>
                    <a:pt x="78" y="276"/>
                    <a:pt x="107" y="208"/>
                    <a:pt x="107" y="132"/>
                  </a:cubicBezTo>
                  <a:cubicBezTo>
                    <a:pt x="107" y="85"/>
                    <a:pt x="95" y="40"/>
                    <a:pt x="75" y="0"/>
                  </a:cubicBezTo>
                  <a:cubicBezTo>
                    <a:pt x="68" y="9"/>
                    <a:pt x="60" y="18"/>
                    <a:pt x="52" y="2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24"/>
            <p:cNvSpPr/>
            <p:nvPr/>
          </p:nvSpPr>
          <p:spPr>
            <a:xfrm rot="-2081187">
              <a:off x="5001092" y="1289142"/>
              <a:ext cx="1148261" cy="1791718"/>
            </a:xfrm>
            <a:custGeom>
              <a:avLst/>
              <a:gdLst/>
              <a:ahLst/>
              <a:cxnLst/>
              <a:rect l="l" t="t" r="r" b="b"/>
              <a:pathLst>
                <a:path w="184" h="289" extrusionOk="0">
                  <a:moveTo>
                    <a:pt x="161" y="0"/>
                  </a:moveTo>
                  <a:cubicBezTo>
                    <a:pt x="128" y="34"/>
                    <a:pt x="87" y="60"/>
                    <a:pt x="40" y="76"/>
                  </a:cubicBezTo>
                  <a:cubicBezTo>
                    <a:pt x="52" y="121"/>
                    <a:pt x="36" y="170"/>
                    <a:pt x="0" y="200"/>
                  </a:cubicBezTo>
                  <a:cubicBezTo>
                    <a:pt x="29" y="240"/>
                    <a:pt x="67" y="270"/>
                    <a:pt x="109" y="289"/>
                  </a:cubicBezTo>
                  <a:cubicBezTo>
                    <a:pt x="155" y="242"/>
                    <a:pt x="184" y="178"/>
                    <a:pt x="184" y="106"/>
                  </a:cubicBezTo>
                  <a:cubicBezTo>
                    <a:pt x="184" y="69"/>
                    <a:pt x="176" y="33"/>
                    <a:pt x="161" y="0"/>
                  </a:cubicBezTo>
                  <a:close/>
                </a:path>
              </a:pathLst>
            </a:custGeom>
            <a:solidFill>
              <a:schemeClr val="accent2"/>
            </a:solidFill>
            <a:ln w="12700"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12" name="Google Shape;112;p24"/>
          <p:cNvSpPr txBox="1">
            <a:spLocks noGrp="1"/>
          </p:cNvSpPr>
          <p:nvPr>
            <p:ph type="subTitle" idx="1"/>
          </p:nvPr>
        </p:nvSpPr>
        <p:spPr>
          <a:xfrm>
            <a:off x="3759750" y="974825"/>
            <a:ext cx="1524000" cy="502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000"/>
              <a:buNone/>
              <a:defRPr sz="1000" i="1">
                <a:solidFill>
                  <a:schemeClr val="lt2"/>
                </a:solidFill>
              </a:defRPr>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113" name="Google Shape;113;p24"/>
          <p:cNvSpPr txBox="1">
            <a:spLocks noGrp="1"/>
          </p:cNvSpPr>
          <p:nvPr>
            <p:ph type="subTitle" idx="2"/>
          </p:nvPr>
        </p:nvSpPr>
        <p:spPr>
          <a:xfrm rot="-4407119">
            <a:off x="2464357" y="1965340"/>
            <a:ext cx="1524127" cy="502315"/>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4" name="Google Shape;114;p24"/>
          <p:cNvSpPr txBox="1">
            <a:spLocks noGrp="1"/>
          </p:cNvSpPr>
          <p:nvPr>
            <p:ph type="subTitle" idx="3"/>
          </p:nvPr>
        </p:nvSpPr>
        <p:spPr>
          <a:xfrm rot="2280274">
            <a:off x="2997688" y="3489415"/>
            <a:ext cx="1524059" cy="50224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5" name="Google Shape;115;p24"/>
          <p:cNvSpPr txBox="1">
            <a:spLocks noGrp="1"/>
          </p:cNvSpPr>
          <p:nvPr>
            <p:ph type="subTitle" idx="4"/>
          </p:nvPr>
        </p:nvSpPr>
        <p:spPr>
          <a:xfrm rot="-2386601">
            <a:off x="4597963" y="3413199"/>
            <a:ext cx="1523921" cy="502071"/>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16" name="Google Shape;116;p24"/>
          <p:cNvSpPr txBox="1">
            <a:spLocks noGrp="1"/>
          </p:cNvSpPr>
          <p:nvPr>
            <p:ph type="subTitle" idx="5"/>
          </p:nvPr>
        </p:nvSpPr>
        <p:spPr>
          <a:xfrm rot="3548906">
            <a:off x="4978823" y="1889144"/>
            <a:ext cx="1523939" cy="502509"/>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seño personalizado 6">
  <p:cSld name="CUSTOM_5">
    <p:spTree>
      <p:nvGrpSpPr>
        <p:cNvPr id="1" name="Shape 117"/>
        <p:cNvGrpSpPr/>
        <p:nvPr/>
      </p:nvGrpSpPr>
      <p:grpSpPr>
        <a:xfrm>
          <a:off x="0" y="0"/>
          <a:ext cx="0" cy="0"/>
          <a:chOff x="0" y="0"/>
          <a:chExt cx="0" cy="0"/>
        </a:xfrm>
      </p:grpSpPr>
      <p:sp>
        <p:nvSpPr>
          <p:cNvPr id="118" name="Google Shape;118;p25"/>
          <p:cNvSpPr/>
          <p:nvPr/>
        </p:nvSpPr>
        <p:spPr>
          <a:xfrm rot="-2680328">
            <a:off x="3782081" y="1828664"/>
            <a:ext cx="1482827" cy="1479433"/>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19" name="Google Shape;119;p25"/>
          <p:cNvGrpSpPr/>
          <p:nvPr/>
        </p:nvGrpSpPr>
        <p:grpSpPr>
          <a:xfrm>
            <a:off x="1536374" y="1323169"/>
            <a:ext cx="3089336" cy="2971548"/>
            <a:chOff x="1917433" y="1453653"/>
            <a:chExt cx="2742176" cy="2667697"/>
          </a:xfrm>
        </p:grpSpPr>
        <p:sp>
          <p:nvSpPr>
            <p:cNvPr id="120" name="Google Shape;120;p25"/>
            <p:cNvSpPr/>
            <p:nvPr/>
          </p:nvSpPr>
          <p:spPr>
            <a:xfrm rot="-2700000">
              <a:off x="2440767" y="1711670"/>
              <a:ext cx="1621029" cy="2151664"/>
            </a:xfrm>
            <a:custGeom>
              <a:avLst/>
              <a:gdLst/>
              <a:ahLst/>
              <a:cxnLst/>
              <a:rect l="l" t="t" r="r" b="b"/>
              <a:pathLst>
                <a:path w="250" h="332" extrusionOk="0">
                  <a:moveTo>
                    <a:pt x="32" y="286"/>
                  </a:moveTo>
                  <a:cubicBezTo>
                    <a:pt x="32" y="157"/>
                    <a:pt x="127" y="49"/>
                    <a:pt x="250" y="29"/>
                  </a:cubicBezTo>
                  <a:cubicBezTo>
                    <a:pt x="245" y="19"/>
                    <a:pt x="239" y="9"/>
                    <a:pt x="232" y="0"/>
                  </a:cubicBezTo>
                  <a:cubicBezTo>
                    <a:pt x="100" y="28"/>
                    <a:pt x="0" y="145"/>
                    <a:pt x="0" y="286"/>
                  </a:cubicBezTo>
                  <a:cubicBezTo>
                    <a:pt x="0" y="302"/>
                    <a:pt x="1" y="317"/>
                    <a:pt x="3" y="332"/>
                  </a:cubicBezTo>
                  <a:cubicBezTo>
                    <a:pt x="13" y="325"/>
                    <a:pt x="23" y="319"/>
                    <a:pt x="33" y="314"/>
                  </a:cubicBezTo>
                  <a:cubicBezTo>
                    <a:pt x="33" y="305"/>
                    <a:pt x="32" y="296"/>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25"/>
            <p:cNvSpPr/>
            <p:nvPr/>
          </p:nvSpPr>
          <p:spPr>
            <a:xfrm rot="-2700000">
              <a:off x="2689034" y="1771298"/>
              <a:ext cx="1575643" cy="1769691"/>
            </a:xfrm>
            <a:custGeom>
              <a:avLst/>
              <a:gdLst/>
              <a:ahLst/>
              <a:cxnLst/>
              <a:rect l="l" t="t" r="r" b="b"/>
              <a:pathLst>
                <a:path w="254" h="285" extrusionOk="0">
                  <a:moveTo>
                    <a:pt x="200" y="153"/>
                  </a:moveTo>
                  <a:cubicBezTo>
                    <a:pt x="217" y="143"/>
                    <a:pt x="236" y="137"/>
                    <a:pt x="254" y="136"/>
                  </a:cubicBezTo>
                  <a:cubicBezTo>
                    <a:pt x="253" y="87"/>
                    <a:pt x="240" y="41"/>
                    <a:pt x="218" y="0"/>
                  </a:cubicBezTo>
                  <a:cubicBezTo>
                    <a:pt x="95" y="20"/>
                    <a:pt x="0" y="128"/>
                    <a:pt x="0" y="257"/>
                  </a:cubicBezTo>
                  <a:cubicBezTo>
                    <a:pt x="0" y="267"/>
                    <a:pt x="1" y="276"/>
                    <a:pt x="1" y="285"/>
                  </a:cubicBezTo>
                  <a:cubicBezTo>
                    <a:pt x="43" y="263"/>
                    <a:pt x="90" y="251"/>
                    <a:pt x="140" y="250"/>
                  </a:cubicBezTo>
                  <a:cubicBezTo>
                    <a:pt x="142" y="211"/>
                    <a:pt x="164" y="174"/>
                    <a:pt x="200" y="153"/>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2" name="Google Shape;122;p25"/>
          <p:cNvGrpSpPr/>
          <p:nvPr/>
        </p:nvGrpSpPr>
        <p:grpSpPr>
          <a:xfrm>
            <a:off x="3264553" y="2466246"/>
            <a:ext cx="3007034" cy="3058440"/>
            <a:chOff x="3451411" y="2479847"/>
            <a:chExt cx="2669123" cy="2745704"/>
          </a:xfrm>
        </p:grpSpPr>
        <p:sp>
          <p:nvSpPr>
            <p:cNvPr id="123" name="Google Shape;123;p25"/>
            <p:cNvSpPr/>
            <p:nvPr/>
          </p:nvSpPr>
          <p:spPr>
            <a:xfrm rot="-2700000">
              <a:off x="3709147" y="3080460"/>
              <a:ext cx="2153650" cy="1621060"/>
            </a:xfrm>
            <a:custGeom>
              <a:avLst/>
              <a:gdLst/>
              <a:ahLst/>
              <a:cxnLst/>
              <a:rect l="l" t="t" r="r" b="b"/>
              <a:pathLst>
                <a:path w="333" h="250" extrusionOk="0">
                  <a:moveTo>
                    <a:pt x="287" y="218"/>
                  </a:moveTo>
                  <a:cubicBezTo>
                    <a:pt x="157" y="218"/>
                    <a:pt x="50" y="124"/>
                    <a:pt x="30" y="0"/>
                  </a:cubicBezTo>
                  <a:cubicBezTo>
                    <a:pt x="19" y="5"/>
                    <a:pt x="10" y="11"/>
                    <a:pt x="0" y="18"/>
                  </a:cubicBezTo>
                  <a:cubicBezTo>
                    <a:pt x="28" y="151"/>
                    <a:pt x="146" y="250"/>
                    <a:pt x="287" y="250"/>
                  </a:cubicBezTo>
                  <a:cubicBezTo>
                    <a:pt x="302" y="250"/>
                    <a:pt x="318" y="249"/>
                    <a:pt x="333" y="247"/>
                  </a:cubicBezTo>
                  <a:cubicBezTo>
                    <a:pt x="326" y="237"/>
                    <a:pt x="320" y="227"/>
                    <a:pt x="315" y="217"/>
                  </a:cubicBezTo>
                  <a:cubicBezTo>
                    <a:pt x="306" y="218"/>
                    <a:pt x="296" y="218"/>
                    <a:pt x="287" y="218"/>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5"/>
            <p:cNvSpPr/>
            <p:nvPr/>
          </p:nvSpPr>
          <p:spPr>
            <a:xfrm rot="-2700000">
              <a:off x="3773733" y="2873178"/>
              <a:ext cx="1764275" cy="1573502"/>
            </a:xfrm>
            <a:custGeom>
              <a:avLst/>
              <a:gdLst/>
              <a:ahLst/>
              <a:cxnLst/>
              <a:rect l="l" t="t" r="r" b="b"/>
              <a:pathLst>
                <a:path w="285" h="254" extrusionOk="0">
                  <a:moveTo>
                    <a:pt x="152" y="54"/>
                  </a:moveTo>
                  <a:cubicBezTo>
                    <a:pt x="142" y="37"/>
                    <a:pt x="137" y="19"/>
                    <a:pt x="136" y="0"/>
                  </a:cubicBezTo>
                  <a:cubicBezTo>
                    <a:pt x="86" y="1"/>
                    <a:pt x="40" y="14"/>
                    <a:pt x="0" y="36"/>
                  </a:cubicBezTo>
                  <a:cubicBezTo>
                    <a:pt x="20" y="160"/>
                    <a:pt x="127" y="254"/>
                    <a:pt x="257" y="254"/>
                  </a:cubicBezTo>
                  <a:cubicBezTo>
                    <a:pt x="266" y="254"/>
                    <a:pt x="276" y="254"/>
                    <a:pt x="285" y="253"/>
                  </a:cubicBezTo>
                  <a:cubicBezTo>
                    <a:pt x="263" y="211"/>
                    <a:pt x="251" y="164"/>
                    <a:pt x="250" y="115"/>
                  </a:cubicBezTo>
                  <a:cubicBezTo>
                    <a:pt x="210" y="112"/>
                    <a:pt x="173" y="91"/>
                    <a:pt x="152" y="54"/>
                  </a:cubicBezTo>
                  <a:close/>
                </a:path>
              </a:pathLst>
            </a:custGeom>
            <a:solidFill>
              <a:schemeClr val="accent4"/>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5" name="Google Shape;125;p25"/>
          <p:cNvGrpSpPr/>
          <p:nvPr/>
        </p:nvGrpSpPr>
        <p:grpSpPr>
          <a:xfrm>
            <a:off x="4425309" y="842410"/>
            <a:ext cx="3092301" cy="2968503"/>
            <a:chOff x="4481729" y="1022053"/>
            <a:chExt cx="2744808" cy="2664963"/>
          </a:xfrm>
        </p:grpSpPr>
        <p:sp>
          <p:nvSpPr>
            <p:cNvPr id="126" name="Google Shape;126;p25"/>
            <p:cNvSpPr/>
            <p:nvPr/>
          </p:nvSpPr>
          <p:spPr>
            <a:xfrm rot="-2700000">
              <a:off x="5085474" y="1278703"/>
              <a:ext cx="1617163" cy="2151664"/>
            </a:xfrm>
            <a:custGeom>
              <a:avLst/>
              <a:gdLst/>
              <a:ahLst/>
              <a:cxnLst/>
              <a:rect l="l" t="t" r="r" b="b"/>
              <a:pathLst>
                <a:path w="250" h="332" extrusionOk="0">
                  <a:moveTo>
                    <a:pt x="218" y="45"/>
                  </a:moveTo>
                  <a:cubicBezTo>
                    <a:pt x="218" y="175"/>
                    <a:pt x="123" y="282"/>
                    <a:pt x="0" y="303"/>
                  </a:cubicBezTo>
                  <a:cubicBezTo>
                    <a:pt x="5" y="313"/>
                    <a:pt x="11" y="323"/>
                    <a:pt x="18" y="332"/>
                  </a:cubicBezTo>
                  <a:cubicBezTo>
                    <a:pt x="150" y="304"/>
                    <a:pt x="250" y="186"/>
                    <a:pt x="250" y="45"/>
                  </a:cubicBezTo>
                  <a:cubicBezTo>
                    <a:pt x="250" y="30"/>
                    <a:pt x="248" y="15"/>
                    <a:pt x="246" y="0"/>
                  </a:cubicBezTo>
                  <a:cubicBezTo>
                    <a:pt x="237" y="6"/>
                    <a:pt x="226" y="12"/>
                    <a:pt x="216" y="18"/>
                  </a:cubicBezTo>
                  <a:cubicBezTo>
                    <a:pt x="217" y="27"/>
                    <a:pt x="218" y="36"/>
                    <a:pt x="218" y="45"/>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25"/>
            <p:cNvSpPr/>
            <p:nvPr/>
          </p:nvSpPr>
          <p:spPr>
            <a:xfrm rot="-2700000">
              <a:off x="4874704" y="1604373"/>
              <a:ext cx="1579339" cy="1765685"/>
            </a:xfrm>
            <a:custGeom>
              <a:avLst/>
              <a:gdLst/>
              <a:ahLst/>
              <a:cxnLst/>
              <a:rect l="l" t="t" r="r" b="b"/>
              <a:pathLst>
                <a:path w="254" h="285" extrusionOk="0">
                  <a:moveTo>
                    <a:pt x="53" y="133"/>
                  </a:moveTo>
                  <a:cubicBezTo>
                    <a:pt x="37" y="142"/>
                    <a:pt x="18" y="148"/>
                    <a:pt x="0" y="149"/>
                  </a:cubicBezTo>
                  <a:cubicBezTo>
                    <a:pt x="1" y="198"/>
                    <a:pt x="14" y="244"/>
                    <a:pt x="36" y="285"/>
                  </a:cubicBezTo>
                  <a:cubicBezTo>
                    <a:pt x="159" y="264"/>
                    <a:pt x="254" y="157"/>
                    <a:pt x="254" y="27"/>
                  </a:cubicBezTo>
                  <a:cubicBezTo>
                    <a:pt x="254" y="18"/>
                    <a:pt x="253" y="9"/>
                    <a:pt x="252" y="0"/>
                  </a:cubicBezTo>
                  <a:cubicBezTo>
                    <a:pt x="211" y="21"/>
                    <a:pt x="164" y="34"/>
                    <a:pt x="114" y="34"/>
                  </a:cubicBezTo>
                  <a:cubicBezTo>
                    <a:pt x="112" y="74"/>
                    <a:pt x="90" y="111"/>
                    <a:pt x="53" y="133"/>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28" name="Google Shape;128;p25"/>
          <p:cNvGrpSpPr/>
          <p:nvPr/>
        </p:nvGrpSpPr>
        <p:grpSpPr>
          <a:xfrm>
            <a:off x="2785478" y="-381476"/>
            <a:ext cx="2991152" cy="3052178"/>
            <a:chOff x="3026172" y="-76686"/>
            <a:chExt cx="2655026" cy="2740082"/>
          </a:xfrm>
        </p:grpSpPr>
        <p:sp>
          <p:nvSpPr>
            <p:cNvPr id="129" name="Google Shape;129;p25"/>
            <p:cNvSpPr/>
            <p:nvPr/>
          </p:nvSpPr>
          <p:spPr>
            <a:xfrm rot="-2700000">
              <a:off x="3282650" y="444474"/>
              <a:ext cx="2142068" cy="1612705"/>
            </a:xfrm>
            <a:custGeom>
              <a:avLst/>
              <a:gdLst/>
              <a:ahLst/>
              <a:cxnLst/>
              <a:rect l="l" t="t" r="r" b="b"/>
              <a:pathLst>
                <a:path w="331" h="249" extrusionOk="0">
                  <a:moveTo>
                    <a:pt x="45" y="32"/>
                  </a:moveTo>
                  <a:cubicBezTo>
                    <a:pt x="174" y="32"/>
                    <a:pt x="281" y="126"/>
                    <a:pt x="302" y="249"/>
                  </a:cubicBezTo>
                  <a:cubicBezTo>
                    <a:pt x="312" y="244"/>
                    <a:pt x="322" y="238"/>
                    <a:pt x="331" y="231"/>
                  </a:cubicBezTo>
                  <a:cubicBezTo>
                    <a:pt x="303" y="99"/>
                    <a:pt x="186" y="0"/>
                    <a:pt x="45" y="0"/>
                  </a:cubicBezTo>
                  <a:cubicBezTo>
                    <a:pt x="29" y="0"/>
                    <a:pt x="14" y="1"/>
                    <a:pt x="0" y="3"/>
                  </a:cubicBezTo>
                  <a:cubicBezTo>
                    <a:pt x="6" y="13"/>
                    <a:pt x="12" y="23"/>
                    <a:pt x="17" y="33"/>
                  </a:cubicBezTo>
                  <a:cubicBezTo>
                    <a:pt x="26"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25"/>
            <p:cNvSpPr/>
            <p:nvPr/>
          </p:nvSpPr>
          <p:spPr>
            <a:xfrm rot="-2700000">
              <a:off x="3599956" y="695260"/>
              <a:ext cx="1767975" cy="1573496"/>
            </a:xfrm>
            <a:custGeom>
              <a:avLst/>
              <a:gdLst/>
              <a:ahLst/>
              <a:cxnLst/>
              <a:rect l="l" t="t" r="r" b="b"/>
              <a:pathLst>
                <a:path w="285" h="253" extrusionOk="0">
                  <a:moveTo>
                    <a:pt x="28" y="0"/>
                  </a:moveTo>
                  <a:cubicBezTo>
                    <a:pt x="19" y="0"/>
                    <a:pt x="9" y="0"/>
                    <a:pt x="0" y="1"/>
                  </a:cubicBezTo>
                  <a:cubicBezTo>
                    <a:pt x="22" y="43"/>
                    <a:pt x="34" y="90"/>
                    <a:pt x="35" y="140"/>
                  </a:cubicBezTo>
                  <a:cubicBezTo>
                    <a:pt x="74" y="142"/>
                    <a:pt x="112" y="163"/>
                    <a:pt x="133" y="200"/>
                  </a:cubicBezTo>
                  <a:cubicBezTo>
                    <a:pt x="143" y="217"/>
                    <a:pt x="148" y="235"/>
                    <a:pt x="149" y="253"/>
                  </a:cubicBezTo>
                  <a:cubicBezTo>
                    <a:pt x="198" y="252"/>
                    <a:pt x="244" y="239"/>
                    <a:pt x="285" y="217"/>
                  </a:cubicBezTo>
                  <a:cubicBezTo>
                    <a:pt x="264" y="94"/>
                    <a:pt x="157" y="0"/>
                    <a:pt x="28"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31" name="Google Shape;131;p25"/>
          <p:cNvSpPr txBox="1">
            <a:spLocks noGrp="1"/>
          </p:cNvSpPr>
          <p:nvPr>
            <p:ph type="subTitle" idx="1"/>
          </p:nvPr>
        </p:nvSpPr>
        <p:spPr>
          <a:xfrm>
            <a:off x="3609075" y="10510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2" name="Google Shape;132;p25"/>
          <p:cNvSpPr txBox="1">
            <a:spLocks noGrp="1"/>
          </p:cNvSpPr>
          <p:nvPr>
            <p:ph type="subTitle" idx="2"/>
          </p:nvPr>
        </p:nvSpPr>
        <p:spPr>
          <a:xfrm>
            <a:off x="3761475" y="35656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3" name="Google Shape;133;p25"/>
          <p:cNvSpPr txBox="1">
            <a:spLocks noGrp="1"/>
          </p:cNvSpPr>
          <p:nvPr>
            <p:ph type="subTitle" idx="3"/>
          </p:nvPr>
        </p:nvSpPr>
        <p:spPr>
          <a:xfrm rot="-5400000">
            <a:off x="2389875" y="23464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34" name="Google Shape;134;p25"/>
          <p:cNvSpPr txBox="1">
            <a:spLocks noGrp="1"/>
          </p:cNvSpPr>
          <p:nvPr>
            <p:ph type="subTitle" idx="4"/>
          </p:nvPr>
        </p:nvSpPr>
        <p:spPr>
          <a:xfrm rot="5400000">
            <a:off x="4980675" y="2270225"/>
            <a:ext cx="16746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seño personalizado 7">
  <p:cSld name="CUSTOM_6">
    <p:spTree>
      <p:nvGrpSpPr>
        <p:cNvPr id="1" name="Shape 135"/>
        <p:cNvGrpSpPr/>
        <p:nvPr/>
      </p:nvGrpSpPr>
      <p:grpSpPr>
        <a:xfrm>
          <a:off x="0" y="0"/>
          <a:ext cx="0" cy="0"/>
          <a:chOff x="0" y="0"/>
          <a:chExt cx="0" cy="0"/>
        </a:xfrm>
      </p:grpSpPr>
      <p:sp>
        <p:nvSpPr>
          <p:cNvPr id="136" name="Google Shape;136;p26"/>
          <p:cNvSpPr/>
          <p:nvPr/>
        </p:nvSpPr>
        <p:spPr>
          <a:xfrm rot="-3245377">
            <a:off x="3808598" y="1821002"/>
            <a:ext cx="1436781" cy="1444352"/>
          </a:xfrm>
          <a:prstGeom prst="ellipse">
            <a:avLst/>
          </a:prstGeom>
          <a:solidFill>
            <a:srgbClr val="A1C3FA"/>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grpSp>
        <p:nvGrpSpPr>
          <p:cNvPr id="137" name="Google Shape;137;p26"/>
          <p:cNvGrpSpPr/>
          <p:nvPr/>
        </p:nvGrpSpPr>
        <p:grpSpPr>
          <a:xfrm>
            <a:off x="4105452" y="1415107"/>
            <a:ext cx="3258146" cy="3554299"/>
            <a:chOff x="4184863" y="1520198"/>
            <a:chExt cx="2958454" cy="3298347"/>
          </a:xfrm>
        </p:grpSpPr>
        <p:sp>
          <p:nvSpPr>
            <p:cNvPr id="138" name="Google Shape;138;p26"/>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26"/>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chemeClr val="accent2"/>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0" name="Google Shape;140;p26"/>
          <p:cNvGrpSpPr/>
          <p:nvPr/>
        </p:nvGrpSpPr>
        <p:grpSpPr>
          <a:xfrm>
            <a:off x="2643882" y="-299926"/>
            <a:ext cx="3627216" cy="3473014"/>
            <a:chOff x="2857731" y="-71332"/>
            <a:chExt cx="3293577" cy="3222916"/>
          </a:xfrm>
        </p:grpSpPr>
        <p:sp>
          <p:nvSpPr>
            <p:cNvPr id="141" name="Google Shape;141;p26"/>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26"/>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chemeClr val="accent1"/>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grpSp>
        <p:nvGrpSpPr>
          <p:cNvPr id="143" name="Google Shape;143;p26"/>
          <p:cNvGrpSpPr/>
          <p:nvPr/>
        </p:nvGrpSpPr>
        <p:grpSpPr>
          <a:xfrm>
            <a:off x="1655086" y="1592342"/>
            <a:ext cx="3771328" cy="3364567"/>
            <a:chOff x="1959887" y="1684671"/>
            <a:chExt cx="3424433" cy="3122279"/>
          </a:xfrm>
        </p:grpSpPr>
        <p:sp>
          <p:nvSpPr>
            <p:cNvPr id="144" name="Google Shape;144;p26"/>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chemeClr val="lt2"/>
            </a:solidFill>
            <a:ln w="9525" cap="flat" cmpd="sng">
              <a:solidFill>
                <a:schemeClr val="lt2"/>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26"/>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chemeClr val="accent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grpSp>
      <p:sp>
        <p:nvSpPr>
          <p:cNvPr id="146" name="Google Shape;146;p26"/>
          <p:cNvSpPr txBox="1">
            <a:spLocks noGrp="1"/>
          </p:cNvSpPr>
          <p:nvPr>
            <p:ph type="subTitle" idx="1"/>
          </p:nvPr>
        </p:nvSpPr>
        <p:spPr>
          <a:xfrm>
            <a:off x="3512250" y="1051025"/>
            <a:ext cx="2029500" cy="617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7" name="Google Shape;147;p26"/>
          <p:cNvSpPr txBox="1">
            <a:spLocks noGrp="1"/>
          </p:cNvSpPr>
          <p:nvPr>
            <p:ph type="subTitle" idx="2"/>
          </p:nvPr>
        </p:nvSpPr>
        <p:spPr>
          <a:xfrm rot="3620349">
            <a:off x="2445451" y="2651302"/>
            <a:ext cx="2029645" cy="6172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
        <p:nvSpPr>
          <p:cNvPr id="148" name="Google Shape;148;p26"/>
          <p:cNvSpPr txBox="1">
            <a:spLocks noGrp="1"/>
          </p:cNvSpPr>
          <p:nvPr>
            <p:ph type="subTitle" idx="3"/>
          </p:nvPr>
        </p:nvSpPr>
        <p:spPr>
          <a:xfrm rot="-3304600">
            <a:off x="4578893" y="2651184"/>
            <a:ext cx="2029591" cy="617447"/>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eño personalizado 8">
  <p:cSld name="CUSTOM_7">
    <p:spTree>
      <p:nvGrpSpPr>
        <p:cNvPr id="1" name="Shape 149"/>
        <p:cNvGrpSpPr/>
        <p:nvPr/>
      </p:nvGrpSpPr>
      <p:grpSpPr>
        <a:xfrm>
          <a:off x="0" y="0"/>
          <a:ext cx="0" cy="0"/>
          <a:chOff x="0" y="0"/>
          <a:chExt cx="0" cy="0"/>
        </a:xfrm>
      </p:grpSpPr>
      <p:sp>
        <p:nvSpPr>
          <p:cNvPr id="150" name="Google Shape;150;p27"/>
          <p:cNvSpPr/>
          <p:nvPr/>
        </p:nvSpPr>
        <p:spPr>
          <a:xfrm>
            <a:off x="2787450" y="848432"/>
            <a:ext cx="3500100" cy="34092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1" name="Google Shape;151;p27"/>
          <p:cNvCxnSpPr/>
          <p:nvPr/>
        </p:nvCxnSpPr>
        <p:spPr>
          <a:xfrm flipH="1">
            <a:off x="5428285" y="832366"/>
            <a:ext cx="376200" cy="507600"/>
          </a:xfrm>
          <a:prstGeom prst="straightConnector1">
            <a:avLst/>
          </a:prstGeom>
          <a:noFill/>
          <a:ln w="19050" cap="flat" cmpd="sng">
            <a:solidFill>
              <a:schemeClr val="accent2"/>
            </a:solidFill>
            <a:prstDash val="solid"/>
            <a:round/>
            <a:headEnd type="oval" w="med" len="med"/>
            <a:tailEnd type="none" w="sm" len="sm"/>
          </a:ln>
        </p:spPr>
      </p:cxnSp>
      <p:cxnSp>
        <p:nvCxnSpPr>
          <p:cNvPr id="152" name="Google Shape;152;p27"/>
          <p:cNvCxnSpPr/>
          <p:nvPr/>
        </p:nvCxnSpPr>
        <p:spPr>
          <a:xfrm>
            <a:off x="3252446" y="832366"/>
            <a:ext cx="376200" cy="507600"/>
          </a:xfrm>
          <a:prstGeom prst="straightConnector1">
            <a:avLst/>
          </a:prstGeom>
          <a:noFill/>
          <a:ln w="19050" cap="flat" cmpd="sng">
            <a:solidFill>
              <a:schemeClr val="accent1"/>
            </a:solidFill>
            <a:prstDash val="solid"/>
            <a:round/>
            <a:headEnd type="oval" w="med" len="med"/>
            <a:tailEnd type="none" w="sm" len="sm"/>
          </a:ln>
        </p:spPr>
      </p:cxnSp>
      <p:cxnSp>
        <p:nvCxnSpPr>
          <p:cNvPr id="153" name="Google Shape;153;p27"/>
          <p:cNvCxnSpPr/>
          <p:nvPr/>
        </p:nvCxnSpPr>
        <p:spPr>
          <a:xfrm rot="10800000">
            <a:off x="5995242" y="3004005"/>
            <a:ext cx="609300" cy="205500"/>
          </a:xfrm>
          <a:prstGeom prst="straightConnector1">
            <a:avLst/>
          </a:prstGeom>
          <a:noFill/>
          <a:ln w="19050" cap="flat" cmpd="sng">
            <a:solidFill>
              <a:schemeClr val="accent4"/>
            </a:solidFill>
            <a:prstDash val="solid"/>
            <a:round/>
            <a:headEnd type="oval" w="med" len="med"/>
            <a:tailEnd type="none" w="sm" len="sm"/>
          </a:ln>
        </p:spPr>
      </p:cxnSp>
      <p:cxnSp>
        <p:nvCxnSpPr>
          <p:cNvPr id="154" name="Google Shape;154;p27"/>
          <p:cNvCxnSpPr/>
          <p:nvPr/>
        </p:nvCxnSpPr>
        <p:spPr>
          <a:xfrm rot="10800000" flipH="1">
            <a:off x="2459331" y="3003634"/>
            <a:ext cx="620400" cy="195000"/>
          </a:xfrm>
          <a:prstGeom prst="straightConnector1">
            <a:avLst/>
          </a:prstGeom>
          <a:noFill/>
          <a:ln w="19050" cap="flat" cmpd="sng">
            <a:solidFill>
              <a:schemeClr val="accent3"/>
            </a:solidFill>
            <a:prstDash val="solid"/>
            <a:round/>
            <a:headEnd type="oval" w="med" len="med"/>
            <a:tailEnd type="none" w="sm" len="sm"/>
          </a:ln>
        </p:spPr>
      </p:cxnSp>
      <p:cxnSp>
        <p:nvCxnSpPr>
          <p:cNvPr id="155" name="Google Shape;155;p27"/>
          <p:cNvCxnSpPr/>
          <p:nvPr/>
        </p:nvCxnSpPr>
        <p:spPr>
          <a:xfrm rot="10800000">
            <a:off x="4531768" y="4036369"/>
            <a:ext cx="0" cy="657000"/>
          </a:xfrm>
          <a:prstGeom prst="straightConnector1">
            <a:avLst/>
          </a:prstGeom>
          <a:noFill/>
          <a:ln w="19050" cap="flat" cmpd="sng">
            <a:solidFill>
              <a:schemeClr val="dk2"/>
            </a:solidFill>
            <a:prstDash val="solid"/>
            <a:round/>
            <a:headEnd type="oval" w="med" len="med"/>
            <a:tailEnd type="none" w="sm" len="sm"/>
          </a:ln>
        </p:spPr>
      </p:cxnSp>
      <p:sp>
        <p:nvSpPr>
          <p:cNvPr id="156" name="Google Shape;156;p27"/>
          <p:cNvSpPr/>
          <p:nvPr/>
        </p:nvSpPr>
        <p:spPr>
          <a:xfrm rot="1761358">
            <a:off x="2692312" y="729913"/>
            <a:ext cx="3683954" cy="3635735"/>
          </a:xfrm>
          <a:prstGeom prst="blockArc">
            <a:avLst>
              <a:gd name="adj1" fmla="val 14414370"/>
              <a:gd name="adj2" fmla="val 18998613"/>
              <a:gd name="adj3" fmla="val 8907"/>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7"/>
          <p:cNvSpPr/>
          <p:nvPr/>
        </p:nvSpPr>
        <p:spPr>
          <a:xfrm rot="-9039725" flipH="1">
            <a:off x="2700342" y="727707"/>
            <a:ext cx="3682957" cy="3634713"/>
          </a:xfrm>
          <a:prstGeom prst="blockArc">
            <a:avLst>
              <a:gd name="adj1" fmla="val 20178804"/>
              <a:gd name="adj2" fmla="val 2623923"/>
              <a:gd name="adj3" fmla="val 8858"/>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7"/>
          <p:cNvSpPr/>
          <p:nvPr/>
        </p:nvSpPr>
        <p:spPr>
          <a:xfrm rot="-3743993">
            <a:off x="5905641" y="1772452"/>
            <a:ext cx="490181" cy="497617"/>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7"/>
          <p:cNvSpPr/>
          <p:nvPr/>
        </p:nvSpPr>
        <p:spPr>
          <a:xfrm rot="-1761100" flipH="1">
            <a:off x="2685546" y="724515"/>
            <a:ext cx="3692403" cy="3644071"/>
          </a:xfrm>
          <a:prstGeom prst="blockArc">
            <a:avLst>
              <a:gd name="adj1" fmla="val 14334136"/>
              <a:gd name="adj2" fmla="val 18854681"/>
              <a:gd name="adj3" fmla="val 8846"/>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7"/>
          <p:cNvSpPr/>
          <p:nvPr/>
        </p:nvSpPr>
        <p:spPr>
          <a:xfrm rot="9039725">
            <a:off x="2675509" y="731499"/>
            <a:ext cx="3682957" cy="3634713"/>
          </a:xfrm>
          <a:prstGeom prst="blockArc">
            <a:avLst>
              <a:gd name="adj1" fmla="val 20184517"/>
              <a:gd name="adj2" fmla="val 3007258"/>
              <a:gd name="adj3" fmla="val 9336"/>
            </a:avLst>
          </a:prstGeom>
          <a:solidFill>
            <a:schemeClr val="accent3"/>
          </a:solidFill>
          <a:ln w="9525" cap="flat" cmpd="sng">
            <a:solidFill>
              <a:srgbClr val="0E9453"/>
            </a:solidFill>
            <a:prstDash val="solid"/>
            <a:round/>
            <a:headEnd type="none" w="sm" len="sm"/>
            <a:tailEnd type="none" w="sm" len="sm"/>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7"/>
          <p:cNvSpPr/>
          <p:nvPr/>
        </p:nvSpPr>
        <p:spPr>
          <a:xfrm rot="-9039725" flipH="1">
            <a:off x="2675281" y="733545"/>
            <a:ext cx="3682957" cy="3634713"/>
          </a:xfrm>
          <a:prstGeom prst="blockArc">
            <a:avLst>
              <a:gd name="adj1" fmla="val 15738599"/>
              <a:gd name="adj2" fmla="val 20008131"/>
              <a:gd name="adj3" fmla="val 9063"/>
            </a:avLst>
          </a:prstGeom>
          <a:solidFill>
            <a:schemeClr val="dk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9276472">
            <a:off x="2673111" y="1775870"/>
            <a:ext cx="498121" cy="490236"/>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rot="463587">
            <a:off x="5298652" y="3631062"/>
            <a:ext cx="499838" cy="487055"/>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rot="4843388">
            <a:off x="3284577" y="3624663"/>
            <a:ext cx="487577" cy="499941"/>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7"/>
          <p:cNvSpPr/>
          <p:nvPr/>
        </p:nvSpPr>
        <p:spPr>
          <a:xfrm rot="-8142840">
            <a:off x="4286170" y="659577"/>
            <a:ext cx="493670" cy="49367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7"/>
          <p:cNvSpPr txBox="1">
            <a:spLocks noGrp="1"/>
          </p:cNvSpPr>
          <p:nvPr>
            <p:ph type="subTitle" idx="1"/>
          </p:nvPr>
        </p:nvSpPr>
        <p:spPr>
          <a:xfrm>
            <a:off x="150650" y="547075"/>
            <a:ext cx="30915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67" name="Google Shape;167;p27"/>
          <p:cNvSpPr txBox="1">
            <a:spLocks noGrp="1"/>
          </p:cNvSpPr>
          <p:nvPr>
            <p:ph type="subTitle" idx="2"/>
          </p:nvPr>
        </p:nvSpPr>
        <p:spPr>
          <a:xfrm>
            <a:off x="5811691" y="547075"/>
            <a:ext cx="30915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8" name="Google Shape;168;p27"/>
          <p:cNvSpPr txBox="1">
            <a:spLocks noGrp="1"/>
          </p:cNvSpPr>
          <p:nvPr>
            <p:ph type="subTitle" idx="3"/>
          </p:nvPr>
        </p:nvSpPr>
        <p:spPr>
          <a:xfrm>
            <a:off x="6664724" y="2985475"/>
            <a:ext cx="22386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69" name="Google Shape;169;p27"/>
          <p:cNvSpPr txBox="1">
            <a:spLocks noGrp="1"/>
          </p:cNvSpPr>
          <p:nvPr>
            <p:ph type="subTitle" idx="4"/>
          </p:nvPr>
        </p:nvSpPr>
        <p:spPr>
          <a:xfrm>
            <a:off x="150650" y="2985475"/>
            <a:ext cx="22386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70" name="Google Shape;170;p27"/>
          <p:cNvSpPr txBox="1">
            <a:spLocks noGrp="1"/>
          </p:cNvSpPr>
          <p:nvPr>
            <p:ph type="subTitle" idx="5"/>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171" name="Google Shape;171;p27"/>
          <p:cNvSpPr txBox="1">
            <a:spLocks noGrp="1"/>
          </p:cNvSpPr>
          <p:nvPr>
            <p:ph type="subTitle" idx="6"/>
          </p:nvPr>
        </p:nvSpPr>
        <p:spPr>
          <a:xfrm>
            <a:off x="3497550" y="2266750"/>
            <a:ext cx="20955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seño personalizado 9">
  <p:cSld name="CUSTOM_8">
    <p:spTree>
      <p:nvGrpSpPr>
        <p:cNvPr id="1" name="Shape 172"/>
        <p:cNvGrpSpPr/>
        <p:nvPr/>
      </p:nvGrpSpPr>
      <p:grpSpPr>
        <a:xfrm>
          <a:off x="0" y="0"/>
          <a:ext cx="0" cy="0"/>
          <a:chOff x="0" y="0"/>
          <a:chExt cx="0" cy="0"/>
        </a:xfrm>
      </p:grpSpPr>
      <p:sp>
        <p:nvSpPr>
          <p:cNvPr id="173" name="Google Shape;173;p28"/>
          <p:cNvSpPr/>
          <p:nvPr/>
        </p:nvSpPr>
        <p:spPr>
          <a:xfrm>
            <a:off x="2764562" y="834894"/>
            <a:ext cx="3550500" cy="3400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4" name="Google Shape;174;p28"/>
          <p:cNvCxnSpPr/>
          <p:nvPr/>
        </p:nvCxnSpPr>
        <p:spPr>
          <a:xfrm>
            <a:off x="2961697" y="1027176"/>
            <a:ext cx="480900" cy="460800"/>
          </a:xfrm>
          <a:prstGeom prst="straightConnector1">
            <a:avLst/>
          </a:prstGeom>
          <a:noFill/>
          <a:ln w="19050" cap="flat" cmpd="sng">
            <a:solidFill>
              <a:schemeClr val="accent1"/>
            </a:solidFill>
            <a:prstDash val="solid"/>
            <a:round/>
            <a:headEnd type="oval" w="med" len="med"/>
            <a:tailEnd type="none" w="sm" len="sm"/>
          </a:ln>
        </p:spPr>
      </p:cxnSp>
      <p:cxnSp>
        <p:nvCxnSpPr>
          <p:cNvPr id="175" name="Google Shape;175;p28"/>
          <p:cNvCxnSpPr/>
          <p:nvPr/>
        </p:nvCxnSpPr>
        <p:spPr>
          <a:xfrm rot="10800000" flipH="1">
            <a:off x="2958377" y="3578033"/>
            <a:ext cx="482700" cy="459300"/>
          </a:xfrm>
          <a:prstGeom prst="straightConnector1">
            <a:avLst/>
          </a:prstGeom>
          <a:noFill/>
          <a:ln w="19050" cap="flat" cmpd="sng">
            <a:solidFill>
              <a:schemeClr val="accent3"/>
            </a:solidFill>
            <a:prstDash val="solid"/>
            <a:round/>
            <a:headEnd type="oval" w="med" len="med"/>
            <a:tailEnd type="none" w="sm" len="sm"/>
          </a:ln>
        </p:spPr>
      </p:cxnSp>
      <p:sp>
        <p:nvSpPr>
          <p:cNvPr id="176" name="Google Shape;176;p28"/>
          <p:cNvSpPr/>
          <p:nvPr/>
        </p:nvSpPr>
        <p:spPr>
          <a:xfrm rot="-1736549" flipH="1">
            <a:off x="2678474" y="708501"/>
            <a:ext cx="3722635" cy="3643410"/>
          </a:xfrm>
          <a:prstGeom prst="blockArc">
            <a:avLst>
              <a:gd name="adj1" fmla="val 14348563"/>
              <a:gd name="adj2" fmla="val 19872341"/>
              <a:gd name="adj3" fmla="val 9100"/>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77" name="Google Shape;177;p28"/>
          <p:cNvCxnSpPr/>
          <p:nvPr/>
        </p:nvCxnSpPr>
        <p:spPr>
          <a:xfrm rot="10800000">
            <a:off x="5624717" y="3578373"/>
            <a:ext cx="495900" cy="468600"/>
          </a:xfrm>
          <a:prstGeom prst="straightConnector1">
            <a:avLst/>
          </a:prstGeom>
          <a:noFill/>
          <a:ln w="19050" cap="flat" cmpd="sng">
            <a:solidFill>
              <a:schemeClr val="accent4"/>
            </a:solidFill>
            <a:prstDash val="solid"/>
            <a:round/>
            <a:headEnd type="oval" w="med" len="med"/>
            <a:tailEnd type="none" w="sm" len="sm"/>
          </a:ln>
        </p:spPr>
      </p:cxnSp>
      <p:cxnSp>
        <p:nvCxnSpPr>
          <p:cNvPr id="178" name="Google Shape;178;p28"/>
          <p:cNvCxnSpPr/>
          <p:nvPr/>
        </p:nvCxnSpPr>
        <p:spPr>
          <a:xfrm flipH="1">
            <a:off x="5626343" y="1034005"/>
            <a:ext cx="471000" cy="453900"/>
          </a:xfrm>
          <a:prstGeom prst="straightConnector1">
            <a:avLst/>
          </a:prstGeom>
          <a:noFill/>
          <a:ln w="19050" cap="flat" cmpd="sng">
            <a:solidFill>
              <a:schemeClr val="accent2"/>
            </a:solidFill>
            <a:prstDash val="solid"/>
            <a:round/>
            <a:headEnd type="oval" w="med" len="med"/>
            <a:tailEnd type="none" w="sm" len="sm"/>
          </a:ln>
        </p:spPr>
      </p:cxnSp>
      <p:sp>
        <p:nvSpPr>
          <p:cNvPr id="179" name="Google Shape;179;p28"/>
          <p:cNvSpPr/>
          <p:nvPr/>
        </p:nvSpPr>
        <p:spPr>
          <a:xfrm rot="1736549">
            <a:off x="2675453" y="708501"/>
            <a:ext cx="3722635" cy="3643410"/>
          </a:xfrm>
          <a:prstGeom prst="blockArc">
            <a:avLst>
              <a:gd name="adj1" fmla="val 14545937"/>
              <a:gd name="adj2" fmla="val 19902139"/>
              <a:gd name="adj3" fmla="val 9115"/>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8"/>
          <p:cNvSpPr/>
          <p:nvPr/>
        </p:nvSpPr>
        <p:spPr>
          <a:xfrm rot="9064153">
            <a:off x="2667412" y="707889"/>
            <a:ext cx="3721529" cy="3642378"/>
          </a:xfrm>
          <a:prstGeom prst="blockArc">
            <a:avLst>
              <a:gd name="adj1" fmla="val 18041678"/>
              <a:gd name="adj2" fmla="val 1798478"/>
              <a:gd name="adj3" fmla="val 9595"/>
            </a:avLst>
          </a:prstGeom>
          <a:solidFill>
            <a:schemeClr val="accent3"/>
          </a:solidFill>
          <a:ln>
            <a:noFill/>
          </a:ln>
          <a:effectLst>
            <a:outerShdw blurRad="71438" dist="9525"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8"/>
          <p:cNvSpPr/>
          <p:nvPr/>
        </p:nvSpPr>
        <p:spPr>
          <a:xfrm rot="-9064153" flipH="1">
            <a:off x="2677959" y="708893"/>
            <a:ext cx="3721529" cy="3642378"/>
          </a:xfrm>
          <a:prstGeom prst="blockArc">
            <a:avLst>
              <a:gd name="adj1" fmla="val 17967225"/>
              <a:gd name="adj2" fmla="val 1529547"/>
              <a:gd name="adj3" fmla="val 9279"/>
            </a:avLst>
          </a:prstGeom>
          <a:solidFill>
            <a:schemeClr val="accent4"/>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8"/>
          <p:cNvSpPr/>
          <p:nvPr/>
        </p:nvSpPr>
        <p:spPr>
          <a:xfrm rot="8174818">
            <a:off x="2586044" y="2291177"/>
            <a:ext cx="497143" cy="497143"/>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8"/>
          <p:cNvSpPr/>
          <p:nvPr/>
        </p:nvSpPr>
        <p:spPr>
          <a:xfrm rot="-2625182">
            <a:off x="5986640" y="2281588"/>
            <a:ext cx="497143" cy="497143"/>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8"/>
          <p:cNvSpPr/>
          <p:nvPr/>
        </p:nvSpPr>
        <p:spPr>
          <a:xfrm rot="2625182">
            <a:off x="4285852" y="3905373"/>
            <a:ext cx="497143" cy="497143"/>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8"/>
          <p:cNvSpPr/>
          <p:nvPr/>
        </p:nvSpPr>
        <p:spPr>
          <a:xfrm rot="-8174818">
            <a:off x="4286820" y="644251"/>
            <a:ext cx="497143" cy="497143"/>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8"/>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187" name="Google Shape;187;p28"/>
          <p:cNvSpPr txBox="1">
            <a:spLocks noGrp="1"/>
          </p:cNvSpPr>
          <p:nvPr>
            <p:ph type="subTitle" idx="2"/>
          </p:nvPr>
        </p:nvSpPr>
        <p:spPr>
          <a:xfrm>
            <a:off x="226850" y="775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88" name="Google Shape;188;p28"/>
          <p:cNvSpPr txBox="1">
            <a:spLocks noGrp="1"/>
          </p:cNvSpPr>
          <p:nvPr>
            <p:ph type="subTitle" idx="3"/>
          </p:nvPr>
        </p:nvSpPr>
        <p:spPr>
          <a:xfrm>
            <a:off x="6094250" y="775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189" name="Google Shape;189;p28"/>
          <p:cNvSpPr txBox="1">
            <a:spLocks noGrp="1"/>
          </p:cNvSpPr>
          <p:nvPr>
            <p:ph type="subTitle" idx="4"/>
          </p:nvPr>
        </p:nvSpPr>
        <p:spPr>
          <a:xfrm>
            <a:off x="226850" y="3823675"/>
            <a:ext cx="27348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190" name="Google Shape;190;p28"/>
          <p:cNvSpPr txBox="1">
            <a:spLocks noGrp="1"/>
          </p:cNvSpPr>
          <p:nvPr>
            <p:ph type="subTitle" idx="5"/>
          </p:nvPr>
        </p:nvSpPr>
        <p:spPr>
          <a:xfrm>
            <a:off x="6094250" y="3823675"/>
            <a:ext cx="273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seño personalizado 10">
  <p:cSld name="CUSTOM_9">
    <p:spTree>
      <p:nvGrpSpPr>
        <p:cNvPr id="1" name="Shape 191"/>
        <p:cNvGrpSpPr/>
        <p:nvPr/>
      </p:nvGrpSpPr>
      <p:grpSpPr>
        <a:xfrm>
          <a:off x="0" y="0"/>
          <a:ext cx="0" cy="0"/>
          <a:chOff x="0" y="0"/>
          <a:chExt cx="0" cy="0"/>
        </a:xfrm>
      </p:grpSpPr>
      <p:sp>
        <p:nvSpPr>
          <p:cNvPr id="192" name="Google Shape;192;p29"/>
          <p:cNvSpPr/>
          <p:nvPr/>
        </p:nvSpPr>
        <p:spPr>
          <a:xfrm>
            <a:off x="2760022" y="832783"/>
            <a:ext cx="3540600" cy="3352800"/>
          </a:xfrm>
          <a:prstGeom prst="donut">
            <a:avLst>
              <a:gd name="adj" fmla="val 16067"/>
            </a:avLst>
          </a:prstGeom>
          <a:solidFill>
            <a:srgbClr val="000000">
              <a:alpha val="107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3" name="Google Shape;193;p29"/>
          <p:cNvCxnSpPr/>
          <p:nvPr/>
        </p:nvCxnSpPr>
        <p:spPr>
          <a:xfrm>
            <a:off x="2594813" y="1456542"/>
            <a:ext cx="604200" cy="333300"/>
          </a:xfrm>
          <a:prstGeom prst="straightConnector1">
            <a:avLst/>
          </a:prstGeom>
          <a:noFill/>
          <a:ln w="19050" cap="flat" cmpd="sng">
            <a:solidFill>
              <a:schemeClr val="accent1"/>
            </a:solidFill>
            <a:prstDash val="solid"/>
            <a:round/>
            <a:headEnd type="oval" w="med" len="med"/>
            <a:tailEnd type="none" w="sm" len="sm"/>
          </a:ln>
        </p:spPr>
      </p:cxnSp>
      <p:cxnSp>
        <p:nvCxnSpPr>
          <p:cNvPr id="194" name="Google Shape;194;p29"/>
          <p:cNvCxnSpPr/>
          <p:nvPr/>
        </p:nvCxnSpPr>
        <p:spPr>
          <a:xfrm flipH="1">
            <a:off x="5854030" y="1456542"/>
            <a:ext cx="604200" cy="333300"/>
          </a:xfrm>
          <a:prstGeom prst="straightConnector1">
            <a:avLst/>
          </a:prstGeom>
          <a:noFill/>
          <a:ln w="19050" cap="flat" cmpd="sng">
            <a:solidFill>
              <a:schemeClr val="accent2"/>
            </a:solidFill>
            <a:prstDash val="solid"/>
            <a:round/>
            <a:headEnd type="oval" w="med" len="med"/>
            <a:tailEnd type="none" w="sm" len="sm"/>
          </a:ln>
        </p:spPr>
      </p:cxnSp>
      <p:cxnSp>
        <p:nvCxnSpPr>
          <p:cNvPr id="195" name="Google Shape;195;p29"/>
          <p:cNvCxnSpPr/>
          <p:nvPr/>
        </p:nvCxnSpPr>
        <p:spPr>
          <a:xfrm rot="10800000">
            <a:off x="4514622" y="3960343"/>
            <a:ext cx="0" cy="607800"/>
          </a:xfrm>
          <a:prstGeom prst="straightConnector1">
            <a:avLst/>
          </a:prstGeom>
          <a:noFill/>
          <a:ln w="19050" cap="flat" cmpd="sng">
            <a:solidFill>
              <a:schemeClr val="accent3"/>
            </a:solidFill>
            <a:prstDash val="solid"/>
            <a:round/>
            <a:headEnd type="oval" w="med" len="med"/>
            <a:tailEnd type="none" w="sm" len="sm"/>
          </a:ln>
        </p:spPr>
      </p:cxnSp>
      <p:sp>
        <p:nvSpPr>
          <p:cNvPr id="196" name="Google Shape;196;p29"/>
          <p:cNvSpPr/>
          <p:nvPr/>
        </p:nvSpPr>
        <p:spPr>
          <a:xfrm rot="1720274">
            <a:off x="2676138" y="702771"/>
            <a:ext cx="3701673" cy="3602743"/>
          </a:xfrm>
          <a:prstGeom prst="blockArc">
            <a:avLst>
              <a:gd name="adj1" fmla="val 14414370"/>
              <a:gd name="adj2" fmla="val 694"/>
              <a:gd name="adj3" fmla="val 9562"/>
            </a:avLst>
          </a:prstGeom>
          <a:solidFill>
            <a:schemeClr val="accent2"/>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rot="-1720274" flipH="1">
            <a:off x="2679340" y="702771"/>
            <a:ext cx="3701673" cy="3602743"/>
          </a:xfrm>
          <a:prstGeom prst="blockArc">
            <a:avLst>
              <a:gd name="adj1" fmla="val 14348563"/>
              <a:gd name="adj2" fmla="val 21472873"/>
              <a:gd name="adj3" fmla="val 9381"/>
            </a:avLst>
          </a:prstGeom>
          <a:solidFill>
            <a:schemeClr val="accent1"/>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rot="-8193209">
            <a:off x="4279212" y="643338"/>
            <a:ext cx="492964" cy="492964"/>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rot="-9080570" flipH="1">
            <a:off x="2677632" y="700383"/>
            <a:ext cx="3700834" cy="3601862"/>
          </a:xfrm>
          <a:prstGeom prst="blockArc">
            <a:avLst>
              <a:gd name="adj1" fmla="val 14316164"/>
              <a:gd name="adj2" fmla="val 21502663"/>
              <a:gd name="adj3" fmla="val 9415"/>
            </a:avLst>
          </a:prstGeom>
          <a:solidFill>
            <a:schemeClr val="accent3"/>
          </a:solidFill>
          <a:ln>
            <a:noFill/>
          </a:ln>
          <a:effectLst>
            <a:outerShdw blurRad="71438" dist="9525" dir="54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rot="-975993">
            <a:off x="5811039" y="3054763"/>
            <a:ext cx="433764" cy="414492"/>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rot="6411380">
            <a:off x="2797749" y="3040537"/>
            <a:ext cx="482114" cy="504844"/>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txBox="1">
            <a:spLocks noGrp="1"/>
          </p:cNvSpPr>
          <p:nvPr>
            <p:ph type="subTitle" idx="1"/>
          </p:nvPr>
        </p:nvSpPr>
        <p:spPr>
          <a:xfrm>
            <a:off x="3505313" y="2272288"/>
            <a:ext cx="2059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rgbClr val="434343"/>
              </a:buClr>
              <a:buSzPts val="1400"/>
              <a:buNone/>
              <a:defRPr sz="1400" b="1">
                <a:solidFill>
                  <a:srgbClr val="434343"/>
                </a:solidFill>
              </a:defRPr>
            </a:lvl1pPr>
            <a:lvl2pPr lvl="1" algn="ctr" rtl="0">
              <a:spcBef>
                <a:spcPts val="0"/>
              </a:spcBef>
              <a:spcAft>
                <a:spcPts val="0"/>
              </a:spcAft>
              <a:buClr>
                <a:srgbClr val="434343"/>
              </a:buClr>
              <a:buSzPts val="1400"/>
              <a:buNone/>
              <a:defRPr b="1">
                <a:solidFill>
                  <a:srgbClr val="434343"/>
                </a:solidFill>
              </a:defRPr>
            </a:lvl2pPr>
            <a:lvl3pPr lvl="2" algn="ctr" rtl="0">
              <a:spcBef>
                <a:spcPts val="0"/>
              </a:spcBef>
              <a:spcAft>
                <a:spcPts val="0"/>
              </a:spcAft>
              <a:buClr>
                <a:srgbClr val="434343"/>
              </a:buClr>
              <a:buSzPts val="1400"/>
              <a:buNone/>
              <a:defRPr b="1">
                <a:solidFill>
                  <a:srgbClr val="434343"/>
                </a:solidFill>
              </a:defRPr>
            </a:lvl3pPr>
            <a:lvl4pPr lvl="3" algn="ctr" rtl="0">
              <a:spcBef>
                <a:spcPts val="0"/>
              </a:spcBef>
              <a:spcAft>
                <a:spcPts val="0"/>
              </a:spcAft>
              <a:buClr>
                <a:srgbClr val="434343"/>
              </a:buClr>
              <a:buSzPts val="1400"/>
              <a:buNone/>
              <a:defRPr b="1">
                <a:solidFill>
                  <a:srgbClr val="434343"/>
                </a:solidFill>
              </a:defRPr>
            </a:lvl4pPr>
            <a:lvl5pPr lvl="4" algn="ctr" rtl="0">
              <a:spcBef>
                <a:spcPts val="0"/>
              </a:spcBef>
              <a:spcAft>
                <a:spcPts val="0"/>
              </a:spcAft>
              <a:buClr>
                <a:srgbClr val="434343"/>
              </a:buClr>
              <a:buSzPts val="1400"/>
              <a:buNone/>
              <a:defRPr b="1">
                <a:solidFill>
                  <a:srgbClr val="434343"/>
                </a:solidFill>
              </a:defRPr>
            </a:lvl5pPr>
            <a:lvl6pPr lvl="5" algn="ctr" rtl="0">
              <a:spcBef>
                <a:spcPts val="0"/>
              </a:spcBef>
              <a:spcAft>
                <a:spcPts val="0"/>
              </a:spcAft>
              <a:buClr>
                <a:srgbClr val="434343"/>
              </a:buClr>
              <a:buSzPts val="1400"/>
              <a:buNone/>
              <a:defRPr b="1">
                <a:solidFill>
                  <a:srgbClr val="434343"/>
                </a:solidFill>
              </a:defRPr>
            </a:lvl6pPr>
            <a:lvl7pPr lvl="6" algn="ctr" rtl="0">
              <a:spcBef>
                <a:spcPts val="0"/>
              </a:spcBef>
              <a:spcAft>
                <a:spcPts val="0"/>
              </a:spcAft>
              <a:buClr>
                <a:srgbClr val="434343"/>
              </a:buClr>
              <a:buSzPts val="1400"/>
              <a:buNone/>
              <a:defRPr b="1">
                <a:solidFill>
                  <a:srgbClr val="434343"/>
                </a:solidFill>
              </a:defRPr>
            </a:lvl7pPr>
            <a:lvl8pPr lvl="7" algn="ctr" rtl="0">
              <a:spcBef>
                <a:spcPts val="0"/>
              </a:spcBef>
              <a:spcAft>
                <a:spcPts val="0"/>
              </a:spcAft>
              <a:buClr>
                <a:srgbClr val="434343"/>
              </a:buClr>
              <a:buSzPts val="1400"/>
              <a:buNone/>
              <a:defRPr b="1">
                <a:solidFill>
                  <a:srgbClr val="434343"/>
                </a:solidFill>
              </a:defRPr>
            </a:lvl8pPr>
            <a:lvl9pPr lvl="8" algn="ctr" rtl="0">
              <a:spcBef>
                <a:spcPts val="0"/>
              </a:spcBef>
              <a:spcAft>
                <a:spcPts val="0"/>
              </a:spcAft>
              <a:buClr>
                <a:srgbClr val="434343"/>
              </a:buClr>
              <a:buSzPts val="1400"/>
              <a:buNone/>
              <a:defRPr b="1">
                <a:solidFill>
                  <a:srgbClr val="434343"/>
                </a:solidFill>
              </a:defRPr>
            </a:lvl9pPr>
          </a:lstStyle>
          <a:p>
            <a:endParaRPr/>
          </a:p>
        </p:txBody>
      </p:sp>
      <p:sp>
        <p:nvSpPr>
          <p:cNvPr id="203" name="Google Shape;203;p29"/>
          <p:cNvSpPr txBox="1">
            <a:spLocks noGrp="1"/>
          </p:cNvSpPr>
          <p:nvPr>
            <p:ph type="subTitle" idx="2"/>
          </p:nvPr>
        </p:nvSpPr>
        <p:spPr>
          <a:xfrm>
            <a:off x="226850" y="1232875"/>
            <a:ext cx="2367900" cy="5022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000"/>
              <a:buNone/>
              <a:defRPr sz="1000" i="1">
                <a:solidFill>
                  <a:schemeClr val="dk2"/>
                </a:solidFill>
              </a:defRPr>
            </a:lvl1pPr>
            <a:lvl2pPr lvl="1" algn="r" rtl="0">
              <a:spcBef>
                <a:spcPts val="0"/>
              </a:spcBef>
              <a:spcAft>
                <a:spcPts val="0"/>
              </a:spcAft>
              <a:buClr>
                <a:schemeClr val="dk2"/>
              </a:buClr>
              <a:buSzPts val="1000"/>
              <a:buNone/>
              <a:defRPr sz="1000">
                <a:solidFill>
                  <a:schemeClr val="dk2"/>
                </a:solidFill>
              </a:defRPr>
            </a:lvl2pPr>
            <a:lvl3pPr lvl="2" algn="r" rtl="0">
              <a:spcBef>
                <a:spcPts val="0"/>
              </a:spcBef>
              <a:spcAft>
                <a:spcPts val="0"/>
              </a:spcAft>
              <a:buClr>
                <a:schemeClr val="dk2"/>
              </a:buClr>
              <a:buSzPts val="1000"/>
              <a:buNone/>
              <a:defRPr sz="1000">
                <a:solidFill>
                  <a:schemeClr val="dk2"/>
                </a:solidFill>
              </a:defRPr>
            </a:lvl3pPr>
            <a:lvl4pPr lvl="3" algn="r" rtl="0">
              <a:spcBef>
                <a:spcPts val="0"/>
              </a:spcBef>
              <a:spcAft>
                <a:spcPts val="0"/>
              </a:spcAft>
              <a:buClr>
                <a:schemeClr val="dk2"/>
              </a:buClr>
              <a:buSzPts val="1000"/>
              <a:buNone/>
              <a:defRPr sz="1000">
                <a:solidFill>
                  <a:schemeClr val="dk2"/>
                </a:solidFill>
              </a:defRPr>
            </a:lvl4pPr>
            <a:lvl5pPr lvl="4" algn="r" rtl="0">
              <a:spcBef>
                <a:spcPts val="0"/>
              </a:spcBef>
              <a:spcAft>
                <a:spcPts val="0"/>
              </a:spcAft>
              <a:buClr>
                <a:schemeClr val="dk2"/>
              </a:buClr>
              <a:buSzPts val="1000"/>
              <a:buNone/>
              <a:defRPr sz="1000">
                <a:solidFill>
                  <a:schemeClr val="dk2"/>
                </a:solidFill>
              </a:defRPr>
            </a:lvl5pPr>
            <a:lvl6pPr lvl="5" algn="r" rtl="0">
              <a:spcBef>
                <a:spcPts val="0"/>
              </a:spcBef>
              <a:spcAft>
                <a:spcPts val="0"/>
              </a:spcAft>
              <a:buClr>
                <a:schemeClr val="dk2"/>
              </a:buClr>
              <a:buSzPts val="1000"/>
              <a:buNone/>
              <a:defRPr sz="1000">
                <a:solidFill>
                  <a:schemeClr val="dk2"/>
                </a:solidFill>
              </a:defRPr>
            </a:lvl6pPr>
            <a:lvl7pPr lvl="6" algn="r" rtl="0">
              <a:spcBef>
                <a:spcPts val="0"/>
              </a:spcBef>
              <a:spcAft>
                <a:spcPts val="0"/>
              </a:spcAft>
              <a:buClr>
                <a:schemeClr val="dk2"/>
              </a:buClr>
              <a:buSzPts val="1000"/>
              <a:buNone/>
              <a:defRPr sz="1000">
                <a:solidFill>
                  <a:schemeClr val="dk2"/>
                </a:solidFill>
              </a:defRPr>
            </a:lvl7pPr>
            <a:lvl8pPr lvl="7" algn="r" rtl="0">
              <a:spcBef>
                <a:spcPts val="0"/>
              </a:spcBef>
              <a:spcAft>
                <a:spcPts val="0"/>
              </a:spcAft>
              <a:buClr>
                <a:schemeClr val="dk2"/>
              </a:buClr>
              <a:buSzPts val="1000"/>
              <a:buNone/>
              <a:defRPr sz="1000">
                <a:solidFill>
                  <a:schemeClr val="dk2"/>
                </a:solidFill>
              </a:defRPr>
            </a:lvl8pPr>
            <a:lvl9pPr lvl="8" algn="r" rtl="0">
              <a:spcBef>
                <a:spcPts val="0"/>
              </a:spcBef>
              <a:spcAft>
                <a:spcPts val="0"/>
              </a:spcAft>
              <a:buClr>
                <a:schemeClr val="dk2"/>
              </a:buClr>
              <a:buSzPts val="1000"/>
              <a:buNone/>
              <a:defRPr sz="1000">
                <a:solidFill>
                  <a:schemeClr val="dk2"/>
                </a:solidFill>
              </a:defRPr>
            </a:lvl9pPr>
          </a:lstStyle>
          <a:p>
            <a:endParaRPr/>
          </a:p>
        </p:txBody>
      </p:sp>
      <p:sp>
        <p:nvSpPr>
          <p:cNvPr id="204" name="Google Shape;204;p29"/>
          <p:cNvSpPr txBox="1">
            <a:spLocks noGrp="1"/>
          </p:cNvSpPr>
          <p:nvPr>
            <p:ph type="subTitle" idx="3"/>
          </p:nvPr>
        </p:nvSpPr>
        <p:spPr>
          <a:xfrm>
            <a:off x="6475250" y="1232875"/>
            <a:ext cx="23679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205" name="Google Shape;205;p29"/>
          <p:cNvSpPr txBox="1">
            <a:spLocks noGrp="1"/>
          </p:cNvSpPr>
          <p:nvPr>
            <p:ph type="subTitle" idx="4"/>
          </p:nvPr>
        </p:nvSpPr>
        <p:spPr>
          <a:xfrm>
            <a:off x="2585744" y="4552750"/>
            <a:ext cx="3862200" cy="502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seño personalizado 11">
  <p:cSld name="CUSTOM_10">
    <p:spTree>
      <p:nvGrpSpPr>
        <p:cNvPr id="1" name="Shape 206"/>
        <p:cNvGrpSpPr/>
        <p:nvPr/>
      </p:nvGrpSpPr>
      <p:grpSpPr>
        <a:xfrm>
          <a:off x="0" y="0"/>
          <a:ext cx="0" cy="0"/>
          <a:chOff x="0" y="0"/>
          <a:chExt cx="0" cy="0"/>
        </a:xfrm>
      </p:grpSpPr>
      <p:grpSp>
        <p:nvGrpSpPr>
          <p:cNvPr id="207" name="Google Shape;207;p30"/>
          <p:cNvGrpSpPr/>
          <p:nvPr/>
        </p:nvGrpSpPr>
        <p:grpSpPr>
          <a:xfrm>
            <a:off x="2563598" y="660331"/>
            <a:ext cx="4016817" cy="3822821"/>
            <a:chOff x="2902488" y="902232"/>
            <a:chExt cx="3339000" cy="3339000"/>
          </a:xfrm>
        </p:grpSpPr>
        <p:sp>
          <p:nvSpPr>
            <p:cNvPr id="208" name="Google Shape;208;p30"/>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 name="Google Shape;210;p30"/>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4037690" y="3902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21326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26660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5409290" y="7021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26660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5409290" y="32929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txBox="1">
            <a:spLocks noGrp="1"/>
          </p:cNvSpPr>
          <p:nvPr>
            <p:ph type="subTitle" idx="1"/>
          </p:nvPr>
        </p:nvSpPr>
        <p:spPr>
          <a:xfrm>
            <a:off x="4037700" y="30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lt2"/>
              </a:buClr>
              <a:buSzPts val="1000"/>
              <a:buNone/>
              <a:defRPr sz="1000">
                <a:solidFill>
                  <a:schemeClr val="lt2"/>
                </a:solidFill>
              </a:defRPr>
            </a:lvl2pPr>
            <a:lvl3pPr lvl="2" algn="ctr" rtl="0">
              <a:spcBef>
                <a:spcPts val="0"/>
              </a:spcBef>
              <a:spcAft>
                <a:spcPts val="0"/>
              </a:spcAft>
              <a:buClr>
                <a:schemeClr val="lt2"/>
              </a:buClr>
              <a:buSzPts val="1000"/>
              <a:buNone/>
              <a:defRPr sz="1000">
                <a:solidFill>
                  <a:schemeClr val="lt2"/>
                </a:solidFill>
              </a:defRPr>
            </a:lvl3pPr>
            <a:lvl4pPr lvl="3" algn="ctr" rtl="0">
              <a:spcBef>
                <a:spcPts val="0"/>
              </a:spcBef>
              <a:spcAft>
                <a:spcPts val="0"/>
              </a:spcAft>
              <a:buClr>
                <a:schemeClr val="lt2"/>
              </a:buClr>
              <a:buSzPts val="1000"/>
              <a:buNone/>
              <a:defRPr sz="1000">
                <a:solidFill>
                  <a:schemeClr val="lt2"/>
                </a:solidFill>
              </a:defRPr>
            </a:lvl4pPr>
            <a:lvl5pPr lvl="4" algn="ctr" rtl="0">
              <a:spcBef>
                <a:spcPts val="0"/>
              </a:spcBef>
              <a:spcAft>
                <a:spcPts val="0"/>
              </a:spcAft>
              <a:buClr>
                <a:schemeClr val="lt2"/>
              </a:buClr>
              <a:buSzPts val="1000"/>
              <a:buNone/>
              <a:defRPr sz="1000">
                <a:solidFill>
                  <a:schemeClr val="lt2"/>
                </a:solidFill>
              </a:defRPr>
            </a:lvl5pPr>
            <a:lvl6pPr lvl="5" algn="ctr" rtl="0">
              <a:spcBef>
                <a:spcPts val="0"/>
              </a:spcBef>
              <a:spcAft>
                <a:spcPts val="0"/>
              </a:spcAft>
              <a:buClr>
                <a:schemeClr val="lt2"/>
              </a:buClr>
              <a:buSzPts val="1000"/>
              <a:buNone/>
              <a:defRPr sz="1000">
                <a:solidFill>
                  <a:schemeClr val="lt2"/>
                </a:solidFill>
              </a:defRPr>
            </a:lvl6pPr>
            <a:lvl7pPr lvl="6" algn="ctr" rtl="0">
              <a:spcBef>
                <a:spcPts val="0"/>
              </a:spcBef>
              <a:spcAft>
                <a:spcPts val="0"/>
              </a:spcAft>
              <a:buClr>
                <a:schemeClr val="lt2"/>
              </a:buClr>
              <a:buSzPts val="1000"/>
              <a:buNone/>
              <a:defRPr sz="1000">
                <a:solidFill>
                  <a:schemeClr val="lt2"/>
                </a:solidFill>
              </a:defRPr>
            </a:lvl7pPr>
            <a:lvl8pPr lvl="7" algn="ctr" rtl="0">
              <a:spcBef>
                <a:spcPts val="0"/>
              </a:spcBef>
              <a:spcAft>
                <a:spcPts val="0"/>
              </a:spcAft>
              <a:buClr>
                <a:schemeClr val="lt2"/>
              </a:buClr>
              <a:buSzPts val="1000"/>
              <a:buNone/>
              <a:defRPr sz="1000">
                <a:solidFill>
                  <a:schemeClr val="lt2"/>
                </a:solidFill>
              </a:defRPr>
            </a:lvl8pPr>
            <a:lvl9pPr lvl="8" algn="ctr" rtl="0">
              <a:spcBef>
                <a:spcPts val="0"/>
              </a:spcBef>
              <a:spcAft>
                <a:spcPts val="0"/>
              </a:spcAft>
              <a:buClr>
                <a:schemeClr val="lt2"/>
              </a:buClr>
              <a:buSzPts val="1000"/>
              <a:buNone/>
              <a:defRPr sz="1000">
                <a:solidFill>
                  <a:schemeClr val="lt2"/>
                </a:solidFill>
              </a:defRPr>
            </a:lvl9pPr>
          </a:lstStyle>
          <a:p>
            <a:endParaRPr/>
          </a:p>
        </p:txBody>
      </p:sp>
      <p:sp>
        <p:nvSpPr>
          <p:cNvPr id="220" name="Google Shape;220;p30"/>
          <p:cNvSpPr txBox="1">
            <a:spLocks noGrp="1"/>
          </p:cNvSpPr>
          <p:nvPr>
            <p:ph type="subTitle" idx="2"/>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1" name="Google Shape;221;p30"/>
          <p:cNvSpPr txBox="1">
            <a:spLocks noGrp="1"/>
          </p:cNvSpPr>
          <p:nvPr>
            <p:ph type="subTitle" idx="3"/>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2" name="Google Shape;222;p30"/>
          <p:cNvSpPr txBox="1">
            <a:spLocks noGrp="1"/>
          </p:cNvSpPr>
          <p:nvPr>
            <p:ph type="subTitle" idx="4"/>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3" name="Google Shape;223;p30"/>
          <p:cNvSpPr txBox="1">
            <a:spLocks noGrp="1"/>
          </p:cNvSpPr>
          <p:nvPr>
            <p:ph type="subTitle" idx="5"/>
          </p:nvPr>
        </p:nvSpPr>
        <p:spPr>
          <a:xfrm>
            <a:off x="54093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4" name="Google Shape;224;p30"/>
          <p:cNvSpPr txBox="1">
            <a:spLocks noGrp="1"/>
          </p:cNvSpPr>
          <p:nvPr>
            <p:ph type="subTitle" idx="6"/>
          </p:nvPr>
        </p:nvSpPr>
        <p:spPr>
          <a:xfrm>
            <a:off x="2666100" y="35084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5" name="Google Shape;225;p30"/>
          <p:cNvSpPr txBox="1">
            <a:spLocks noGrp="1"/>
          </p:cNvSpPr>
          <p:nvPr>
            <p:ph type="subTitle" idx="7"/>
          </p:nvPr>
        </p:nvSpPr>
        <p:spPr>
          <a:xfrm>
            <a:off x="26661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6" name="Google Shape;226;p30"/>
          <p:cNvSpPr txBox="1">
            <a:spLocks noGrp="1"/>
          </p:cNvSpPr>
          <p:nvPr>
            <p:ph type="subTitle" idx="8"/>
          </p:nvPr>
        </p:nvSpPr>
        <p:spPr>
          <a:xfrm>
            <a:off x="5409300" y="9176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27" name="Google Shape;227;p30"/>
          <p:cNvSpPr txBox="1">
            <a:spLocks noGrp="1"/>
          </p:cNvSpPr>
          <p:nvPr>
            <p:ph type="subTitle" idx="9"/>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3">
  <p:cSld name="CUSTOM_2">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1pPr>
            <a:lvl2pPr lvl="1"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seño personalizado 11 2">
  <p:cSld name="CUSTOM_10_2">
    <p:spTree>
      <p:nvGrpSpPr>
        <p:cNvPr id="1" name="Shape 228"/>
        <p:cNvGrpSpPr/>
        <p:nvPr/>
      </p:nvGrpSpPr>
      <p:grpSpPr>
        <a:xfrm>
          <a:off x="0" y="0"/>
          <a:ext cx="0" cy="0"/>
          <a:chOff x="0" y="0"/>
          <a:chExt cx="0" cy="0"/>
        </a:xfrm>
      </p:grpSpPr>
      <p:grpSp>
        <p:nvGrpSpPr>
          <p:cNvPr id="229" name="Google Shape;229;p31"/>
          <p:cNvGrpSpPr/>
          <p:nvPr/>
        </p:nvGrpSpPr>
        <p:grpSpPr>
          <a:xfrm>
            <a:off x="2563598" y="660331"/>
            <a:ext cx="4016817" cy="3822821"/>
            <a:chOff x="2902488" y="902232"/>
            <a:chExt cx="3339000" cy="3339000"/>
          </a:xfrm>
        </p:grpSpPr>
        <p:sp>
          <p:nvSpPr>
            <p:cNvPr id="230" name="Google Shape;230;p31"/>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1"/>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 name="Google Shape;232;p31"/>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1"/>
          <p:cNvSpPr/>
          <p:nvPr/>
        </p:nvSpPr>
        <p:spPr>
          <a:xfrm>
            <a:off x="6018890" y="2073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1"/>
          <p:cNvSpPr/>
          <p:nvPr/>
        </p:nvSpPr>
        <p:spPr>
          <a:xfrm>
            <a:off x="21326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1"/>
          <p:cNvSpPr/>
          <p:nvPr/>
        </p:nvSpPr>
        <p:spPr>
          <a:xfrm>
            <a:off x="2970890" y="4735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1"/>
          <p:cNvSpPr/>
          <p:nvPr/>
        </p:nvSpPr>
        <p:spPr>
          <a:xfrm>
            <a:off x="5104490" y="4735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1"/>
          <p:cNvSpPr/>
          <p:nvPr/>
        </p:nvSpPr>
        <p:spPr>
          <a:xfrm>
            <a:off x="2970890" y="35977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1"/>
          <p:cNvSpPr/>
          <p:nvPr/>
        </p:nvSpPr>
        <p:spPr>
          <a:xfrm>
            <a:off x="5104490" y="3597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1"/>
          <p:cNvSpPr txBox="1">
            <a:spLocks noGrp="1"/>
          </p:cNvSpPr>
          <p:nvPr>
            <p:ph type="subTitle" idx="1"/>
          </p:nvPr>
        </p:nvSpPr>
        <p:spPr>
          <a:xfrm>
            <a:off x="51045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0" name="Google Shape;240;p31"/>
          <p:cNvSpPr txBox="1">
            <a:spLocks noGrp="1"/>
          </p:cNvSpPr>
          <p:nvPr>
            <p:ph type="subTitle" idx="2"/>
          </p:nvPr>
        </p:nvSpPr>
        <p:spPr>
          <a:xfrm>
            <a:off x="2970900" y="689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1" name="Google Shape;241;p31"/>
          <p:cNvSpPr txBox="1">
            <a:spLocks noGrp="1"/>
          </p:cNvSpPr>
          <p:nvPr>
            <p:ph type="subTitle" idx="3"/>
          </p:nvPr>
        </p:nvSpPr>
        <p:spPr>
          <a:xfrm>
            <a:off x="29709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2" name="Google Shape;242;p31"/>
          <p:cNvSpPr txBox="1">
            <a:spLocks noGrp="1"/>
          </p:cNvSpPr>
          <p:nvPr>
            <p:ph type="subTitle" idx="4"/>
          </p:nvPr>
        </p:nvSpPr>
        <p:spPr>
          <a:xfrm>
            <a:off x="5104500" y="3813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3" name="Google Shape;243;p31"/>
          <p:cNvSpPr txBox="1">
            <a:spLocks noGrp="1"/>
          </p:cNvSpPr>
          <p:nvPr>
            <p:ph type="subTitle" idx="5"/>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4" name="Google Shape;244;p31"/>
          <p:cNvSpPr txBox="1">
            <a:spLocks noGrp="1"/>
          </p:cNvSpPr>
          <p:nvPr>
            <p:ph type="subTitle" idx="6"/>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45" name="Google Shape;245;p31"/>
          <p:cNvSpPr txBox="1">
            <a:spLocks noGrp="1"/>
          </p:cNvSpPr>
          <p:nvPr>
            <p:ph type="subTitle" idx="7"/>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seño personalizado 11 1">
  <p:cSld name="CUSTOM_10_1">
    <p:spTree>
      <p:nvGrpSpPr>
        <p:cNvPr id="1" name="Shape 246"/>
        <p:cNvGrpSpPr/>
        <p:nvPr/>
      </p:nvGrpSpPr>
      <p:grpSpPr>
        <a:xfrm>
          <a:off x="0" y="0"/>
          <a:ext cx="0" cy="0"/>
          <a:chOff x="0" y="0"/>
          <a:chExt cx="0" cy="0"/>
        </a:xfrm>
      </p:grpSpPr>
      <p:grpSp>
        <p:nvGrpSpPr>
          <p:cNvPr id="247" name="Google Shape;247;p32"/>
          <p:cNvGrpSpPr/>
          <p:nvPr/>
        </p:nvGrpSpPr>
        <p:grpSpPr>
          <a:xfrm>
            <a:off x="2563598" y="660331"/>
            <a:ext cx="4016817" cy="3822821"/>
            <a:chOff x="2902488" y="902232"/>
            <a:chExt cx="3339000" cy="3339000"/>
          </a:xfrm>
        </p:grpSpPr>
        <p:sp>
          <p:nvSpPr>
            <p:cNvPr id="248" name="Google Shape;248;p32"/>
            <p:cNvSpPr/>
            <p:nvPr/>
          </p:nvSpPr>
          <p:spPr>
            <a:xfrm rot="-5400000">
              <a:off x="2902488" y="902232"/>
              <a:ext cx="3339000" cy="3339000"/>
            </a:xfrm>
            <a:prstGeom prst="ellipse">
              <a:avLst/>
            </a:prstGeom>
            <a:no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3123738" y="1123632"/>
              <a:ext cx="2896500" cy="2896200"/>
            </a:xfrm>
            <a:prstGeom prst="pie">
              <a:avLst>
                <a:gd name="adj1" fmla="val 21577108"/>
                <a:gd name="adj2" fmla="val 16214886"/>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 name="Google Shape;250;p32"/>
          <p:cNvSpPr/>
          <p:nvPr/>
        </p:nvSpPr>
        <p:spPr>
          <a:xfrm>
            <a:off x="3479909" y="1532206"/>
            <a:ext cx="2184600" cy="20790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4037690" y="168729"/>
            <a:ext cx="1068600" cy="1068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4037690" y="3902529"/>
            <a:ext cx="1068600" cy="1068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6018890" y="2073729"/>
            <a:ext cx="1068600" cy="1068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2132690" y="2073729"/>
            <a:ext cx="1068600" cy="1068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txBox="1">
            <a:spLocks noGrp="1"/>
          </p:cNvSpPr>
          <p:nvPr>
            <p:ph type="subTitle" idx="1"/>
          </p:nvPr>
        </p:nvSpPr>
        <p:spPr>
          <a:xfrm>
            <a:off x="21327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6" name="Google Shape;256;p32"/>
          <p:cNvSpPr txBox="1">
            <a:spLocks noGrp="1"/>
          </p:cNvSpPr>
          <p:nvPr>
            <p:ph type="subTitle" idx="2"/>
          </p:nvPr>
        </p:nvSpPr>
        <p:spPr>
          <a:xfrm>
            <a:off x="6018900" y="2289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7" name="Google Shape;257;p32"/>
          <p:cNvSpPr txBox="1">
            <a:spLocks noGrp="1"/>
          </p:cNvSpPr>
          <p:nvPr>
            <p:ph type="subTitle" idx="3"/>
          </p:nvPr>
        </p:nvSpPr>
        <p:spPr>
          <a:xfrm>
            <a:off x="4037700" y="41180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8" name="Google Shape;258;p32"/>
          <p:cNvSpPr txBox="1">
            <a:spLocks noGrp="1"/>
          </p:cNvSpPr>
          <p:nvPr>
            <p:ph type="subTitle" idx="4"/>
          </p:nvPr>
        </p:nvSpPr>
        <p:spPr>
          <a:xfrm>
            <a:off x="4037700" y="384250"/>
            <a:ext cx="1068600" cy="727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i="1">
                <a:solidFill>
                  <a:schemeClr val="lt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259" name="Google Shape;259;p32"/>
          <p:cNvSpPr txBox="1">
            <a:spLocks noGrp="1"/>
          </p:cNvSpPr>
          <p:nvPr>
            <p:ph type="subTitle" idx="5"/>
          </p:nvPr>
        </p:nvSpPr>
        <p:spPr>
          <a:xfrm>
            <a:off x="3576175" y="1944600"/>
            <a:ext cx="1974300" cy="1197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seño personalizado 12">
  <p:cSld name="CUSTOM_11">
    <p:spTree>
      <p:nvGrpSpPr>
        <p:cNvPr id="1" name="Shape 260"/>
        <p:cNvGrpSpPr/>
        <p:nvPr/>
      </p:nvGrpSpPr>
      <p:grpSpPr>
        <a:xfrm>
          <a:off x="0" y="0"/>
          <a:ext cx="0" cy="0"/>
          <a:chOff x="0" y="0"/>
          <a:chExt cx="0" cy="0"/>
        </a:xfrm>
      </p:grpSpPr>
      <p:sp>
        <p:nvSpPr>
          <p:cNvPr id="261" name="Google Shape;261;p33"/>
          <p:cNvSpPr/>
          <p:nvPr/>
        </p:nvSpPr>
        <p:spPr>
          <a:xfrm>
            <a:off x="4805002" y="3024435"/>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4805001" y="2223030"/>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4805005" y="14216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33"/>
          <p:cNvGrpSpPr/>
          <p:nvPr/>
        </p:nvGrpSpPr>
        <p:grpSpPr>
          <a:xfrm>
            <a:off x="985794" y="945750"/>
            <a:ext cx="3514811" cy="3252003"/>
            <a:chOff x="2991269" y="1153325"/>
            <a:chExt cx="3514811" cy="3252003"/>
          </a:xfrm>
        </p:grpSpPr>
        <p:sp>
          <p:nvSpPr>
            <p:cNvPr id="265" name="Google Shape;265;p33"/>
            <p:cNvSpPr/>
            <p:nvPr/>
          </p:nvSpPr>
          <p:spPr>
            <a:xfrm>
              <a:off x="3477586" y="2585458"/>
              <a:ext cx="2541910" cy="950456"/>
            </a:xfrm>
            <a:custGeom>
              <a:avLst/>
              <a:gdLst/>
              <a:ahLst/>
              <a:cxnLst/>
              <a:rect l="l" t="t" r="r" b="b"/>
              <a:pathLst>
                <a:path w="126826" h="43529" extrusionOk="0">
                  <a:moveTo>
                    <a:pt x="0" y="20002"/>
                  </a:moveTo>
                  <a:lnTo>
                    <a:pt x="63389" y="43529"/>
                  </a:lnTo>
                  <a:lnTo>
                    <a:pt x="126826" y="19907"/>
                  </a:lnTo>
                  <a:lnTo>
                    <a:pt x="63580" y="0"/>
                  </a:lnTo>
                  <a:close/>
                </a:path>
              </a:pathLst>
            </a:custGeom>
            <a:solidFill>
              <a:srgbClr val="D9D9D9"/>
            </a:solidFill>
            <a:ln>
              <a:noFill/>
            </a:ln>
          </p:spPr>
        </p:sp>
        <p:sp>
          <p:nvSpPr>
            <p:cNvPr id="266" name="Google Shape;266;p33"/>
            <p:cNvSpPr/>
            <p:nvPr/>
          </p:nvSpPr>
          <p:spPr>
            <a:xfrm>
              <a:off x="2991269"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rgbClr val="009EE3">
                <a:alpha val="77330"/>
              </a:srgbClr>
            </a:solidFill>
            <a:ln>
              <a:noFill/>
            </a:ln>
          </p:spPr>
        </p:sp>
        <p:sp>
          <p:nvSpPr>
            <p:cNvPr id="267" name="Google Shape;267;p33"/>
            <p:cNvSpPr/>
            <p:nvPr/>
          </p:nvSpPr>
          <p:spPr>
            <a:xfrm flipH="1">
              <a:off x="4747852" y="3020977"/>
              <a:ext cx="1758228" cy="1384350"/>
            </a:xfrm>
            <a:custGeom>
              <a:avLst/>
              <a:gdLst/>
              <a:ahLst/>
              <a:cxnLst/>
              <a:rect l="l" t="t" r="r" b="b"/>
              <a:pathLst>
                <a:path w="87725" h="63817" extrusionOk="0">
                  <a:moveTo>
                    <a:pt x="24288" y="0"/>
                  </a:moveTo>
                  <a:lnTo>
                    <a:pt x="0" y="29908"/>
                  </a:lnTo>
                  <a:lnTo>
                    <a:pt x="87725" y="63817"/>
                  </a:lnTo>
                  <a:lnTo>
                    <a:pt x="87725" y="42291"/>
                  </a:lnTo>
                  <a:lnTo>
                    <a:pt x="87725" y="23526"/>
                  </a:lnTo>
                  <a:close/>
                </a:path>
              </a:pathLst>
            </a:custGeom>
            <a:solidFill>
              <a:schemeClr val="accent3"/>
            </a:solidFill>
            <a:ln>
              <a:noFill/>
            </a:ln>
          </p:spPr>
        </p:sp>
        <p:sp>
          <p:nvSpPr>
            <p:cNvPr id="268" name="Google Shape;268;p33"/>
            <p:cNvSpPr/>
            <p:nvPr/>
          </p:nvSpPr>
          <p:spPr>
            <a:xfrm>
              <a:off x="3969199" y="2001324"/>
              <a:ext cx="1565850" cy="585863"/>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69" name="Google Shape;269;p33"/>
            <p:cNvSpPr/>
            <p:nvPr/>
          </p:nvSpPr>
          <p:spPr>
            <a:xfrm>
              <a:off x="356325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70" name="Google Shape;270;p33"/>
            <p:cNvSpPr/>
            <p:nvPr/>
          </p:nvSpPr>
          <p:spPr>
            <a:xfrm flipH="1">
              <a:off x="4749365" y="2275837"/>
              <a:ext cx="1189300" cy="101532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71" name="Google Shape;271;p33"/>
            <p:cNvSpPr/>
            <p:nvPr/>
          </p:nvSpPr>
          <p:spPr>
            <a:xfrm>
              <a:off x="4059061" y="1153325"/>
              <a:ext cx="693508" cy="120114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72" name="Google Shape;272;p33"/>
            <p:cNvSpPr/>
            <p:nvPr/>
          </p:nvSpPr>
          <p:spPr>
            <a:xfrm flipH="1">
              <a:off x="4749350" y="1153325"/>
              <a:ext cx="693508" cy="120114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grpSp>
      <p:sp>
        <p:nvSpPr>
          <p:cNvPr id="273" name="Google Shape;273;p33"/>
          <p:cNvSpPr txBox="1">
            <a:spLocks noGrp="1"/>
          </p:cNvSpPr>
          <p:nvPr>
            <p:ph type="subTitle" idx="1"/>
          </p:nvPr>
        </p:nvSpPr>
        <p:spPr>
          <a:xfrm>
            <a:off x="5079400" y="1188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4" name="Google Shape;274;p33"/>
          <p:cNvSpPr txBox="1">
            <a:spLocks noGrp="1"/>
          </p:cNvSpPr>
          <p:nvPr>
            <p:ph type="subTitle" idx="2"/>
          </p:nvPr>
        </p:nvSpPr>
        <p:spPr>
          <a:xfrm>
            <a:off x="5079400" y="2103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75" name="Google Shape;275;p33"/>
          <p:cNvSpPr txBox="1">
            <a:spLocks noGrp="1"/>
          </p:cNvSpPr>
          <p:nvPr>
            <p:ph type="subTitle" idx="3"/>
          </p:nvPr>
        </p:nvSpPr>
        <p:spPr>
          <a:xfrm>
            <a:off x="5079400" y="2865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seño personalizado 14">
  <p:cSld name="CUSTOM_13">
    <p:spTree>
      <p:nvGrpSpPr>
        <p:cNvPr id="1" name="Shape 276"/>
        <p:cNvGrpSpPr/>
        <p:nvPr/>
      </p:nvGrpSpPr>
      <p:grpSpPr>
        <a:xfrm>
          <a:off x="0" y="0"/>
          <a:ext cx="0" cy="0"/>
          <a:chOff x="0" y="0"/>
          <a:chExt cx="0" cy="0"/>
        </a:xfrm>
      </p:grpSpPr>
      <p:grpSp>
        <p:nvGrpSpPr>
          <p:cNvPr id="277" name="Google Shape;277;p34"/>
          <p:cNvGrpSpPr/>
          <p:nvPr/>
        </p:nvGrpSpPr>
        <p:grpSpPr>
          <a:xfrm>
            <a:off x="988623" y="945750"/>
            <a:ext cx="3509166" cy="3251991"/>
            <a:chOff x="3217473" y="1225350"/>
            <a:chExt cx="3118150" cy="3159727"/>
          </a:xfrm>
        </p:grpSpPr>
        <p:sp>
          <p:nvSpPr>
            <p:cNvPr id="278" name="Google Shape;278;p34"/>
            <p:cNvSpPr/>
            <p:nvPr/>
          </p:nvSpPr>
          <p:spPr>
            <a:xfrm>
              <a:off x="3579175" y="2711400"/>
              <a:ext cx="2396410" cy="97116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79" name="Google Shape;279;p34"/>
            <p:cNvSpPr/>
            <p:nvPr/>
          </p:nvSpPr>
          <p:spPr>
            <a:xfrm>
              <a:off x="3730755" y="2527208"/>
              <a:ext cx="2079127" cy="837209"/>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280" name="Google Shape;280;p34"/>
            <p:cNvSpPr/>
            <p:nvPr/>
          </p:nvSpPr>
          <p:spPr>
            <a:xfrm>
              <a:off x="3946479" y="2252239"/>
              <a:ext cx="1647477" cy="663383"/>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281" name="Google Shape;281;p34"/>
            <p:cNvSpPr/>
            <p:nvPr/>
          </p:nvSpPr>
          <p:spPr>
            <a:xfrm>
              <a:off x="4265445" y="1828277"/>
              <a:ext cx="1014014" cy="416547"/>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282" name="Google Shape;282;p34"/>
            <p:cNvSpPr/>
            <p:nvPr/>
          </p:nvSpPr>
          <p:spPr>
            <a:xfrm>
              <a:off x="3217473"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283" name="Google Shape;283;p34"/>
            <p:cNvSpPr/>
            <p:nvPr/>
          </p:nvSpPr>
          <p:spPr>
            <a:xfrm>
              <a:off x="3790596"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284" name="Google Shape;284;p34"/>
            <p:cNvSpPr/>
            <p:nvPr/>
          </p:nvSpPr>
          <p:spPr>
            <a:xfrm flipH="1">
              <a:off x="4770690" y="2554725"/>
              <a:ext cx="982143" cy="653205"/>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285" name="Google Shape;285;p34"/>
            <p:cNvSpPr/>
            <p:nvPr/>
          </p:nvSpPr>
          <p:spPr>
            <a:xfrm>
              <a:off x="4002555"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286" name="Google Shape;286;p34"/>
            <p:cNvSpPr/>
            <p:nvPr/>
          </p:nvSpPr>
          <p:spPr>
            <a:xfrm flipH="1">
              <a:off x="4770683" y="2023456"/>
              <a:ext cx="770191" cy="721896"/>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287" name="Google Shape;287;p34"/>
            <p:cNvSpPr/>
            <p:nvPr/>
          </p:nvSpPr>
          <p:spPr>
            <a:xfrm>
              <a:off x="4323640" y="1225350"/>
              <a:ext cx="449116" cy="854010"/>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288" name="Google Shape;288;p34"/>
            <p:cNvSpPr/>
            <p:nvPr/>
          </p:nvSpPr>
          <p:spPr>
            <a:xfrm flipH="1">
              <a:off x="4770673" y="1225350"/>
              <a:ext cx="449116" cy="854010"/>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289" name="Google Shape;289;p34"/>
            <p:cNvSpPr/>
            <p:nvPr/>
          </p:nvSpPr>
          <p:spPr>
            <a:xfrm>
              <a:off x="3636034" y="2553603"/>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290" name="Google Shape;290;p34"/>
            <p:cNvSpPr/>
            <p:nvPr/>
          </p:nvSpPr>
          <p:spPr>
            <a:xfrm flipH="1">
              <a:off x="4770657" y="2555106"/>
              <a:ext cx="1136642" cy="946913"/>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291" name="Google Shape;291;p34"/>
            <p:cNvSpPr/>
            <p:nvPr/>
          </p:nvSpPr>
          <p:spPr>
            <a:xfrm flipH="1">
              <a:off x="4776508" y="3154705"/>
              <a:ext cx="1559116" cy="1230372"/>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solidFill>
            <a:ln>
              <a:noFill/>
            </a:ln>
          </p:spPr>
        </p:sp>
      </p:grpSp>
      <p:sp>
        <p:nvSpPr>
          <p:cNvPr id="292" name="Google Shape;292;p34"/>
          <p:cNvSpPr/>
          <p:nvPr/>
        </p:nvSpPr>
        <p:spPr>
          <a:xfrm>
            <a:off x="4805002" y="35578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4805001" y="28326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4805005" y="21074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txBox="1">
            <a:spLocks noGrp="1"/>
          </p:cNvSpPr>
          <p:nvPr>
            <p:ph type="subTitle" idx="1"/>
          </p:nvPr>
        </p:nvSpPr>
        <p:spPr>
          <a:xfrm>
            <a:off x="5079400" y="1874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6" name="Google Shape;296;p34"/>
          <p:cNvSpPr txBox="1">
            <a:spLocks noGrp="1"/>
          </p:cNvSpPr>
          <p:nvPr>
            <p:ph type="subTitle" idx="2"/>
          </p:nvPr>
        </p:nvSpPr>
        <p:spPr>
          <a:xfrm>
            <a:off x="5079400" y="2712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7" name="Google Shape;297;p34"/>
          <p:cNvSpPr txBox="1">
            <a:spLocks noGrp="1"/>
          </p:cNvSpPr>
          <p:nvPr>
            <p:ph type="subTitle" idx="3"/>
          </p:nvPr>
        </p:nvSpPr>
        <p:spPr>
          <a:xfrm>
            <a:off x="5079400" y="3398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298" name="Google Shape;298;p34"/>
          <p:cNvSpPr/>
          <p:nvPr/>
        </p:nvSpPr>
        <p:spPr>
          <a:xfrm>
            <a:off x="4805005" y="13454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txBox="1">
            <a:spLocks noGrp="1"/>
          </p:cNvSpPr>
          <p:nvPr>
            <p:ph type="subTitle" idx="4"/>
          </p:nvPr>
        </p:nvSpPr>
        <p:spPr>
          <a:xfrm>
            <a:off x="5079400" y="11127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iseño personalizado 13">
  <p:cSld name="CUSTOM_12">
    <p:spTree>
      <p:nvGrpSpPr>
        <p:cNvPr id="1" name="Shape 300"/>
        <p:cNvGrpSpPr/>
        <p:nvPr/>
      </p:nvGrpSpPr>
      <p:grpSpPr>
        <a:xfrm>
          <a:off x="0" y="0"/>
          <a:ext cx="0" cy="0"/>
          <a:chOff x="0" y="0"/>
          <a:chExt cx="0" cy="0"/>
        </a:xfrm>
      </p:grpSpPr>
      <p:grpSp>
        <p:nvGrpSpPr>
          <p:cNvPr id="301" name="Google Shape;301;p35"/>
          <p:cNvGrpSpPr/>
          <p:nvPr/>
        </p:nvGrpSpPr>
        <p:grpSpPr>
          <a:xfrm>
            <a:off x="988609" y="943152"/>
            <a:ext cx="3509178" cy="3257208"/>
            <a:chOff x="3318063" y="1368287"/>
            <a:chExt cx="2408000" cy="2993482"/>
          </a:xfrm>
        </p:grpSpPr>
        <p:sp>
          <p:nvSpPr>
            <p:cNvPr id="302" name="Google Shape;302;p35"/>
            <p:cNvSpPr/>
            <p:nvPr/>
          </p:nvSpPr>
          <p:spPr>
            <a:xfrm>
              <a:off x="3595785" y="2775241"/>
              <a:ext cx="1853168" cy="9191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3" name="Google Shape;303;p35"/>
            <p:cNvSpPr/>
            <p:nvPr/>
          </p:nvSpPr>
          <p:spPr>
            <a:xfrm>
              <a:off x="3318063"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rgbClr val="595959">
                <a:alpha val="73780"/>
              </a:srgbClr>
            </a:solidFill>
            <a:ln>
              <a:noFill/>
            </a:ln>
          </p:spPr>
        </p:sp>
        <p:sp>
          <p:nvSpPr>
            <p:cNvPr id="304" name="Google Shape;304;p35"/>
            <p:cNvSpPr/>
            <p:nvPr/>
          </p:nvSpPr>
          <p:spPr>
            <a:xfrm flipH="1">
              <a:off x="4522196" y="3194383"/>
              <a:ext cx="1203867" cy="1167385"/>
            </a:xfrm>
            <a:custGeom>
              <a:avLst/>
              <a:gdLst/>
              <a:ahLst/>
              <a:cxnLst/>
              <a:rect l="l" t="t" r="r" b="b"/>
              <a:pathLst>
                <a:path w="31954" h="20822" extrusionOk="0">
                  <a:moveTo>
                    <a:pt x="7355" y="0"/>
                  </a:moveTo>
                  <a:lnTo>
                    <a:pt x="31954" y="8796"/>
                  </a:lnTo>
                  <a:lnTo>
                    <a:pt x="31954" y="20822"/>
                  </a:lnTo>
                  <a:lnTo>
                    <a:pt x="0" y="8895"/>
                  </a:lnTo>
                  <a:close/>
                </a:path>
              </a:pathLst>
            </a:custGeom>
            <a:solidFill>
              <a:schemeClr val="dk2"/>
            </a:solidFill>
            <a:ln>
              <a:noFill/>
            </a:ln>
          </p:spPr>
        </p:sp>
        <p:sp>
          <p:nvSpPr>
            <p:cNvPr id="305" name="Google Shape;305;p35"/>
            <p:cNvSpPr/>
            <p:nvPr/>
          </p:nvSpPr>
          <p:spPr>
            <a:xfrm>
              <a:off x="3844034" y="2401368"/>
              <a:ext cx="1356545" cy="672851"/>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6" name="Google Shape;306;p35"/>
            <p:cNvSpPr/>
            <p:nvPr/>
          </p:nvSpPr>
          <p:spPr>
            <a:xfrm>
              <a:off x="3930892" y="2272397"/>
              <a:ext cx="1175304" cy="581421"/>
            </a:xfrm>
            <a:custGeom>
              <a:avLst/>
              <a:gdLst/>
              <a:ahLst/>
              <a:cxnLst/>
              <a:rect l="l" t="t" r="r" b="b"/>
              <a:pathLst>
                <a:path w="49248" h="16300" extrusionOk="0">
                  <a:moveTo>
                    <a:pt x="0" y="7554"/>
                  </a:moveTo>
                  <a:lnTo>
                    <a:pt x="24649" y="16300"/>
                  </a:lnTo>
                  <a:lnTo>
                    <a:pt x="49248" y="7604"/>
                  </a:lnTo>
                  <a:lnTo>
                    <a:pt x="24599" y="0"/>
                  </a:lnTo>
                  <a:close/>
                </a:path>
              </a:pathLst>
            </a:custGeom>
            <a:solidFill>
              <a:srgbClr val="D9D9D9"/>
            </a:solidFill>
            <a:ln>
              <a:noFill/>
            </a:ln>
          </p:spPr>
        </p:sp>
        <p:sp>
          <p:nvSpPr>
            <p:cNvPr id="307" name="Google Shape;307;p35"/>
            <p:cNvSpPr/>
            <p:nvPr/>
          </p:nvSpPr>
          <p:spPr>
            <a:xfrm>
              <a:off x="4052837" y="2081437"/>
              <a:ext cx="931314" cy="460727"/>
            </a:xfrm>
            <a:custGeom>
              <a:avLst/>
              <a:gdLst/>
              <a:ahLst/>
              <a:cxnLst/>
              <a:rect l="l" t="t" r="r" b="b"/>
              <a:pathLst>
                <a:path w="39012" h="12970" extrusionOk="0">
                  <a:moveTo>
                    <a:pt x="0" y="5914"/>
                  </a:moveTo>
                  <a:lnTo>
                    <a:pt x="19531" y="12970"/>
                  </a:lnTo>
                  <a:lnTo>
                    <a:pt x="39012" y="5914"/>
                  </a:lnTo>
                  <a:lnTo>
                    <a:pt x="19581" y="0"/>
                  </a:lnTo>
                  <a:close/>
                </a:path>
              </a:pathLst>
            </a:custGeom>
            <a:solidFill>
              <a:srgbClr val="D9D9D9"/>
            </a:solidFill>
            <a:ln>
              <a:noFill/>
            </a:ln>
          </p:spPr>
        </p:sp>
        <p:sp>
          <p:nvSpPr>
            <p:cNvPr id="308" name="Google Shape;308;p35"/>
            <p:cNvSpPr/>
            <p:nvPr/>
          </p:nvSpPr>
          <p:spPr>
            <a:xfrm>
              <a:off x="4233144" y="1787006"/>
              <a:ext cx="573183" cy="289305"/>
            </a:xfrm>
            <a:custGeom>
              <a:avLst/>
              <a:gdLst/>
              <a:ahLst/>
              <a:cxnLst/>
              <a:rect l="l" t="t" r="r" b="b"/>
              <a:pathLst>
                <a:path w="24053" h="8150" extrusionOk="0">
                  <a:moveTo>
                    <a:pt x="0" y="3827"/>
                  </a:moveTo>
                  <a:lnTo>
                    <a:pt x="11976" y="8150"/>
                  </a:lnTo>
                  <a:lnTo>
                    <a:pt x="24053" y="3827"/>
                  </a:lnTo>
                  <a:lnTo>
                    <a:pt x="12126" y="0"/>
                  </a:lnTo>
                  <a:close/>
                </a:path>
              </a:pathLst>
            </a:custGeom>
            <a:solidFill>
              <a:srgbClr val="D9D9D9"/>
            </a:solidFill>
            <a:ln>
              <a:noFill/>
            </a:ln>
          </p:spPr>
        </p:sp>
        <p:sp>
          <p:nvSpPr>
            <p:cNvPr id="309" name="Google Shape;309;p35"/>
            <p:cNvSpPr/>
            <p:nvPr/>
          </p:nvSpPr>
          <p:spPr>
            <a:xfrm>
              <a:off x="3640743"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rgbClr val="729E2E">
                <a:alpha val="74670"/>
              </a:srgbClr>
            </a:solidFill>
            <a:ln>
              <a:noFill/>
            </a:ln>
          </p:spPr>
        </p:sp>
        <p:sp>
          <p:nvSpPr>
            <p:cNvPr id="310" name="Google Shape;310;p35"/>
            <p:cNvSpPr/>
            <p:nvPr/>
          </p:nvSpPr>
          <p:spPr>
            <a:xfrm>
              <a:off x="3964720"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gradFill>
              <a:gsLst>
                <a:gs pos="0">
                  <a:srgbClr val="FFCA37"/>
                </a:gs>
                <a:gs pos="100000">
                  <a:srgbClr val="AD8107"/>
                </a:gs>
              </a:gsLst>
              <a:lin ang="5400012" scaled="0"/>
            </a:gradFill>
            <a:ln>
              <a:noFill/>
            </a:ln>
          </p:spPr>
        </p:sp>
        <p:sp>
          <p:nvSpPr>
            <p:cNvPr id="311" name="Google Shape;311;p35"/>
            <p:cNvSpPr/>
            <p:nvPr/>
          </p:nvSpPr>
          <p:spPr>
            <a:xfrm flipH="1">
              <a:off x="4518736" y="2291507"/>
              <a:ext cx="555203" cy="453658"/>
            </a:xfrm>
            <a:custGeom>
              <a:avLst/>
              <a:gdLst/>
              <a:ahLst/>
              <a:cxnLst/>
              <a:rect l="l" t="t" r="r" b="b"/>
              <a:pathLst>
                <a:path w="23257" h="12771" extrusionOk="0">
                  <a:moveTo>
                    <a:pt x="3727" y="0"/>
                  </a:moveTo>
                  <a:lnTo>
                    <a:pt x="0" y="4522"/>
                  </a:lnTo>
                  <a:lnTo>
                    <a:pt x="23257" y="12771"/>
                  </a:lnTo>
                  <a:lnTo>
                    <a:pt x="23257" y="7056"/>
                  </a:lnTo>
                  <a:close/>
                </a:path>
              </a:pathLst>
            </a:custGeom>
            <a:solidFill>
              <a:srgbClr val="F4B400"/>
            </a:solidFill>
            <a:ln>
              <a:noFill/>
            </a:ln>
          </p:spPr>
        </p:sp>
        <p:sp>
          <p:nvSpPr>
            <p:cNvPr id="312" name="Google Shape;312;p35"/>
            <p:cNvSpPr/>
            <p:nvPr/>
          </p:nvSpPr>
          <p:spPr>
            <a:xfrm>
              <a:off x="4084537"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rgbClr val="E2A30B">
                <a:alpha val="78220"/>
              </a:srgbClr>
            </a:solidFill>
            <a:ln>
              <a:noFill/>
            </a:ln>
          </p:spPr>
        </p:sp>
        <p:sp>
          <p:nvSpPr>
            <p:cNvPr id="313" name="Google Shape;313;p35"/>
            <p:cNvSpPr/>
            <p:nvPr/>
          </p:nvSpPr>
          <p:spPr>
            <a:xfrm flipH="1">
              <a:off x="4518735" y="1922553"/>
              <a:ext cx="435387" cy="501365"/>
            </a:xfrm>
            <a:custGeom>
              <a:avLst/>
              <a:gdLst/>
              <a:ahLst/>
              <a:cxnLst/>
              <a:rect l="l" t="t" r="r" b="b"/>
              <a:pathLst>
                <a:path w="18238" h="14114" extrusionOk="0">
                  <a:moveTo>
                    <a:pt x="6262" y="0"/>
                  </a:moveTo>
                  <a:lnTo>
                    <a:pt x="18238" y="4324"/>
                  </a:lnTo>
                  <a:lnTo>
                    <a:pt x="18238" y="14114"/>
                  </a:lnTo>
                  <a:lnTo>
                    <a:pt x="0" y="7554"/>
                  </a:lnTo>
                  <a:close/>
                </a:path>
              </a:pathLst>
            </a:custGeom>
            <a:solidFill>
              <a:schemeClr val="accent2"/>
            </a:solidFill>
            <a:ln>
              <a:noFill/>
            </a:ln>
          </p:spPr>
        </p:sp>
        <p:sp>
          <p:nvSpPr>
            <p:cNvPr id="314" name="Google Shape;314;p35"/>
            <p:cNvSpPr/>
            <p:nvPr/>
          </p:nvSpPr>
          <p:spPr>
            <a:xfrm>
              <a:off x="4266040" y="1368287"/>
              <a:ext cx="253884" cy="593119"/>
            </a:xfrm>
            <a:custGeom>
              <a:avLst/>
              <a:gdLst/>
              <a:ahLst/>
              <a:cxnLst/>
              <a:rect l="l" t="t" r="r" b="b"/>
              <a:pathLst>
                <a:path w="10635" h="16697" extrusionOk="0">
                  <a:moveTo>
                    <a:pt x="10635" y="0"/>
                  </a:moveTo>
                  <a:lnTo>
                    <a:pt x="0" y="12722"/>
                  </a:lnTo>
                  <a:lnTo>
                    <a:pt x="10635" y="16697"/>
                  </a:lnTo>
                  <a:close/>
                </a:path>
              </a:pathLst>
            </a:custGeom>
            <a:solidFill>
              <a:srgbClr val="DF501D">
                <a:alpha val="79110"/>
              </a:srgbClr>
            </a:solidFill>
            <a:ln>
              <a:noFill/>
            </a:ln>
          </p:spPr>
        </p:sp>
        <p:sp>
          <p:nvSpPr>
            <p:cNvPr id="315" name="Google Shape;315;p35"/>
            <p:cNvSpPr/>
            <p:nvPr/>
          </p:nvSpPr>
          <p:spPr>
            <a:xfrm flipH="1">
              <a:off x="4518734" y="1368287"/>
              <a:ext cx="253884" cy="593119"/>
            </a:xfrm>
            <a:custGeom>
              <a:avLst/>
              <a:gdLst/>
              <a:ahLst/>
              <a:cxnLst/>
              <a:rect l="l" t="t" r="r" b="b"/>
              <a:pathLst>
                <a:path w="10635" h="16697" extrusionOk="0">
                  <a:moveTo>
                    <a:pt x="10635" y="0"/>
                  </a:moveTo>
                  <a:lnTo>
                    <a:pt x="0" y="12722"/>
                  </a:lnTo>
                  <a:lnTo>
                    <a:pt x="10635" y="16697"/>
                  </a:lnTo>
                  <a:close/>
                </a:path>
              </a:pathLst>
            </a:custGeom>
            <a:solidFill>
              <a:schemeClr val="accent1"/>
            </a:solidFill>
            <a:ln>
              <a:noFill/>
            </a:ln>
          </p:spPr>
        </p:sp>
        <p:sp>
          <p:nvSpPr>
            <p:cNvPr id="316" name="Google Shape;316;p35"/>
            <p:cNvSpPr/>
            <p:nvPr/>
          </p:nvSpPr>
          <p:spPr>
            <a:xfrm>
              <a:off x="3877348" y="2290728"/>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rgbClr val="009EE3">
                <a:alpha val="77330"/>
              </a:srgbClr>
            </a:solidFill>
            <a:ln>
              <a:noFill/>
            </a:ln>
          </p:spPr>
        </p:sp>
        <p:sp>
          <p:nvSpPr>
            <p:cNvPr id="317" name="Google Shape;317;p35"/>
            <p:cNvSpPr/>
            <p:nvPr/>
          </p:nvSpPr>
          <p:spPr>
            <a:xfrm flipH="1">
              <a:off x="4518572" y="2291772"/>
              <a:ext cx="642683" cy="657851"/>
            </a:xfrm>
            <a:custGeom>
              <a:avLst/>
              <a:gdLst/>
              <a:ahLst/>
              <a:cxnLst/>
              <a:rect l="l" t="t" r="r" b="b"/>
              <a:pathLst>
                <a:path w="65016" h="46623" extrusionOk="0">
                  <a:moveTo>
                    <a:pt x="17858" y="0"/>
                  </a:moveTo>
                  <a:lnTo>
                    <a:pt x="0" y="22135"/>
                  </a:lnTo>
                  <a:lnTo>
                    <a:pt x="65016" y="46623"/>
                  </a:lnTo>
                  <a:lnTo>
                    <a:pt x="65016" y="17537"/>
                  </a:lnTo>
                  <a:close/>
                </a:path>
              </a:pathLst>
            </a:custGeom>
            <a:solidFill>
              <a:schemeClr val="accent3"/>
            </a:solidFill>
            <a:ln>
              <a:noFill/>
            </a:ln>
          </p:spPr>
        </p:sp>
        <p:sp>
          <p:nvSpPr>
            <p:cNvPr id="318" name="Google Shape;318;p35"/>
            <p:cNvSpPr/>
            <p:nvPr/>
          </p:nvSpPr>
          <p:spPr>
            <a:xfrm flipH="1">
              <a:off x="4522009" y="2708179"/>
              <a:ext cx="881371" cy="854431"/>
            </a:xfrm>
            <a:custGeom>
              <a:avLst/>
              <a:gdLst/>
              <a:ahLst/>
              <a:cxnLst/>
              <a:rect l="l" t="t" r="r" b="b"/>
              <a:pathLst>
                <a:path w="31954" h="20822" extrusionOk="0">
                  <a:moveTo>
                    <a:pt x="7355" y="0"/>
                  </a:moveTo>
                  <a:lnTo>
                    <a:pt x="31954" y="8796"/>
                  </a:lnTo>
                  <a:lnTo>
                    <a:pt x="31954" y="20822"/>
                  </a:lnTo>
                  <a:lnTo>
                    <a:pt x="0" y="8895"/>
                  </a:lnTo>
                  <a:close/>
                </a:path>
              </a:pathLst>
            </a:custGeom>
            <a:solidFill>
              <a:schemeClr val="accent4"/>
            </a:solidFill>
            <a:ln>
              <a:noFill/>
            </a:ln>
          </p:spPr>
        </p:sp>
      </p:grpSp>
      <p:sp>
        <p:nvSpPr>
          <p:cNvPr id="319" name="Google Shape;319;p35"/>
          <p:cNvSpPr/>
          <p:nvPr/>
        </p:nvSpPr>
        <p:spPr>
          <a:xfrm>
            <a:off x="4805002" y="3329235"/>
            <a:ext cx="198600" cy="198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5"/>
          <p:cNvSpPr/>
          <p:nvPr/>
        </p:nvSpPr>
        <p:spPr>
          <a:xfrm>
            <a:off x="4805001" y="2604030"/>
            <a:ext cx="198600" cy="198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5"/>
          <p:cNvSpPr/>
          <p:nvPr/>
        </p:nvSpPr>
        <p:spPr>
          <a:xfrm>
            <a:off x="4805005" y="1878827"/>
            <a:ext cx="198600" cy="19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5"/>
          <p:cNvSpPr txBox="1">
            <a:spLocks noGrp="1"/>
          </p:cNvSpPr>
          <p:nvPr>
            <p:ph type="subTitle" idx="1"/>
          </p:nvPr>
        </p:nvSpPr>
        <p:spPr>
          <a:xfrm>
            <a:off x="5079400" y="1646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3" name="Google Shape;323;p35"/>
          <p:cNvSpPr txBox="1">
            <a:spLocks noGrp="1"/>
          </p:cNvSpPr>
          <p:nvPr>
            <p:ph type="subTitle" idx="2"/>
          </p:nvPr>
        </p:nvSpPr>
        <p:spPr>
          <a:xfrm>
            <a:off x="5079400" y="24843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4" name="Google Shape;324;p35"/>
          <p:cNvSpPr txBox="1">
            <a:spLocks noGrp="1"/>
          </p:cNvSpPr>
          <p:nvPr>
            <p:ph type="subTitle" idx="3"/>
          </p:nvPr>
        </p:nvSpPr>
        <p:spPr>
          <a:xfrm>
            <a:off x="5079400" y="3170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5" name="Google Shape;325;p35"/>
          <p:cNvSpPr/>
          <p:nvPr/>
        </p:nvSpPr>
        <p:spPr>
          <a:xfrm>
            <a:off x="4805005" y="1116827"/>
            <a:ext cx="198600" cy="198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5"/>
          <p:cNvSpPr txBox="1">
            <a:spLocks noGrp="1"/>
          </p:cNvSpPr>
          <p:nvPr>
            <p:ph type="subTitle" idx="4"/>
          </p:nvPr>
        </p:nvSpPr>
        <p:spPr>
          <a:xfrm>
            <a:off x="5079400" y="8841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327" name="Google Shape;327;p35"/>
          <p:cNvSpPr/>
          <p:nvPr/>
        </p:nvSpPr>
        <p:spPr>
          <a:xfrm>
            <a:off x="4805002" y="4015035"/>
            <a:ext cx="198600" cy="198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28" name="Google Shape;328;p35"/>
          <p:cNvSpPr txBox="1">
            <a:spLocks noGrp="1"/>
          </p:cNvSpPr>
          <p:nvPr>
            <p:ph type="subTitle" idx="5"/>
          </p:nvPr>
        </p:nvSpPr>
        <p:spPr>
          <a:xfrm>
            <a:off x="5079400" y="3855950"/>
            <a:ext cx="3514800" cy="502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i="1">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Diseño personalizado 15">
  <p:cSld name="CUSTOM_14">
    <p:spTree>
      <p:nvGrpSpPr>
        <p:cNvPr id="1" name="Shape 329"/>
        <p:cNvGrpSpPr/>
        <p:nvPr/>
      </p:nvGrpSpPr>
      <p:grpSpPr>
        <a:xfrm>
          <a:off x="0" y="0"/>
          <a:ext cx="0" cy="0"/>
          <a:chOff x="0" y="0"/>
          <a:chExt cx="0" cy="0"/>
        </a:xfrm>
      </p:grpSpPr>
      <p:sp>
        <p:nvSpPr>
          <p:cNvPr id="330" name="Google Shape;330;p36"/>
          <p:cNvSpPr/>
          <p:nvPr/>
        </p:nvSpPr>
        <p:spPr>
          <a:xfrm>
            <a:off x="0" y="1189989"/>
            <a:ext cx="22146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1" name="Google Shape;331;p36"/>
          <p:cNvSpPr/>
          <p:nvPr/>
        </p:nvSpPr>
        <p:spPr>
          <a:xfrm>
            <a:off x="1838325" y="1189775"/>
            <a:ext cx="20640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2" name="Google Shape;332;p36"/>
          <p:cNvSpPr/>
          <p:nvPr/>
        </p:nvSpPr>
        <p:spPr>
          <a:xfrm>
            <a:off x="3516750" y="1189775"/>
            <a:ext cx="20640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3" name="Google Shape;333;p36"/>
          <p:cNvSpPr/>
          <p:nvPr/>
        </p:nvSpPr>
        <p:spPr>
          <a:xfrm>
            <a:off x="6874025" y="1189775"/>
            <a:ext cx="2064000" cy="669000"/>
          </a:xfrm>
          <a:prstGeom prst="chevron">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4" name="Google Shape;334;p36"/>
          <p:cNvSpPr/>
          <p:nvPr/>
        </p:nvSpPr>
        <p:spPr>
          <a:xfrm>
            <a:off x="5195350" y="1189775"/>
            <a:ext cx="20640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35" name="Google Shape;335;p36"/>
          <p:cNvSpPr txBox="1">
            <a:spLocks noGrp="1"/>
          </p:cNvSpPr>
          <p:nvPr>
            <p:ph type="subTitle" idx="1"/>
          </p:nvPr>
        </p:nvSpPr>
        <p:spPr>
          <a:xfrm>
            <a:off x="121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6" name="Google Shape;336;p36"/>
          <p:cNvSpPr txBox="1">
            <a:spLocks noGrp="1"/>
          </p:cNvSpPr>
          <p:nvPr>
            <p:ph type="subTitle" idx="2"/>
          </p:nvPr>
        </p:nvSpPr>
        <p:spPr>
          <a:xfrm>
            <a:off x="21024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7" name="Google Shape;337;p36"/>
          <p:cNvSpPr txBox="1">
            <a:spLocks noGrp="1"/>
          </p:cNvSpPr>
          <p:nvPr>
            <p:ph type="subTitle" idx="3"/>
          </p:nvPr>
        </p:nvSpPr>
        <p:spPr>
          <a:xfrm>
            <a:off x="37788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8" name="Google Shape;338;p36"/>
          <p:cNvSpPr txBox="1">
            <a:spLocks noGrp="1"/>
          </p:cNvSpPr>
          <p:nvPr>
            <p:ph type="subTitle" idx="4"/>
          </p:nvPr>
        </p:nvSpPr>
        <p:spPr>
          <a:xfrm>
            <a:off x="54552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39" name="Google Shape;339;p36"/>
          <p:cNvSpPr txBox="1">
            <a:spLocks noGrp="1"/>
          </p:cNvSpPr>
          <p:nvPr>
            <p:ph type="subTitle" idx="5"/>
          </p:nvPr>
        </p:nvSpPr>
        <p:spPr>
          <a:xfrm>
            <a:off x="7131600" y="1232875"/>
            <a:ext cx="15501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40" name="Google Shape;340;p36"/>
          <p:cNvSpPr txBox="1">
            <a:spLocks noGrp="1"/>
          </p:cNvSpPr>
          <p:nvPr>
            <p:ph type="subTitle" idx="6"/>
          </p:nvPr>
        </p:nvSpPr>
        <p:spPr>
          <a:xfrm>
            <a:off x="121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1" name="Google Shape;341;p36"/>
          <p:cNvSpPr txBox="1">
            <a:spLocks noGrp="1"/>
          </p:cNvSpPr>
          <p:nvPr>
            <p:ph type="subTitle" idx="7"/>
          </p:nvPr>
        </p:nvSpPr>
        <p:spPr>
          <a:xfrm>
            <a:off x="21024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2" name="Google Shape;342;p36"/>
          <p:cNvSpPr txBox="1">
            <a:spLocks noGrp="1"/>
          </p:cNvSpPr>
          <p:nvPr>
            <p:ph type="subTitle" idx="8"/>
          </p:nvPr>
        </p:nvSpPr>
        <p:spPr>
          <a:xfrm>
            <a:off x="37788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3" name="Google Shape;343;p36"/>
          <p:cNvSpPr txBox="1">
            <a:spLocks noGrp="1"/>
          </p:cNvSpPr>
          <p:nvPr>
            <p:ph type="subTitle" idx="9"/>
          </p:nvPr>
        </p:nvSpPr>
        <p:spPr>
          <a:xfrm>
            <a:off x="54552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44" name="Google Shape;344;p36"/>
          <p:cNvSpPr txBox="1">
            <a:spLocks noGrp="1"/>
          </p:cNvSpPr>
          <p:nvPr>
            <p:ph type="subTitle" idx="13"/>
          </p:nvPr>
        </p:nvSpPr>
        <p:spPr>
          <a:xfrm>
            <a:off x="7131600" y="1918675"/>
            <a:ext cx="1550100" cy="22254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iseño personalizado 16">
  <p:cSld name="CUSTOM_15">
    <p:spTree>
      <p:nvGrpSpPr>
        <p:cNvPr id="1" name="Shape 345"/>
        <p:cNvGrpSpPr/>
        <p:nvPr/>
      </p:nvGrpSpPr>
      <p:grpSpPr>
        <a:xfrm>
          <a:off x="0" y="0"/>
          <a:ext cx="0" cy="0"/>
          <a:chOff x="0" y="0"/>
          <a:chExt cx="0" cy="0"/>
        </a:xfrm>
      </p:grpSpPr>
      <p:sp>
        <p:nvSpPr>
          <p:cNvPr id="346" name="Google Shape;346;p37"/>
          <p:cNvSpPr/>
          <p:nvPr/>
        </p:nvSpPr>
        <p:spPr>
          <a:xfrm>
            <a:off x="0" y="1189989"/>
            <a:ext cx="27267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7" name="Google Shape;347;p37"/>
          <p:cNvSpPr/>
          <p:nvPr/>
        </p:nvSpPr>
        <p:spPr>
          <a:xfrm>
            <a:off x="2263425" y="1189775"/>
            <a:ext cx="25413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8" name="Google Shape;348;p37"/>
          <p:cNvSpPr/>
          <p:nvPr/>
        </p:nvSpPr>
        <p:spPr>
          <a:xfrm>
            <a:off x="4329974" y="1189775"/>
            <a:ext cx="25413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49" name="Google Shape;349;p37"/>
          <p:cNvSpPr/>
          <p:nvPr/>
        </p:nvSpPr>
        <p:spPr>
          <a:xfrm>
            <a:off x="6396739" y="1189775"/>
            <a:ext cx="2541300" cy="669000"/>
          </a:xfrm>
          <a:prstGeom prst="chevron">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50" name="Google Shape;350;p37"/>
          <p:cNvSpPr txBox="1">
            <a:spLocks noGrp="1"/>
          </p:cNvSpPr>
          <p:nvPr>
            <p:ph type="subTitle" idx="1"/>
          </p:nvPr>
        </p:nvSpPr>
        <p:spPr>
          <a:xfrm>
            <a:off x="1212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1" name="Google Shape;351;p37"/>
          <p:cNvSpPr txBox="1">
            <a:spLocks noGrp="1"/>
          </p:cNvSpPr>
          <p:nvPr>
            <p:ph type="subTitle" idx="2"/>
          </p:nvPr>
        </p:nvSpPr>
        <p:spPr>
          <a:xfrm>
            <a:off x="2559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2" name="Google Shape;352;p37"/>
          <p:cNvSpPr txBox="1">
            <a:spLocks noGrp="1"/>
          </p:cNvSpPr>
          <p:nvPr>
            <p:ph type="subTitle" idx="3"/>
          </p:nvPr>
        </p:nvSpPr>
        <p:spPr>
          <a:xfrm>
            <a:off x="46170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3" name="Google Shape;353;p37"/>
          <p:cNvSpPr txBox="1">
            <a:spLocks noGrp="1"/>
          </p:cNvSpPr>
          <p:nvPr>
            <p:ph type="subTitle" idx="4"/>
          </p:nvPr>
        </p:nvSpPr>
        <p:spPr>
          <a:xfrm>
            <a:off x="6750600" y="1232875"/>
            <a:ext cx="19482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54" name="Google Shape;354;p37"/>
          <p:cNvSpPr txBox="1">
            <a:spLocks noGrp="1"/>
          </p:cNvSpPr>
          <p:nvPr>
            <p:ph type="subTitle" idx="5"/>
          </p:nvPr>
        </p:nvSpPr>
        <p:spPr>
          <a:xfrm>
            <a:off x="1212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5" name="Google Shape;355;p37"/>
          <p:cNvSpPr txBox="1">
            <a:spLocks noGrp="1"/>
          </p:cNvSpPr>
          <p:nvPr>
            <p:ph type="subTitle" idx="6"/>
          </p:nvPr>
        </p:nvSpPr>
        <p:spPr>
          <a:xfrm>
            <a:off x="2559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6" name="Google Shape;356;p37"/>
          <p:cNvSpPr txBox="1">
            <a:spLocks noGrp="1"/>
          </p:cNvSpPr>
          <p:nvPr>
            <p:ph type="subTitle" idx="7"/>
          </p:nvPr>
        </p:nvSpPr>
        <p:spPr>
          <a:xfrm>
            <a:off x="46170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57" name="Google Shape;357;p37"/>
          <p:cNvSpPr txBox="1">
            <a:spLocks noGrp="1"/>
          </p:cNvSpPr>
          <p:nvPr>
            <p:ph type="subTitle" idx="8"/>
          </p:nvPr>
        </p:nvSpPr>
        <p:spPr>
          <a:xfrm>
            <a:off x="6750600" y="1953300"/>
            <a:ext cx="1948200" cy="208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seño personalizado 17">
  <p:cSld name="CUSTOM_16">
    <p:spTree>
      <p:nvGrpSpPr>
        <p:cNvPr id="1" name="Shape 358"/>
        <p:cNvGrpSpPr/>
        <p:nvPr/>
      </p:nvGrpSpPr>
      <p:grpSpPr>
        <a:xfrm>
          <a:off x="0" y="0"/>
          <a:ext cx="0" cy="0"/>
          <a:chOff x="0" y="0"/>
          <a:chExt cx="0" cy="0"/>
        </a:xfrm>
      </p:grpSpPr>
      <p:sp>
        <p:nvSpPr>
          <p:cNvPr id="359" name="Google Shape;359;p38"/>
          <p:cNvSpPr/>
          <p:nvPr/>
        </p:nvSpPr>
        <p:spPr>
          <a:xfrm>
            <a:off x="5632317" y="1189775"/>
            <a:ext cx="3305700"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0" name="Google Shape;360;p38"/>
          <p:cNvSpPr/>
          <p:nvPr/>
        </p:nvSpPr>
        <p:spPr>
          <a:xfrm>
            <a:off x="0" y="1189989"/>
            <a:ext cx="3546900" cy="66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1" name="Google Shape;361;p38"/>
          <p:cNvSpPr/>
          <p:nvPr/>
        </p:nvSpPr>
        <p:spPr>
          <a:xfrm>
            <a:off x="2944204" y="1189775"/>
            <a:ext cx="3305700" cy="669000"/>
          </a:xfrm>
          <a:prstGeom prst="chevron">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FFFFFF"/>
              </a:solidFill>
              <a:latin typeface="Roboto"/>
              <a:ea typeface="Roboto"/>
              <a:cs typeface="Roboto"/>
              <a:sym typeface="Roboto"/>
            </a:endParaRPr>
          </a:p>
        </p:txBody>
      </p:sp>
      <p:sp>
        <p:nvSpPr>
          <p:cNvPr id="362" name="Google Shape;362;p38"/>
          <p:cNvSpPr txBox="1">
            <a:spLocks noGrp="1"/>
          </p:cNvSpPr>
          <p:nvPr>
            <p:ph type="subTitle" idx="1"/>
          </p:nvPr>
        </p:nvSpPr>
        <p:spPr>
          <a:xfrm>
            <a:off x="121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3" name="Google Shape;363;p38"/>
          <p:cNvSpPr txBox="1">
            <a:spLocks noGrp="1"/>
          </p:cNvSpPr>
          <p:nvPr>
            <p:ph type="subTitle" idx="2"/>
          </p:nvPr>
        </p:nvSpPr>
        <p:spPr>
          <a:xfrm>
            <a:off x="33216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4" name="Google Shape;364;p38"/>
          <p:cNvSpPr txBox="1">
            <a:spLocks noGrp="1"/>
          </p:cNvSpPr>
          <p:nvPr>
            <p:ph type="subTitle" idx="3"/>
          </p:nvPr>
        </p:nvSpPr>
        <p:spPr>
          <a:xfrm>
            <a:off x="6217200" y="1232875"/>
            <a:ext cx="2658300" cy="573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i="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365" name="Google Shape;365;p38"/>
          <p:cNvSpPr txBox="1">
            <a:spLocks noGrp="1"/>
          </p:cNvSpPr>
          <p:nvPr>
            <p:ph type="subTitle" idx="4"/>
          </p:nvPr>
        </p:nvSpPr>
        <p:spPr>
          <a:xfrm>
            <a:off x="121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6" name="Google Shape;366;p38"/>
          <p:cNvSpPr txBox="1">
            <a:spLocks noGrp="1"/>
          </p:cNvSpPr>
          <p:nvPr>
            <p:ph type="subTitle" idx="5"/>
          </p:nvPr>
        </p:nvSpPr>
        <p:spPr>
          <a:xfrm>
            <a:off x="33216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367" name="Google Shape;367;p38"/>
          <p:cNvSpPr txBox="1">
            <a:spLocks noGrp="1"/>
          </p:cNvSpPr>
          <p:nvPr>
            <p:ph type="subTitle" idx="6"/>
          </p:nvPr>
        </p:nvSpPr>
        <p:spPr>
          <a:xfrm>
            <a:off x="6217200" y="1994875"/>
            <a:ext cx="2658300" cy="2045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iseño personalizado 18">
  <p:cSld name="CUSTOM_17">
    <p:spTree>
      <p:nvGrpSpPr>
        <p:cNvPr id="1" name="Shape 368"/>
        <p:cNvGrpSpPr/>
        <p:nvPr/>
      </p:nvGrpSpPr>
      <p:grpSpPr>
        <a:xfrm>
          <a:off x="0" y="0"/>
          <a:ext cx="0" cy="0"/>
          <a:chOff x="0" y="0"/>
          <a:chExt cx="0" cy="0"/>
        </a:xfrm>
      </p:grpSpPr>
      <p:sp>
        <p:nvSpPr>
          <p:cNvPr id="369" name="Google Shape;369;p39"/>
          <p:cNvSpPr/>
          <p:nvPr/>
        </p:nvSpPr>
        <p:spPr>
          <a:xfrm>
            <a:off x="1662920" y="1642135"/>
            <a:ext cx="3534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877947"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206990" y="133891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3560827" y="133891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4915703" y="133891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6270606" y="133891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7647018" y="133891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3004357" y="1642135"/>
            <a:ext cx="3534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4358720" y="1642135"/>
            <a:ext cx="3534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5713595" y="1642135"/>
            <a:ext cx="3534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7079257" y="1642135"/>
            <a:ext cx="353400" cy="369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txBox="1">
            <a:spLocks noGrp="1"/>
          </p:cNvSpPr>
          <p:nvPr>
            <p:ph type="subTitle" idx="1"/>
          </p:nvPr>
        </p:nvSpPr>
        <p:spPr>
          <a:xfrm>
            <a:off x="554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1" name="Google Shape;381;p39"/>
          <p:cNvSpPr txBox="1">
            <a:spLocks noGrp="1"/>
          </p:cNvSpPr>
          <p:nvPr>
            <p:ph type="subTitle" idx="2"/>
          </p:nvPr>
        </p:nvSpPr>
        <p:spPr>
          <a:xfrm>
            <a:off x="18495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2" name="Google Shape;382;p39"/>
          <p:cNvSpPr txBox="1">
            <a:spLocks noGrp="1"/>
          </p:cNvSpPr>
          <p:nvPr>
            <p:ph type="subTitle" idx="3"/>
          </p:nvPr>
        </p:nvSpPr>
        <p:spPr>
          <a:xfrm>
            <a:off x="3221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3" name="Google Shape;383;p39"/>
          <p:cNvSpPr txBox="1">
            <a:spLocks noGrp="1"/>
          </p:cNvSpPr>
          <p:nvPr>
            <p:ph type="subTitle" idx="4"/>
          </p:nvPr>
        </p:nvSpPr>
        <p:spPr>
          <a:xfrm>
            <a:off x="45927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4" name="Google Shape;384;p39"/>
          <p:cNvSpPr txBox="1">
            <a:spLocks noGrp="1"/>
          </p:cNvSpPr>
          <p:nvPr>
            <p:ph type="subTitle" idx="5"/>
          </p:nvPr>
        </p:nvSpPr>
        <p:spPr>
          <a:xfrm>
            <a:off x="58881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85" name="Google Shape;385;p39"/>
          <p:cNvSpPr txBox="1">
            <a:spLocks noGrp="1"/>
          </p:cNvSpPr>
          <p:nvPr>
            <p:ph type="subTitle" idx="6"/>
          </p:nvPr>
        </p:nvSpPr>
        <p:spPr>
          <a:xfrm>
            <a:off x="7335950" y="1994875"/>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seño personalizado 19">
  <p:cSld name="CUSTOM_18">
    <p:spTree>
      <p:nvGrpSpPr>
        <p:cNvPr id="1" name="Shape 386"/>
        <p:cNvGrpSpPr/>
        <p:nvPr/>
      </p:nvGrpSpPr>
      <p:grpSpPr>
        <a:xfrm>
          <a:off x="0" y="0"/>
          <a:ext cx="0" cy="0"/>
          <a:chOff x="0" y="0"/>
          <a:chExt cx="0" cy="0"/>
        </a:xfrm>
      </p:grpSpPr>
      <p:sp>
        <p:nvSpPr>
          <p:cNvPr id="387" name="Google Shape;387;p40"/>
          <p:cNvSpPr/>
          <p:nvPr/>
        </p:nvSpPr>
        <p:spPr>
          <a:xfrm>
            <a:off x="1723913" y="16418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861672" y="13508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2586168" y="13508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4290102" y="13508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5999340" y="13508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7708593" y="1350850"/>
            <a:ext cx="594300" cy="594300"/>
          </a:xfrm>
          <a:prstGeom prst="ellipse">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3438138" y="16418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5184088" y="16418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6853963" y="1641813"/>
            <a:ext cx="594300" cy="369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txBox="1">
            <a:spLocks noGrp="1"/>
          </p:cNvSpPr>
          <p:nvPr>
            <p:ph type="subTitle" idx="1"/>
          </p:nvPr>
        </p:nvSpPr>
        <p:spPr>
          <a:xfrm>
            <a:off x="5223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7" name="Google Shape;397;p40"/>
          <p:cNvSpPr txBox="1">
            <a:spLocks noGrp="1"/>
          </p:cNvSpPr>
          <p:nvPr>
            <p:ph type="subTitle" idx="2"/>
          </p:nvPr>
        </p:nvSpPr>
        <p:spPr>
          <a:xfrm>
            <a:off x="22468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8" name="Google Shape;398;p40"/>
          <p:cNvSpPr txBox="1">
            <a:spLocks noGrp="1"/>
          </p:cNvSpPr>
          <p:nvPr>
            <p:ph type="subTitle" idx="3"/>
          </p:nvPr>
        </p:nvSpPr>
        <p:spPr>
          <a:xfrm>
            <a:off x="39355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399" name="Google Shape;399;p40"/>
          <p:cNvSpPr txBox="1">
            <a:spLocks noGrp="1"/>
          </p:cNvSpPr>
          <p:nvPr>
            <p:ph type="subTitle" idx="4"/>
          </p:nvPr>
        </p:nvSpPr>
        <p:spPr>
          <a:xfrm>
            <a:off x="5660050"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00" name="Google Shape;400;p40"/>
          <p:cNvSpPr txBox="1">
            <a:spLocks noGrp="1"/>
          </p:cNvSpPr>
          <p:nvPr>
            <p:ph type="subTitle" idx="5"/>
          </p:nvPr>
        </p:nvSpPr>
        <p:spPr>
          <a:xfrm>
            <a:off x="734872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seño personalizado 3 1">
  <p:cSld name="CUSTOM_2_1">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2"/>
              </a:buClr>
              <a:buSzPts val="3400"/>
              <a:buFont typeface="Roboto"/>
              <a:buNone/>
              <a:defRPr sz="3400" b="1">
                <a:solidFill>
                  <a:schemeClr val="accent2"/>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seño personalizado 20">
  <p:cSld name="CUSTOM_19">
    <p:spTree>
      <p:nvGrpSpPr>
        <p:cNvPr id="1" name="Shape 401"/>
        <p:cNvGrpSpPr/>
        <p:nvPr/>
      </p:nvGrpSpPr>
      <p:grpSpPr>
        <a:xfrm>
          <a:off x="0" y="0"/>
          <a:ext cx="0" cy="0"/>
          <a:chOff x="0" y="0"/>
          <a:chExt cx="0" cy="0"/>
        </a:xfrm>
      </p:grpSpPr>
      <p:sp>
        <p:nvSpPr>
          <p:cNvPr id="402" name="Google Shape;402;p41"/>
          <p:cNvSpPr/>
          <p:nvPr/>
        </p:nvSpPr>
        <p:spPr>
          <a:xfrm>
            <a:off x="2164963" y="1638513"/>
            <a:ext cx="594300" cy="369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1"/>
          <p:cNvSpPr/>
          <p:nvPr/>
        </p:nvSpPr>
        <p:spPr>
          <a:xfrm>
            <a:off x="1151886" y="1347550"/>
            <a:ext cx="594300" cy="594300"/>
          </a:xfrm>
          <a:prstGeom prst="ellipse">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1"/>
          <p:cNvSpPr/>
          <p:nvPr/>
        </p:nvSpPr>
        <p:spPr>
          <a:xfrm>
            <a:off x="3256823" y="1347550"/>
            <a:ext cx="594300" cy="594300"/>
          </a:xfrm>
          <a:prstGeom prst="ellipse">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1"/>
          <p:cNvSpPr/>
          <p:nvPr/>
        </p:nvSpPr>
        <p:spPr>
          <a:xfrm>
            <a:off x="5338808" y="1347550"/>
            <a:ext cx="594300" cy="594300"/>
          </a:xfrm>
          <a:prstGeom prst="ellipse">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1"/>
          <p:cNvSpPr/>
          <p:nvPr/>
        </p:nvSpPr>
        <p:spPr>
          <a:xfrm>
            <a:off x="7420786" y="1347550"/>
            <a:ext cx="594300" cy="594300"/>
          </a:xfrm>
          <a:prstGeom prst="ellipse">
            <a:avLst/>
          </a:prstGeom>
          <a:noFill/>
          <a:ln w="381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1"/>
          <p:cNvSpPr/>
          <p:nvPr/>
        </p:nvSpPr>
        <p:spPr>
          <a:xfrm>
            <a:off x="4337175" y="1638513"/>
            <a:ext cx="594300" cy="369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1"/>
          <p:cNvSpPr/>
          <p:nvPr/>
        </p:nvSpPr>
        <p:spPr>
          <a:xfrm>
            <a:off x="6419150" y="1638513"/>
            <a:ext cx="594300" cy="369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1"/>
          <p:cNvSpPr txBox="1">
            <a:spLocks noGrp="1"/>
          </p:cNvSpPr>
          <p:nvPr>
            <p:ph type="subTitle" idx="1"/>
          </p:nvPr>
        </p:nvSpPr>
        <p:spPr>
          <a:xfrm>
            <a:off x="827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0" name="Google Shape;410;p41"/>
          <p:cNvSpPr txBox="1">
            <a:spLocks noGrp="1"/>
          </p:cNvSpPr>
          <p:nvPr>
            <p:ph type="subTitle" idx="2"/>
          </p:nvPr>
        </p:nvSpPr>
        <p:spPr>
          <a:xfrm>
            <a:off x="2884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1" name="Google Shape;411;p41"/>
          <p:cNvSpPr txBox="1">
            <a:spLocks noGrp="1"/>
          </p:cNvSpPr>
          <p:nvPr>
            <p:ph type="subTitle" idx="3"/>
          </p:nvPr>
        </p:nvSpPr>
        <p:spPr>
          <a:xfrm>
            <a:off x="50181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412" name="Google Shape;412;p41"/>
          <p:cNvSpPr txBox="1">
            <a:spLocks noGrp="1"/>
          </p:cNvSpPr>
          <p:nvPr>
            <p:ph type="subTitle" idx="4"/>
          </p:nvPr>
        </p:nvSpPr>
        <p:spPr>
          <a:xfrm>
            <a:off x="7075575" y="2038200"/>
            <a:ext cx="1272900" cy="2045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i="1">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Diseño personalizado 21">
  <p:cSld name="CUSTOM_20">
    <p:spTree>
      <p:nvGrpSpPr>
        <p:cNvPr id="1" name="Shape 413"/>
        <p:cNvGrpSpPr/>
        <p:nvPr/>
      </p:nvGrpSpPr>
      <p:grpSpPr>
        <a:xfrm>
          <a:off x="0" y="0"/>
          <a:ext cx="0" cy="0"/>
          <a:chOff x="0" y="0"/>
          <a:chExt cx="0" cy="0"/>
        </a:xfrm>
      </p:grpSpPr>
      <p:grpSp>
        <p:nvGrpSpPr>
          <p:cNvPr id="414" name="Google Shape;414;p42"/>
          <p:cNvGrpSpPr/>
          <p:nvPr/>
        </p:nvGrpSpPr>
        <p:grpSpPr>
          <a:xfrm>
            <a:off x="6254516" y="1318143"/>
            <a:ext cx="2460300" cy="2460300"/>
            <a:chOff x="6254516" y="1318143"/>
            <a:chExt cx="2460300" cy="2460300"/>
          </a:xfrm>
        </p:grpSpPr>
        <p:sp>
          <p:nvSpPr>
            <p:cNvPr id="415" name="Google Shape;415;p42"/>
            <p:cNvSpPr/>
            <p:nvPr/>
          </p:nvSpPr>
          <p:spPr>
            <a:xfrm rot="2700000">
              <a:off x="7239866" y="1053398"/>
              <a:ext cx="489601" cy="298978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2"/>
            <p:cNvSpPr/>
            <p:nvPr/>
          </p:nvSpPr>
          <p:spPr>
            <a:xfrm>
              <a:off x="6443962" y="3255512"/>
              <a:ext cx="326100" cy="326100"/>
            </a:xfrm>
            <a:prstGeom prst="ellipse">
              <a:avLst/>
            </a:prstGeom>
            <a:solidFill>
              <a:schemeClr val="dk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307BF3"/>
                </a:solidFill>
                <a:latin typeface="Roboto"/>
                <a:ea typeface="Roboto"/>
                <a:cs typeface="Roboto"/>
                <a:sym typeface="Roboto"/>
              </a:endParaRPr>
            </a:p>
          </p:txBody>
        </p:sp>
      </p:grpSp>
      <p:grpSp>
        <p:nvGrpSpPr>
          <p:cNvPr id="417" name="Google Shape;417;p42"/>
          <p:cNvGrpSpPr/>
          <p:nvPr/>
        </p:nvGrpSpPr>
        <p:grpSpPr>
          <a:xfrm>
            <a:off x="4761418" y="1318143"/>
            <a:ext cx="2460300" cy="2460300"/>
            <a:chOff x="4761418" y="1318143"/>
            <a:chExt cx="2460300" cy="2460300"/>
          </a:xfrm>
        </p:grpSpPr>
        <p:sp>
          <p:nvSpPr>
            <p:cNvPr id="418" name="Google Shape;418;p42"/>
            <p:cNvSpPr/>
            <p:nvPr/>
          </p:nvSpPr>
          <p:spPr>
            <a:xfrm rot="2700000">
              <a:off x="5746767" y="1053398"/>
              <a:ext cx="489601" cy="2989789"/>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2"/>
            <p:cNvSpPr/>
            <p:nvPr/>
          </p:nvSpPr>
          <p:spPr>
            <a:xfrm>
              <a:off x="4950863" y="3255512"/>
              <a:ext cx="326100" cy="326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E65F0"/>
                </a:solidFill>
                <a:latin typeface="Roboto"/>
                <a:ea typeface="Roboto"/>
                <a:cs typeface="Roboto"/>
                <a:sym typeface="Roboto"/>
              </a:endParaRPr>
            </a:p>
          </p:txBody>
        </p:sp>
      </p:grpSp>
      <p:grpSp>
        <p:nvGrpSpPr>
          <p:cNvPr id="420" name="Google Shape;420;p42"/>
          <p:cNvGrpSpPr/>
          <p:nvPr/>
        </p:nvGrpSpPr>
        <p:grpSpPr>
          <a:xfrm>
            <a:off x="3269751" y="1318143"/>
            <a:ext cx="2460300" cy="2460300"/>
            <a:chOff x="3269751" y="1318143"/>
            <a:chExt cx="2460300" cy="2460300"/>
          </a:xfrm>
        </p:grpSpPr>
        <p:sp>
          <p:nvSpPr>
            <p:cNvPr id="421" name="Google Shape;421;p42"/>
            <p:cNvSpPr/>
            <p:nvPr/>
          </p:nvSpPr>
          <p:spPr>
            <a:xfrm rot="2700000">
              <a:off x="4255100" y="1053398"/>
              <a:ext cx="489601" cy="2989789"/>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2"/>
            <p:cNvSpPr/>
            <p:nvPr/>
          </p:nvSpPr>
          <p:spPr>
            <a:xfrm>
              <a:off x="3459197" y="3255512"/>
              <a:ext cx="326100" cy="326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D5DDF"/>
                </a:solidFill>
                <a:latin typeface="Roboto"/>
                <a:ea typeface="Roboto"/>
                <a:cs typeface="Roboto"/>
                <a:sym typeface="Roboto"/>
              </a:endParaRPr>
            </a:p>
          </p:txBody>
        </p:sp>
      </p:grpSp>
      <p:grpSp>
        <p:nvGrpSpPr>
          <p:cNvPr id="423" name="Google Shape;423;p42"/>
          <p:cNvGrpSpPr/>
          <p:nvPr/>
        </p:nvGrpSpPr>
        <p:grpSpPr>
          <a:xfrm>
            <a:off x="1776626" y="1318143"/>
            <a:ext cx="2460300" cy="2460300"/>
            <a:chOff x="1776626" y="1318143"/>
            <a:chExt cx="2460300" cy="2460300"/>
          </a:xfrm>
        </p:grpSpPr>
        <p:sp>
          <p:nvSpPr>
            <p:cNvPr id="424" name="Google Shape;424;p42"/>
            <p:cNvSpPr/>
            <p:nvPr/>
          </p:nvSpPr>
          <p:spPr>
            <a:xfrm rot="2700000">
              <a:off x="2761975" y="1053398"/>
              <a:ext cx="489601" cy="298978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2"/>
            <p:cNvSpPr/>
            <p:nvPr/>
          </p:nvSpPr>
          <p:spPr>
            <a:xfrm>
              <a:off x="1966072" y="3255512"/>
              <a:ext cx="326100" cy="326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C58D3"/>
                </a:solidFill>
                <a:latin typeface="Roboto"/>
                <a:ea typeface="Roboto"/>
                <a:cs typeface="Roboto"/>
                <a:sym typeface="Roboto"/>
              </a:endParaRPr>
            </a:p>
          </p:txBody>
        </p:sp>
      </p:grpSp>
      <p:grpSp>
        <p:nvGrpSpPr>
          <p:cNvPr id="426" name="Google Shape;426;p42"/>
          <p:cNvGrpSpPr/>
          <p:nvPr/>
        </p:nvGrpSpPr>
        <p:grpSpPr>
          <a:xfrm>
            <a:off x="284959" y="1318143"/>
            <a:ext cx="2460300" cy="2460300"/>
            <a:chOff x="284959" y="1318143"/>
            <a:chExt cx="2460300" cy="2460300"/>
          </a:xfrm>
        </p:grpSpPr>
        <p:sp>
          <p:nvSpPr>
            <p:cNvPr id="427" name="Google Shape;427;p42"/>
            <p:cNvSpPr/>
            <p:nvPr/>
          </p:nvSpPr>
          <p:spPr>
            <a:xfrm rot="2700000">
              <a:off x="1270309" y="1053398"/>
              <a:ext cx="489601" cy="298978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2"/>
            <p:cNvSpPr/>
            <p:nvPr/>
          </p:nvSpPr>
          <p:spPr>
            <a:xfrm>
              <a:off x="472955" y="3255512"/>
              <a:ext cx="326100" cy="326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900" b="1">
                <a:solidFill>
                  <a:srgbClr val="0944A1"/>
                </a:solidFill>
                <a:latin typeface="Roboto"/>
                <a:ea typeface="Roboto"/>
                <a:cs typeface="Roboto"/>
                <a:sym typeface="Roboto"/>
              </a:endParaRPr>
            </a:p>
          </p:txBody>
        </p:sp>
      </p:grpSp>
      <p:sp>
        <p:nvSpPr>
          <p:cNvPr id="429" name="Google Shape;429;p42"/>
          <p:cNvSpPr txBox="1">
            <a:spLocks noGrp="1"/>
          </p:cNvSpPr>
          <p:nvPr>
            <p:ph type="subTitle" idx="1"/>
          </p:nvPr>
        </p:nvSpPr>
        <p:spPr>
          <a:xfrm rot="-2700000">
            <a:off x="599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0" name="Google Shape;430;p42"/>
          <p:cNvSpPr txBox="1">
            <a:spLocks noGrp="1"/>
          </p:cNvSpPr>
          <p:nvPr>
            <p:ph type="subTitle" idx="2"/>
          </p:nvPr>
        </p:nvSpPr>
        <p:spPr>
          <a:xfrm rot="-2700000">
            <a:off x="2123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1" name="Google Shape;431;p42"/>
          <p:cNvSpPr txBox="1">
            <a:spLocks noGrp="1"/>
          </p:cNvSpPr>
          <p:nvPr>
            <p:ph type="subTitle" idx="3"/>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2" name="Google Shape;432;p42"/>
          <p:cNvSpPr txBox="1">
            <a:spLocks noGrp="1"/>
          </p:cNvSpPr>
          <p:nvPr>
            <p:ph type="subTitle" idx="4"/>
          </p:nvPr>
        </p:nvSpPr>
        <p:spPr>
          <a:xfrm rot="-2700000">
            <a:off x="5094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3" name="Google Shape;433;p42"/>
          <p:cNvSpPr txBox="1">
            <a:spLocks noGrp="1"/>
          </p:cNvSpPr>
          <p:nvPr>
            <p:ph type="subTitle" idx="5"/>
          </p:nvPr>
        </p:nvSpPr>
        <p:spPr>
          <a:xfrm rot="-2700000">
            <a:off x="65426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34" name="Google Shape;434;p42"/>
          <p:cNvSpPr txBox="1">
            <a:spLocks noGrp="1"/>
          </p:cNvSpPr>
          <p:nvPr>
            <p:ph type="subTitle" idx="6"/>
          </p:nvPr>
        </p:nvSpPr>
        <p:spPr>
          <a:xfrm rot="-2700000">
            <a:off x="4996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5" name="Google Shape;435;p42"/>
          <p:cNvSpPr txBox="1">
            <a:spLocks noGrp="1"/>
          </p:cNvSpPr>
          <p:nvPr>
            <p:ph type="subTitle" idx="7"/>
          </p:nvPr>
        </p:nvSpPr>
        <p:spPr>
          <a:xfrm rot="-2700000">
            <a:off x="1947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6" name="Google Shape;436;p42"/>
          <p:cNvSpPr txBox="1">
            <a:spLocks noGrp="1"/>
          </p:cNvSpPr>
          <p:nvPr>
            <p:ph type="subTitle" idx="8"/>
          </p:nvPr>
        </p:nvSpPr>
        <p:spPr>
          <a:xfrm rot="-2700000">
            <a:off x="34714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7" name="Google Shape;437;p42"/>
          <p:cNvSpPr txBox="1">
            <a:spLocks noGrp="1"/>
          </p:cNvSpPr>
          <p:nvPr>
            <p:ph type="subTitle" idx="9"/>
          </p:nvPr>
        </p:nvSpPr>
        <p:spPr>
          <a:xfrm rot="-2700000">
            <a:off x="4919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38" name="Google Shape;438;p42"/>
          <p:cNvSpPr txBox="1">
            <a:spLocks noGrp="1"/>
          </p:cNvSpPr>
          <p:nvPr>
            <p:ph type="subTitle" idx="13"/>
          </p:nvPr>
        </p:nvSpPr>
        <p:spPr>
          <a:xfrm rot="-2700000">
            <a:off x="6443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Diseño personalizado 22">
  <p:cSld name="CUSTOM_21">
    <p:spTree>
      <p:nvGrpSpPr>
        <p:cNvPr id="1" name="Shape 439"/>
        <p:cNvGrpSpPr/>
        <p:nvPr/>
      </p:nvGrpSpPr>
      <p:grpSpPr>
        <a:xfrm>
          <a:off x="0" y="0"/>
          <a:ext cx="0" cy="0"/>
          <a:chOff x="0" y="0"/>
          <a:chExt cx="0" cy="0"/>
        </a:xfrm>
      </p:grpSpPr>
      <p:grpSp>
        <p:nvGrpSpPr>
          <p:cNvPr id="440" name="Google Shape;440;p43"/>
          <p:cNvGrpSpPr/>
          <p:nvPr/>
        </p:nvGrpSpPr>
        <p:grpSpPr>
          <a:xfrm>
            <a:off x="363524" y="1258050"/>
            <a:ext cx="2547000" cy="2547000"/>
            <a:chOff x="363524" y="1258050"/>
            <a:chExt cx="2547000" cy="2547000"/>
          </a:xfrm>
        </p:grpSpPr>
        <p:sp>
          <p:nvSpPr>
            <p:cNvPr id="441" name="Google Shape;441;p43"/>
            <p:cNvSpPr/>
            <p:nvPr/>
          </p:nvSpPr>
          <p:spPr>
            <a:xfrm rot="2700000">
              <a:off x="1356161"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3"/>
            <p:cNvSpPr/>
            <p:nvPr/>
          </p:nvSpPr>
          <p:spPr>
            <a:xfrm>
              <a:off x="580539"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43" name="Google Shape;443;p43"/>
          <p:cNvGrpSpPr/>
          <p:nvPr/>
        </p:nvGrpSpPr>
        <p:grpSpPr>
          <a:xfrm>
            <a:off x="2273746" y="1258050"/>
            <a:ext cx="2547000" cy="2547000"/>
            <a:chOff x="2273746" y="1258050"/>
            <a:chExt cx="2547000" cy="2547000"/>
          </a:xfrm>
        </p:grpSpPr>
        <p:sp>
          <p:nvSpPr>
            <p:cNvPr id="444" name="Google Shape;444;p43"/>
            <p:cNvSpPr/>
            <p:nvPr/>
          </p:nvSpPr>
          <p:spPr>
            <a:xfrm rot="2700000">
              <a:off x="3266383"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3"/>
            <p:cNvSpPr/>
            <p:nvPr/>
          </p:nvSpPr>
          <p:spPr>
            <a:xfrm>
              <a:off x="2490761"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C58D3"/>
                </a:solidFill>
                <a:latin typeface="Roboto"/>
                <a:ea typeface="Roboto"/>
                <a:cs typeface="Roboto"/>
                <a:sym typeface="Roboto"/>
              </a:endParaRPr>
            </a:p>
          </p:txBody>
        </p:sp>
      </p:grpSp>
      <p:grpSp>
        <p:nvGrpSpPr>
          <p:cNvPr id="446" name="Google Shape;446;p43"/>
          <p:cNvGrpSpPr/>
          <p:nvPr/>
        </p:nvGrpSpPr>
        <p:grpSpPr>
          <a:xfrm>
            <a:off x="4193764" y="1258050"/>
            <a:ext cx="2547000" cy="2547000"/>
            <a:chOff x="4193764" y="1258050"/>
            <a:chExt cx="2547000" cy="2547000"/>
          </a:xfrm>
        </p:grpSpPr>
        <p:sp>
          <p:nvSpPr>
            <p:cNvPr id="447" name="Google Shape;447;p43"/>
            <p:cNvSpPr/>
            <p:nvPr/>
          </p:nvSpPr>
          <p:spPr>
            <a:xfrm rot="2700000">
              <a:off x="5186401"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3"/>
            <p:cNvSpPr/>
            <p:nvPr/>
          </p:nvSpPr>
          <p:spPr>
            <a:xfrm>
              <a:off x="4410780"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49" name="Google Shape;449;p43"/>
          <p:cNvGrpSpPr/>
          <p:nvPr/>
        </p:nvGrpSpPr>
        <p:grpSpPr>
          <a:xfrm>
            <a:off x="6103986" y="1258050"/>
            <a:ext cx="2547000" cy="2547000"/>
            <a:chOff x="6103986" y="1258050"/>
            <a:chExt cx="2547000" cy="2547000"/>
          </a:xfrm>
        </p:grpSpPr>
        <p:sp>
          <p:nvSpPr>
            <p:cNvPr id="450" name="Google Shape;450;p43"/>
            <p:cNvSpPr/>
            <p:nvPr/>
          </p:nvSpPr>
          <p:spPr>
            <a:xfrm rot="2700000">
              <a:off x="7096623" y="1011412"/>
              <a:ext cx="561726" cy="3040276"/>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3"/>
            <p:cNvSpPr/>
            <p:nvPr/>
          </p:nvSpPr>
          <p:spPr>
            <a:xfrm>
              <a:off x="6321002" y="3205393"/>
              <a:ext cx="374100" cy="374100"/>
            </a:xfrm>
            <a:prstGeom prst="ellipse">
              <a:avLst/>
            </a:prstGeom>
            <a:solidFill>
              <a:schemeClr val="accent4"/>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1200" b="1">
                <a:solidFill>
                  <a:srgbClr val="0E65F0"/>
                </a:solidFill>
                <a:latin typeface="Roboto"/>
                <a:ea typeface="Roboto"/>
                <a:cs typeface="Roboto"/>
                <a:sym typeface="Roboto"/>
              </a:endParaRPr>
            </a:p>
          </p:txBody>
        </p:sp>
      </p:grpSp>
      <p:sp>
        <p:nvSpPr>
          <p:cNvPr id="452" name="Google Shape;452;p43"/>
          <p:cNvSpPr txBox="1">
            <a:spLocks noGrp="1"/>
          </p:cNvSpPr>
          <p:nvPr>
            <p:ph type="subTitle" idx="1"/>
          </p:nvPr>
        </p:nvSpPr>
        <p:spPr>
          <a:xfrm rot="-2700000">
            <a:off x="75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3" name="Google Shape;453;p43"/>
          <p:cNvSpPr txBox="1">
            <a:spLocks noGrp="1"/>
          </p:cNvSpPr>
          <p:nvPr>
            <p:ph type="subTitle" idx="2"/>
          </p:nvPr>
        </p:nvSpPr>
        <p:spPr>
          <a:xfrm rot="-2700000">
            <a:off x="265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4" name="Google Shape;454;p43"/>
          <p:cNvSpPr txBox="1">
            <a:spLocks noGrp="1"/>
          </p:cNvSpPr>
          <p:nvPr>
            <p:ph type="subTitle" idx="3"/>
          </p:nvPr>
        </p:nvSpPr>
        <p:spPr>
          <a:xfrm rot="-2700000">
            <a:off x="4561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5" name="Google Shape;455;p43"/>
          <p:cNvSpPr txBox="1">
            <a:spLocks noGrp="1"/>
          </p:cNvSpPr>
          <p:nvPr>
            <p:ph type="subTitle" idx="4"/>
          </p:nvPr>
        </p:nvSpPr>
        <p:spPr>
          <a:xfrm rot="-2700000">
            <a:off x="64664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56" name="Google Shape;456;p43"/>
          <p:cNvSpPr txBox="1">
            <a:spLocks noGrp="1"/>
          </p:cNvSpPr>
          <p:nvPr>
            <p:ph type="subTitle" idx="5"/>
          </p:nvPr>
        </p:nvSpPr>
        <p:spPr>
          <a:xfrm rot="-2700000">
            <a:off x="57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7" name="Google Shape;457;p43"/>
          <p:cNvSpPr txBox="1">
            <a:spLocks noGrp="1"/>
          </p:cNvSpPr>
          <p:nvPr>
            <p:ph type="subTitle" idx="6"/>
          </p:nvPr>
        </p:nvSpPr>
        <p:spPr>
          <a:xfrm rot="-2700000">
            <a:off x="248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8" name="Google Shape;458;p43"/>
          <p:cNvSpPr txBox="1">
            <a:spLocks noGrp="1"/>
          </p:cNvSpPr>
          <p:nvPr>
            <p:ph type="subTitle" idx="7"/>
          </p:nvPr>
        </p:nvSpPr>
        <p:spPr>
          <a:xfrm rot="-2700000">
            <a:off x="4385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59" name="Google Shape;459;p43"/>
          <p:cNvSpPr txBox="1">
            <a:spLocks noGrp="1"/>
          </p:cNvSpPr>
          <p:nvPr>
            <p:ph type="subTitle" idx="8"/>
          </p:nvPr>
        </p:nvSpPr>
        <p:spPr>
          <a:xfrm rot="-2700000">
            <a:off x="62908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Diseño personalizado 23">
  <p:cSld name="CUSTOM_22">
    <p:spTree>
      <p:nvGrpSpPr>
        <p:cNvPr id="1" name="Shape 460"/>
        <p:cNvGrpSpPr/>
        <p:nvPr/>
      </p:nvGrpSpPr>
      <p:grpSpPr>
        <a:xfrm>
          <a:off x="0" y="0"/>
          <a:ext cx="0" cy="0"/>
          <a:chOff x="0" y="0"/>
          <a:chExt cx="0" cy="0"/>
        </a:xfrm>
      </p:grpSpPr>
      <p:grpSp>
        <p:nvGrpSpPr>
          <p:cNvPr id="461" name="Google Shape;461;p44"/>
          <p:cNvGrpSpPr/>
          <p:nvPr/>
        </p:nvGrpSpPr>
        <p:grpSpPr>
          <a:xfrm>
            <a:off x="1293736" y="1258050"/>
            <a:ext cx="2547000" cy="2547000"/>
            <a:chOff x="1293736" y="1258050"/>
            <a:chExt cx="2547000" cy="2547000"/>
          </a:xfrm>
        </p:grpSpPr>
        <p:sp>
          <p:nvSpPr>
            <p:cNvPr id="462" name="Google Shape;462;p44"/>
            <p:cNvSpPr/>
            <p:nvPr/>
          </p:nvSpPr>
          <p:spPr>
            <a:xfrm rot="2700000">
              <a:off x="2286374" y="1011412"/>
              <a:ext cx="561726" cy="3040276"/>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p:cNvSpPr/>
            <p:nvPr/>
          </p:nvSpPr>
          <p:spPr>
            <a:xfrm>
              <a:off x="1510752" y="3205393"/>
              <a:ext cx="374100" cy="374100"/>
            </a:xfrm>
            <a:prstGeom prst="ellipse">
              <a:avLst/>
            </a:prstGeom>
            <a:solidFill>
              <a:schemeClr val="accent1"/>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944A1"/>
                </a:solidFill>
                <a:latin typeface="Roboto"/>
                <a:ea typeface="Roboto"/>
                <a:cs typeface="Roboto"/>
                <a:sym typeface="Roboto"/>
              </a:endParaRPr>
            </a:p>
          </p:txBody>
        </p:sp>
      </p:grpSp>
      <p:grpSp>
        <p:nvGrpSpPr>
          <p:cNvPr id="464" name="Google Shape;464;p44"/>
          <p:cNvGrpSpPr/>
          <p:nvPr/>
        </p:nvGrpSpPr>
        <p:grpSpPr>
          <a:xfrm>
            <a:off x="3203958" y="1258050"/>
            <a:ext cx="2547000" cy="2547000"/>
            <a:chOff x="3203958" y="1258050"/>
            <a:chExt cx="2547000" cy="2547000"/>
          </a:xfrm>
        </p:grpSpPr>
        <p:sp>
          <p:nvSpPr>
            <p:cNvPr id="465" name="Google Shape;465;p44"/>
            <p:cNvSpPr/>
            <p:nvPr/>
          </p:nvSpPr>
          <p:spPr>
            <a:xfrm rot="2700000">
              <a:off x="4196595" y="1011412"/>
              <a:ext cx="561726" cy="3040276"/>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4"/>
            <p:cNvSpPr/>
            <p:nvPr/>
          </p:nvSpPr>
          <p:spPr>
            <a:xfrm>
              <a:off x="3420974" y="3205393"/>
              <a:ext cx="374100" cy="374100"/>
            </a:xfrm>
            <a:prstGeom prst="ellipse">
              <a:avLst/>
            </a:prstGeom>
            <a:solidFill>
              <a:schemeClr val="accent2"/>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0D5DDF"/>
                </a:solidFill>
                <a:latin typeface="Roboto"/>
                <a:ea typeface="Roboto"/>
                <a:cs typeface="Roboto"/>
                <a:sym typeface="Roboto"/>
              </a:endParaRPr>
            </a:p>
          </p:txBody>
        </p:sp>
      </p:grpSp>
      <p:grpSp>
        <p:nvGrpSpPr>
          <p:cNvPr id="467" name="Google Shape;467;p44"/>
          <p:cNvGrpSpPr/>
          <p:nvPr/>
        </p:nvGrpSpPr>
        <p:grpSpPr>
          <a:xfrm>
            <a:off x="5123977" y="1258050"/>
            <a:ext cx="2547000" cy="2547000"/>
            <a:chOff x="5123977" y="1258050"/>
            <a:chExt cx="2547000" cy="2547000"/>
          </a:xfrm>
        </p:grpSpPr>
        <p:sp>
          <p:nvSpPr>
            <p:cNvPr id="468" name="Google Shape;468;p44"/>
            <p:cNvSpPr/>
            <p:nvPr/>
          </p:nvSpPr>
          <p:spPr>
            <a:xfrm rot="2700000">
              <a:off x="6116614" y="1011412"/>
              <a:ext cx="561726" cy="3040276"/>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4"/>
            <p:cNvSpPr/>
            <p:nvPr/>
          </p:nvSpPr>
          <p:spPr>
            <a:xfrm>
              <a:off x="5340992" y="3205393"/>
              <a:ext cx="374100" cy="374100"/>
            </a:xfrm>
            <a:prstGeom prst="ellipse">
              <a:avLst/>
            </a:prstGeom>
            <a:solidFill>
              <a:schemeClr val="accent3"/>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sz="1200" b="1">
                <a:solidFill>
                  <a:srgbClr val="307BF3"/>
                </a:solidFill>
                <a:latin typeface="Roboto"/>
                <a:ea typeface="Roboto"/>
                <a:cs typeface="Roboto"/>
                <a:sym typeface="Roboto"/>
              </a:endParaRPr>
            </a:p>
          </p:txBody>
        </p:sp>
      </p:grpSp>
      <p:sp>
        <p:nvSpPr>
          <p:cNvPr id="470" name="Google Shape;470;p44"/>
          <p:cNvSpPr txBox="1">
            <a:spLocks noGrp="1"/>
          </p:cNvSpPr>
          <p:nvPr>
            <p:ph type="subTitle" idx="1"/>
          </p:nvPr>
        </p:nvSpPr>
        <p:spPr>
          <a:xfrm rot="-2700000">
            <a:off x="149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1" name="Google Shape;471;p44"/>
          <p:cNvSpPr txBox="1">
            <a:spLocks noGrp="1"/>
          </p:cNvSpPr>
          <p:nvPr>
            <p:ph type="subTitle" idx="2"/>
          </p:nvPr>
        </p:nvSpPr>
        <p:spPr>
          <a:xfrm rot="-2700000">
            <a:off x="3395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2" name="Google Shape;472;p44"/>
          <p:cNvSpPr txBox="1">
            <a:spLocks noGrp="1"/>
          </p:cNvSpPr>
          <p:nvPr>
            <p:ph type="subTitle" idx="3"/>
          </p:nvPr>
        </p:nvSpPr>
        <p:spPr>
          <a:xfrm rot="-2700000">
            <a:off x="5300274" y="2216425"/>
            <a:ext cx="2234599" cy="465418"/>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2"/>
              </a:buClr>
              <a:buSzPts val="1200"/>
              <a:buNone/>
              <a:defRPr sz="1200" b="1" i="1">
                <a:solidFill>
                  <a:schemeClr val="lt2"/>
                </a:solidFill>
              </a:defRPr>
            </a:lvl1pPr>
            <a:lvl2pPr lvl="1" rtl="0">
              <a:spcBef>
                <a:spcPts val="0"/>
              </a:spcBef>
              <a:spcAft>
                <a:spcPts val="0"/>
              </a:spcAft>
              <a:buClr>
                <a:schemeClr val="lt2"/>
              </a:buClr>
              <a:buSzPts val="1200"/>
              <a:buNone/>
              <a:defRPr sz="1200" b="1">
                <a:solidFill>
                  <a:schemeClr val="lt2"/>
                </a:solidFill>
              </a:defRPr>
            </a:lvl2pPr>
            <a:lvl3pPr lvl="2" rtl="0">
              <a:spcBef>
                <a:spcPts val="0"/>
              </a:spcBef>
              <a:spcAft>
                <a:spcPts val="0"/>
              </a:spcAft>
              <a:buClr>
                <a:schemeClr val="lt2"/>
              </a:buClr>
              <a:buSzPts val="1200"/>
              <a:buNone/>
              <a:defRPr sz="1200" b="1">
                <a:solidFill>
                  <a:schemeClr val="lt2"/>
                </a:solidFill>
              </a:defRPr>
            </a:lvl3pPr>
            <a:lvl4pPr lvl="3" rtl="0">
              <a:spcBef>
                <a:spcPts val="0"/>
              </a:spcBef>
              <a:spcAft>
                <a:spcPts val="0"/>
              </a:spcAft>
              <a:buClr>
                <a:schemeClr val="lt2"/>
              </a:buClr>
              <a:buSzPts val="1200"/>
              <a:buNone/>
              <a:defRPr sz="1200" b="1">
                <a:solidFill>
                  <a:schemeClr val="lt2"/>
                </a:solidFill>
              </a:defRPr>
            </a:lvl4pPr>
            <a:lvl5pPr lvl="4" rtl="0">
              <a:spcBef>
                <a:spcPts val="0"/>
              </a:spcBef>
              <a:spcAft>
                <a:spcPts val="0"/>
              </a:spcAft>
              <a:buClr>
                <a:schemeClr val="lt2"/>
              </a:buClr>
              <a:buSzPts val="1200"/>
              <a:buNone/>
              <a:defRPr sz="1200" b="1">
                <a:solidFill>
                  <a:schemeClr val="lt2"/>
                </a:solidFill>
              </a:defRPr>
            </a:lvl5pPr>
            <a:lvl6pPr lvl="5" rtl="0">
              <a:spcBef>
                <a:spcPts val="0"/>
              </a:spcBef>
              <a:spcAft>
                <a:spcPts val="0"/>
              </a:spcAft>
              <a:buClr>
                <a:schemeClr val="lt2"/>
              </a:buClr>
              <a:buSzPts val="1200"/>
              <a:buNone/>
              <a:defRPr sz="1200" b="1">
                <a:solidFill>
                  <a:schemeClr val="lt2"/>
                </a:solidFill>
              </a:defRPr>
            </a:lvl6pPr>
            <a:lvl7pPr lvl="6" rtl="0">
              <a:spcBef>
                <a:spcPts val="0"/>
              </a:spcBef>
              <a:spcAft>
                <a:spcPts val="0"/>
              </a:spcAft>
              <a:buClr>
                <a:schemeClr val="lt2"/>
              </a:buClr>
              <a:buSzPts val="1200"/>
              <a:buNone/>
              <a:defRPr sz="1200" b="1">
                <a:solidFill>
                  <a:schemeClr val="lt2"/>
                </a:solidFill>
              </a:defRPr>
            </a:lvl7pPr>
            <a:lvl8pPr lvl="7" rtl="0">
              <a:spcBef>
                <a:spcPts val="0"/>
              </a:spcBef>
              <a:spcAft>
                <a:spcPts val="0"/>
              </a:spcAft>
              <a:buClr>
                <a:schemeClr val="lt2"/>
              </a:buClr>
              <a:buSzPts val="1200"/>
              <a:buNone/>
              <a:defRPr sz="1200" b="1">
                <a:solidFill>
                  <a:schemeClr val="lt2"/>
                </a:solidFill>
              </a:defRPr>
            </a:lvl8pPr>
            <a:lvl9pPr lvl="8" rtl="0">
              <a:spcBef>
                <a:spcPts val="0"/>
              </a:spcBef>
              <a:spcAft>
                <a:spcPts val="0"/>
              </a:spcAft>
              <a:buClr>
                <a:schemeClr val="lt2"/>
              </a:buClr>
              <a:buSzPts val="1200"/>
              <a:buNone/>
              <a:defRPr sz="1200" b="1">
                <a:solidFill>
                  <a:schemeClr val="lt2"/>
                </a:solidFill>
              </a:defRPr>
            </a:lvl9pPr>
          </a:lstStyle>
          <a:p>
            <a:endParaRPr/>
          </a:p>
        </p:txBody>
      </p:sp>
      <p:sp>
        <p:nvSpPr>
          <p:cNvPr id="473" name="Google Shape;473;p44"/>
          <p:cNvSpPr txBox="1">
            <a:spLocks noGrp="1"/>
          </p:cNvSpPr>
          <p:nvPr>
            <p:ph type="subTitle" idx="4"/>
          </p:nvPr>
        </p:nvSpPr>
        <p:spPr>
          <a:xfrm rot="-2700000">
            <a:off x="174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4" name="Google Shape;474;p44"/>
          <p:cNvSpPr txBox="1">
            <a:spLocks noGrp="1"/>
          </p:cNvSpPr>
          <p:nvPr>
            <p:ph type="subTitle" idx="5"/>
          </p:nvPr>
        </p:nvSpPr>
        <p:spPr>
          <a:xfrm rot="-2700000">
            <a:off x="35708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
        <p:nvSpPr>
          <p:cNvPr id="475" name="Google Shape;475;p44"/>
          <p:cNvSpPr txBox="1">
            <a:spLocks noGrp="1"/>
          </p:cNvSpPr>
          <p:nvPr>
            <p:ph type="subTitle" idx="6"/>
          </p:nvPr>
        </p:nvSpPr>
        <p:spPr>
          <a:xfrm rot="-2700000">
            <a:off x="5552092" y="2594517"/>
            <a:ext cx="2657166" cy="650821"/>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a:solidFill>
                  <a:schemeClr val="dk2"/>
                </a:solidFill>
              </a:defRPr>
            </a:lvl2pPr>
            <a:lvl3pPr lvl="2" rtl="0">
              <a:spcBef>
                <a:spcPts val="0"/>
              </a:spcBef>
              <a:spcAft>
                <a:spcPts val="0"/>
              </a:spcAft>
              <a:buClr>
                <a:schemeClr val="dk2"/>
              </a:buClr>
              <a:buSzPts val="1000"/>
              <a:buNone/>
              <a:defRPr sz="1000">
                <a:solidFill>
                  <a:schemeClr val="dk2"/>
                </a:solidFill>
              </a:defRPr>
            </a:lvl3pPr>
            <a:lvl4pPr lvl="3" rtl="0">
              <a:spcBef>
                <a:spcPts val="0"/>
              </a:spcBef>
              <a:spcAft>
                <a:spcPts val="0"/>
              </a:spcAft>
              <a:buClr>
                <a:schemeClr val="dk2"/>
              </a:buClr>
              <a:buSzPts val="1000"/>
              <a:buNone/>
              <a:defRPr sz="1000">
                <a:solidFill>
                  <a:schemeClr val="dk2"/>
                </a:solidFill>
              </a:defRPr>
            </a:lvl4pPr>
            <a:lvl5pPr lvl="4" rtl="0">
              <a:spcBef>
                <a:spcPts val="0"/>
              </a:spcBef>
              <a:spcAft>
                <a:spcPts val="0"/>
              </a:spcAft>
              <a:buClr>
                <a:schemeClr val="dk2"/>
              </a:buClr>
              <a:buSzPts val="1000"/>
              <a:buNone/>
              <a:defRPr sz="1000">
                <a:solidFill>
                  <a:schemeClr val="dk2"/>
                </a:solidFill>
              </a:defRPr>
            </a:lvl5pPr>
            <a:lvl6pPr lvl="5" rtl="0">
              <a:spcBef>
                <a:spcPts val="0"/>
              </a:spcBef>
              <a:spcAft>
                <a:spcPts val="0"/>
              </a:spcAft>
              <a:buClr>
                <a:schemeClr val="dk2"/>
              </a:buClr>
              <a:buSzPts val="1000"/>
              <a:buNone/>
              <a:defRPr sz="1000">
                <a:solidFill>
                  <a:schemeClr val="dk2"/>
                </a:solidFill>
              </a:defRPr>
            </a:lvl6pPr>
            <a:lvl7pPr lvl="6" rtl="0">
              <a:spcBef>
                <a:spcPts val="0"/>
              </a:spcBef>
              <a:spcAft>
                <a:spcPts val="0"/>
              </a:spcAft>
              <a:buClr>
                <a:schemeClr val="dk2"/>
              </a:buClr>
              <a:buSzPts val="1000"/>
              <a:buNone/>
              <a:defRPr sz="1000">
                <a:solidFill>
                  <a:schemeClr val="dk2"/>
                </a:solidFill>
              </a:defRPr>
            </a:lvl7pPr>
            <a:lvl8pPr lvl="7" rtl="0">
              <a:spcBef>
                <a:spcPts val="0"/>
              </a:spcBef>
              <a:spcAft>
                <a:spcPts val="0"/>
              </a:spcAft>
              <a:buClr>
                <a:schemeClr val="dk2"/>
              </a:buClr>
              <a:buSzPts val="1000"/>
              <a:buNone/>
              <a:defRPr sz="1000">
                <a:solidFill>
                  <a:schemeClr val="dk2"/>
                </a:solidFill>
              </a:defRPr>
            </a:lvl8pPr>
            <a:lvl9pPr lvl="8"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iseño personalizado 24">
  <p:cSld name="CUSTOM_23">
    <p:spTree>
      <p:nvGrpSpPr>
        <p:cNvPr id="1" name="Shape 476"/>
        <p:cNvGrpSpPr/>
        <p:nvPr/>
      </p:nvGrpSpPr>
      <p:grpSpPr>
        <a:xfrm>
          <a:off x="0" y="0"/>
          <a:ext cx="0" cy="0"/>
          <a:chOff x="0" y="0"/>
          <a:chExt cx="0" cy="0"/>
        </a:xfrm>
      </p:grpSpPr>
      <p:grpSp>
        <p:nvGrpSpPr>
          <p:cNvPr id="477" name="Google Shape;477;p45"/>
          <p:cNvGrpSpPr/>
          <p:nvPr/>
        </p:nvGrpSpPr>
        <p:grpSpPr>
          <a:xfrm>
            <a:off x="1251029" y="3790876"/>
            <a:ext cx="6641951" cy="794079"/>
            <a:chOff x="1593000" y="2322568"/>
            <a:chExt cx="5957975" cy="643500"/>
          </a:xfrm>
        </p:grpSpPr>
        <p:sp>
          <p:nvSpPr>
            <p:cNvPr id="478" name="Google Shape;478;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p:nvPr/>
          </p:nvSpPr>
          <p:spPr>
            <a:xfrm flipH="1">
              <a:off x="2283025" y="2322575"/>
              <a:ext cx="1844400" cy="642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5"/>
            <p:cNvSpPr/>
            <p:nvPr/>
          </p:nvSpPr>
          <p:spPr>
            <a:xfrm rot="-5400000">
              <a:off x="3501574" y="1934671"/>
              <a:ext cx="643356" cy="1419149"/>
            </a:xfrm>
            <a:prstGeom prst="flowChartOffpageConnector">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1593000" y="2322575"/>
              <a:ext cx="690000" cy="642600"/>
            </a:xfrm>
            <a:prstGeom prst="rect">
              <a:avLst/>
            </a:prstGeom>
            <a:solidFill>
              <a:srgbClr val="6666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3" name="Google Shape;483;p45"/>
          <p:cNvGrpSpPr/>
          <p:nvPr/>
        </p:nvGrpSpPr>
        <p:grpSpPr>
          <a:xfrm>
            <a:off x="1251029" y="2982803"/>
            <a:ext cx="6641951" cy="794079"/>
            <a:chOff x="1593000" y="2322568"/>
            <a:chExt cx="5957975" cy="643500"/>
          </a:xfrm>
        </p:grpSpPr>
        <p:sp>
          <p:nvSpPr>
            <p:cNvPr id="484" name="Google Shape;484;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89" name="Google Shape;489;p45"/>
          <p:cNvGrpSpPr/>
          <p:nvPr/>
        </p:nvGrpSpPr>
        <p:grpSpPr>
          <a:xfrm>
            <a:off x="1251029" y="2174697"/>
            <a:ext cx="6641951" cy="794079"/>
            <a:chOff x="1593000" y="2322568"/>
            <a:chExt cx="5957975" cy="643500"/>
          </a:xfrm>
        </p:grpSpPr>
        <p:sp>
          <p:nvSpPr>
            <p:cNvPr id="490" name="Google Shape;490;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5"/>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5"/>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5"/>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495" name="Google Shape;495;p45"/>
          <p:cNvGrpSpPr/>
          <p:nvPr/>
        </p:nvGrpSpPr>
        <p:grpSpPr>
          <a:xfrm>
            <a:off x="1251029" y="1366633"/>
            <a:ext cx="6641951" cy="794079"/>
            <a:chOff x="1593000" y="2322568"/>
            <a:chExt cx="5957975" cy="643500"/>
          </a:xfrm>
        </p:grpSpPr>
        <p:sp>
          <p:nvSpPr>
            <p:cNvPr id="496" name="Google Shape;496;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5"/>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5"/>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45"/>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01" name="Google Shape;501;p45"/>
          <p:cNvGrpSpPr/>
          <p:nvPr/>
        </p:nvGrpSpPr>
        <p:grpSpPr>
          <a:xfrm>
            <a:off x="1251029" y="558549"/>
            <a:ext cx="6641951" cy="794079"/>
            <a:chOff x="1593000" y="2322568"/>
            <a:chExt cx="5957975" cy="643500"/>
          </a:xfrm>
        </p:grpSpPr>
        <p:sp>
          <p:nvSpPr>
            <p:cNvPr id="502" name="Google Shape;502;p45"/>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5"/>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5"/>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5"/>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5"/>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07" name="Google Shape;507;p45"/>
          <p:cNvSpPr txBox="1">
            <a:spLocks noGrp="1"/>
          </p:cNvSpPr>
          <p:nvPr>
            <p:ph type="subTitle" idx="1"/>
          </p:nvPr>
        </p:nvSpPr>
        <p:spPr>
          <a:xfrm>
            <a:off x="2046375" y="590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8" name="Google Shape;508;p45"/>
          <p:cNvSpPr txBox="1">
            <a:spLocks noGrp="1"/>
          </p:cNvSpPr>
          <p:nvPr>
            <p:ph type="subTitle" idx="2"/>
          </p:nvPr>
        </p:nvSpPr>
        <p:spPr>
          <a:xfrm>
            <a:off x="2046375" y="1352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09" name="Google Shape;509;p45"/>
          <p:cNvSpPr txBox="1">
            <a:spLocks noGrp="1"/>
          </p:cNvSpPr>
          <p:nvPr>
            <p:ph type="subTitle" idx="3"/>
          </p:nvPr>
        </p:nvSpPr>
        <p:spPr>
          <a:xfrm>
            <a:off x="2046375" y="2190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0" name="Google Shape;510;p45"/>
          <p:cNvSpPr txBox="1">
            <a:spLocks noGrp="1"/>
          </p:cNvSpPr>
          <p:nvPr>
            <p:ph type="subTitle" idx="4"/>
          </p:nvPr>
        </p:nvSpPr>
        <p:spPr>
          <a:xfrm>
            <a:off x="2046375" y="30288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1" name="Google Shape;511;p45"/>
          <p:cNvSpPr txBox="1">
            <a:spLocks noGrp="1"/>
          </p:cNvSpPr>
          <p:nvPr>
            <p:ph type="subTitle" idx="5"/>
          </p:nvPr>
        </p:nvSpPr>
        <p:spPr>
          <a:xfrm>
            <a:off x="2046375" y="38670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12" name="Google Shape;512;p45"/>
          <p:cNvSpPr txBox="1">
            <a:spLocks noGrp="1"/>
          </p:cNvSpPr>
          <p:nvPr>
            <p:ph type="subTitle" idx="6"/>
          </p:nvPr>
        </p:nvSpPr>
        <p:spPr>
          <a:xfrm>
            <a:off x="4560975" y="590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3" name="Google Shape;513;p45"/>
          <p:cNvSpPr txBox="1">
            <a:spLocks noGrp="1"/>
          </p:cNvSpPr>
          <p:nvPr>
            <p:ph type="subTitle" idx="7"/>
          </p:nvPr>
        </p:nvSpPr>
        <p:spPr>
          <a:xfrm>
            <a:off x="4560975" y="1352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4" name="Google Shape;514;p45"/>
          <p:cNvSpPr txBox="1">
            <a:spLocks noGrp="1"/>
          </p:cNvSpPr>
          <p:nvPr>
            <p:ph type="subTitle" idx="8"/>
          </p:nvPr>
        </p:nvSpPr>
        <p:spPr>
          <a:xfrm>
            <a:off x="4560975" y="2190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5" name="Google Shape;515;p45"/>
          <p:cNvSpPr txBox="1">
            <a:spLocks noGrp="1"/>
          </p:cNvSpPr>
          <p:nvPr>
            <p:ph type="subTitle" idx="9"/>
          </p:nvPr>
        </p:nvSpPr>
        <p:spPr>
          <a:xfrm>
            <a:off x="4560975" y="30288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
        <p:nvSpPr>
          <p:cNvPr id="516" name="Google Shape;516;p45"/>
          <p:cNvSpPr txBox="1">
            <a:spLocks noGrp="1"/>
          </p:cNvSpPr>
          <p:nvPr>
            <p:ph type="subTitle" idx="13"/>
          </p:nvPr>
        </p:nvSpPr>
        <p:spPr>
          <a:xfrm>
            <a:off x="4560975" y="38670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None/>
              <a:defRPr sz="1000" i="1">
                <a:solidFill>
                  <a:schemeClr val="dk2"/>
                </a:solidFill>
              </a:defRPr>
            </a:lvl1pPr>
            <a:lvl2pPr lvl="1" rtl="0">
              <a:spcBef>
                <a:spcPts val="0"/>
              </a:spcBef>
              <a:spcAft>
                <a:spcPts val="0"/>
              </a:spcAft>
              <a:buClr>
                <a:schemeClr val="dk2"/>
              </a:buClr>
              <a:buSzPts val="1000"/>
              <a:buNone/>
              <a:defRPr sz="1000" i="1">
                <a:solidFill>
                  <a:schemeClr val="dk2"/>
                </a:solidFill>
              </a:defRPr>
            </a:lvl2pPr>
            <a:lvl3pPr lvl="2" rtl="0">
              <a:spcBef>
                <a:spcPts val="0"/>
              </a:spcBef>
              <a:spcAft>
                <a:spcPts val="0"/>
              </a:spcAft>
              <a:buClr>
                <a:schemeClr val="dk2"/>
              </a:buClr>
              <a:buSzPts val="1000"/>
              <a:buNone/>
              <a:defRPr sz="1000" i="1">
                <a:solidFill>
                  <a:schemeClr val="dk2"/>
                </a:solidFill>
              </a:defRPr>
            </a:lvl3pPr>
            <a:lvl4pPr lvl="3" rtl="0">
              <a:spcBef>
                <a:spcPts val="0"/>
              </a:spcBef>
              <a:spcAft>
                <a:spcPts val="0"/>
              </a:spcAft>
              <a:buClr>
                <a:schemeClr val="dk2"/>
              </a:buClr>
              <a:buSzPts val="1000"/>
              <a:buNone/>
              <a:defRPr sz="1000" i="1">
                <a:solidFill>
                  <a:schemeClr val="dk2"/>
                </a:solidFill>
              </a:defRPr>
            </a:lvl4pPr>
            <a:lvl5pPr lvl="4" rtl="0">
              <a:spcBef>
                <a:spcPts val="0"/>
              </a:spcBef>
              <a:spcAft>
                <a:spcPts val="0"/>
              </a:spcAft>
              <a:buClr>
                <a:schemeClr val="dk2"/>
              </a:buClr>
              <a:buSzPts val="1000"/>
              <a:buNone/>
              <a:defRPr sz="1000" i="1">
                <a:solidFill>
                  <a:schemeClr val="dk2"/>
                </a:solidFill>
              </a:defRPr>
            </a:lvl5pPr>
            <a:lvl6pPr lvl="5" rtl="0">
              <a:spcBef>
                <a:spcPts val="0"/>
              </a:spcBef>
              <a:spcAft>
                <a:spcPts val="0"/>
              </a:spcAft>
              <a:buClr>
                <a:schemeClr val="dk2"/>
              </a:buClr>
              <a:buSzPts val="1000"/>
              <a:buNone/>
              <a:defRPr sz="1000" i="1">
                <a:solidFill>
                  <a:schemeClr val="dk2"/>
                </a:solidFill>
              </a:defRPr>
            </a:lvl6pPr>
            <a:lvl7pPr lvl="6" rtl="0">
              <a:spcBef>
                <a:spcPts val="0"/>
              </a:spcBef>
              <a:spcAft>
                <a:spcPts val="0"/>
              </a:spcAft>
              <a:buClr>
                <a:schemeClr val="dk2"/>
              </a:buClr>
              <a:buSzPts val="1000"/>
              <a:buNone/>
              <a:defRPr sz="1000" i="1">
                <a:solidFill>
                  <a:schemeClr val="dk2"/>
                </a:solidFill>
              </a:defRPr>
            </a:lvl7pPr>
            <a:lvl8pPr lvl="7" rtl="0">
              <a:spcBef>
                <a:spcPts val="0"/>
              </a:spcBef>
              <a:spcAft>
                <a:spcPts val="0"/>
              </a:spcAft>
              <a:buClr>
                <a:schemeClr val="dk2"/>
              </a:buClr>
              <a:buSzPts val="1000"/>
              <a:buNone/>
              <a:defRPr sz="1000" i="1">
                <a:solidFill>
                  <a:schemeClr val="dk2"/>
                </a:solidFill>
              </a:defRPr>
            </a:lvl8pPr>
            <a:lvl9pPr lvl="8" rtl="0">
              <a:spcBef>
                <a:spcPts val="0"/>
              </a:spcBef>
              <a:spcAft>
                <a:spcPts val="0"/>
              </a:spcAft>
              <a:buClr>
                <a:schemeClr val="dk2"/>
              </a:buClr>
              <a:buSzPts val="1000"/>
              <a:buNone/>
              <a:defRPr sz="1000" i="1">
                <a:solidFill>
                  <a:schemeClr val="dk2"/>
                </a:solidFill>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seño personalizado 24 1">
  <p:cSld name="CUSTOM_23_1">
    <p:spTree>
      <p:nvGrpSpPr>
        <p:cNvPr id="1" name="Shape 517"/>
        <p:cNvGrpSpPr/>
        <p:nvPr/>
      </p:nvGrpSpPr>
      <p:grpSpPr>
        <a:xfrm>
          <a:off x="0" y="0"/>
          <a:ext cx="0" cy="0"/>
          <a:chOff x="0" y="0"/>
          <a:chExt cx="0" cy="0"/>
        </a:xfrm>
      </p:grpSpPr>
      <p:grpSp>
        <p:nvGrpSpPr>
          <p:cNvPr id="518" name="Google Shape;518;p46"/>
          <p:cNvGrpSpPr/>
          <p:nvPr/>
        </p:nvGrpSpPr>
        <p:grpSpPr>
          <a:xfrm>
            <a:off x="1251029" y="3287603"/>
            <a:ext cx="6641951" cy="794079"/>
            <a:chOff x="1593000" y="2322568"/>
            <a:chExt cx="5957975" cy="643500"/>
          </a:xfrm>
        </p:grpSpPr>
        <p:sp>
          <p:nvSpPr>
            <p:cNvPr id="519" name="Google Shape;519;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flipH="1">
              <a:off x="2283025" y="2322575"/>
              <a:ext cx="1844400" cy="642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6"/>
            <p:cNvSpPr/>
            <p:nvPr/>
          </p:nvSpPr>
          <p:spPr>
            <a:xfrm rot="-5400000">
              <a:off x="3501574" y="1934671"/>
              <a:ext cx="643356" cy="1419149"/>
            </a:xfrm>
            <a:prstGeom prst="flowChartOffpageConnector">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1593000" y="2322575"/>
              <a:ext cx="690000" cy="642600"/>
            </a:xfrm>
            <a:prstGeom prst="rect">
              <a:avLst/>
            </a:prstGeom>
            <a:solidFill>
              <a:srgbClr val="729E2E">
                <a:alpha val="7467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24" name="Google Shape;524;p46"/>
          <p:cNvGrpSpPr/>
          <p:nvPr/>
        </p:nvGrpSpPr>
        <p:grpSpPr>
          <a:xfrm>
            <a:off x="1251029" y="2479497"/>
            <a:ext cx="6641951" cy="794079"/>
            <a:chOff x="1593000" y="2322568"/>
            <a:chExt cx="5957975" cy="643500"/>
          </a:xfrm>
        </p:grpSpPr>
        <p:sp>
          <p:nvSpPr>
            <p:cNvPr id="525" name="Google Shape;525;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0" name="Google Shape;530;p46"/>
          <p:cNvGrpSpPr/>
          <p:nvPr/>
        </p:nvGrpSpPr>
        <p:grpSpPr>
          <a:xfrm>
            <a:off x="1251029" y="1671433"/>
            <a:ext cx="6641951" cy="794079"/>
            <a:chOff x="1593000" y="2322568"/>
            <a:chExt cx="5957975" cy="643500"/>
          </a:xfrm>
        </p:grpSpPr>
        <p:sp>
          <p:nvSpPr>
            <p:cNvPr id="531" name="Google Shape;531;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6"/>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36" name="Google Shape;536;p46"/>
          <p:cNvGrpSpPr/>
          <p:nvPr/>
        </p:nvGrpSpPr>
        <p:grpSpPr>
          <a:xfrm>
            <a:off x="1251029" y="863349"/>
            <a:ext cx="6641951" cy="794079"/>
            <a:chOff x="1593000" y="2322568"/>
            <a:chExt cx="5957975" cy="643500"/>
          </a:xfrm>
        </p:grpSpPr>
        <p:sp>
          <p:nvSpPr>
            <p:cNvPr id="537" name="Google Shape;537;p46"/>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6"/>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42" name="Google Shape;542;p46"/>
          <p:cNvSpPr txBox="1">
            <a:spLocks noGrp="1"/>
          </p:cNvSpPr>
          <p:nvPr>
            <p:ph type="subTitle" idx="1"/>
          </p:nvPr>
        </p:nvSpPr>
        <p:spPr>
          <a:xfrm>
            <a:off x="2046375" y="895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3" name="Google Shape;543;p46"/>
          <p:cNvSpPr txBox="1">
            <a:spLocks noGrp="1"/>
          </p:cNvSpPr>
          <p:nvPr>
            <p:ph type="subTitle" idx="2"/>
          </p:nvPr>
        </p:nvSpPr>
        <p:spPr>
          <a:xfrm>
            <a:off x="2046375" y="1657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4" name="Google Shape;544;p46"/>
          <p:cNvSpPr txBox="1">
            <a:spLocks noGrp="1"/>
          </p:cNvSpPr>
          <p:nvPr>
            <p:ph type="subTitle" idx="3"/>
          </p:nvPr>
        </p:nvSpPr>
        <p:spPr>
          <a:xfrm>
            <a:off x="2046375" y="2495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5" name="Google Shape;545;p46"/>
          <p:cNvSpPr txBox="1">
            <a:spLocks noGrp="1"/>
          </p:cNvSpPr>
          <p:nvPr>
            <p:ph type="subTitle" idx="4"/>
          </p:nvPr>
        </p:nvSpPr>
        <p:spPr>
          <a:xfrm>
            <a:off x="2046375" y="33336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46" name="Google Shape;546;p46"/>
          <p:cNvSpPr txBox="1">
            <a:spLocks noGrp="1"/>
          </p:cNvSpPr>
          <p:nvPr>
            <p:ph type="subTitle" idx="5"/>
          </p:nvPr>
        </p:nvSpPr>
        <p:spPr>
          <a:xfrm>
            <a:off x="4560975" y="895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7" name="Google Shape;547;p46"/>
          <p:cNvSpPr txBox="1">
            <a:spLocks noGrp="1"/>
          </p:cNvSpPr>
          <p:nvPr>
            <p:ph type="subTitle" idx="6"/>
          </p:nvPr>
        </p:nvSpPr>
        <p:spPr>
          <a:xfrm>
            <a:off x="4560975" y="1657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8" name="Google Shape;548;p46"/>
          <p:cNvSpPr txBox="1">
            <a:spLocks noGrp="1"/>
          </p:cNvSpPr>
          <p:nvPr>
            <p:ph type="subTitle" idx="7"/>
          </p:nvPr>
        </p:nvSpPr>
        <p:spPr>
          <a:xfrm>
            <a:off x="4560975" y="2495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49" name="Google Shape;549;p46"/>
          <p:cNvSpPr txBox="1">
            <a:spLocks noGrp="1"/>
          </p:cNvSpPr>
          <p:nvPr>
            <p:ph type="subTitle" idx="8"/>
          </p:nvPr>
        </p:nvSpPr>
        <p:spPr>
          <a:xfrm>
            <a:off x="4560975" y="33336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iseño personalizado 24 2">
  <p:cSld name="CUSTOM_23_2">
    <p:spTree>
      <p:nvGrpSpPr>
        <p:cNvPr id="1" name="Shape 550"/>
        <p:cNvGrpSpPr/>
        <p:nvPr/>
      </p:nvGrpSpPr>
      <p:grpSpPr>
        <a:xfrm>
          <a:off x="0" y="0"/>
          <a:ext cx="0" cy="0"/>
          <a:chOff x="0" y="0"/>
          <a:chExt cx="0" cy="0"/>
        </a:xfrm>
      </p:grpSpPr>
      <p:grpSp>
        <p:nvGrpSpPr>
          <p:cNvPr id="551" name="Google Shape;551;p47"/>
          <p:cNvGrpSpPr/>
          <p:nvPr/>
        </p:nvGrpSpPr>
        <p:grpSpPr>
          <a:xfrm>
            <a:off x="1251029" y="2860497"/>
            <a:ext cx="6641951" cy="794079"/>
            <a:chOff x="1593000" y="2322568"/>
            <a:chExt cx="5957975" cy="643500"/>
          </a:xfrm>
        </p:grpSpPr>
        <p:sp>
          <p:nvSpPr>
            <p:cNvPr id="552" name="Google Shape;552;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7"/>
            <p:cNvSpPr/>
            <p:nvPr/>
          </p:nvSpPr>
          <p:spPr>
            <a:xfrm flipH="1">
              <a:off x="2283025" y="2322575"/>
              <a:ext cx="1844400" cy="642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7"/>
            <p:cNvSpPr/>
            <p:nvPr/>
          </p:nvSpPr>
          <p:spPr>
            <a:xfrm rot="-5400000">
              <a:off x="3501574" y="1934671"/>
              <a:ext cx="643356" cy="1419149"/>
            </a:xfrm>
            <a:prstGeom prst="flowChartOffpageConnector">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7"/>
            <p:cNvSpPr/>
            <p:nvPr/>
          </p:nvSpPr>
          <p:spPr>
            <a:xfrm>
              <a:off x="1593000" y="2322575"/>
              <a:ext cx="690000" cy="642600"/>
            </a:xfrm>
            <a:prstGeom prst="rect">
              <a:avLst/>
            </a:prstGeom>
            <a:solidFill>
              <a:srgbClr val="009EE3">
                <a:alpha val="773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57" name="Google Shape;557;p47"/>
          <p:cNvGrpSpPr/>
          <p:nvPr/>
        </p:nvGrpSpPr>
        <p:grpSpPr>
          <a:xfrm>
            <a:off x="1251029" y="2052433"/>
            <a:ext cx="6641951" cy="794079"/>
            <a:chOff x="1593000" y="2322568"/>
            <a:chExt cx="5957975" cy="643500"/>
          </a:xfrm>
        </p:grpSpPr>
        <p:sp>
          <p:nvSpPr>
            <p:cNvPr id="558" name="Google Shape;558;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flipH="1">
              <a:off x="2283025" y="2322575"/>
              <a:ext cx="1844400" cy="64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rot="-5400000">
              <a:off x="3501574" y="1934671"/>
              <a:ext cx="643356" cy="1419149"/>
            </a:xfrm>
            <a:prstGeom prst="flowChartOffpageConnector">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1593000" y="2322575"/>
              <a:ext cx="690000" cy="642600"/>
            </a:xfrm>
            <a:prstGeom prst="rect">
              <a:avLst/>
            </a:prstGeom>
            <a:solidFill>
              <a:srgbClr val="E2A30B">
                <a:alpha val="7822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grpSp>
        <p:nvGrpSpPr>
          <p:cNvPr id="563" name="Google Shape;563;p47"/>
          <p:cNvGrpSpPr/>
          <p:nvPr/>
        </p:nvGrpSpPr>
        <p:grpSpPr>
          <a:xfrm>
            <a:off x="1251029" y="1244349"/>
            <a:ext cx="6641951" cy="794079"/>
            <a:chOff x="1593000" y="2322568"/>
            <a:chExt cx="5957975" cy="643500"/>
          </a:xfrm>
        </p:grpSpPr>
        <p:sp>
          <p:nvSpPr>
            <p:cNvPr id="564" name="Google Shape;564;p47"/>
            <p:cNvSpPr/>
            <p:nvPr/>
          </p:nvSpPr>
          <p:spPr>
            <a:xfrm>
              <a:off x="3728375" y="2322568"/>
              <a:ext cx="3822600" cy="643500"/>
            </a:xfrm>
            <a:prstGeom prst="rect">
              <a:avLst/>
            </a:pr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7"/>
            <p:cNvSpPr/>
            <p:nvPr/>
          </p:nvSpPr>
          <p:spPr>
            <a:xfrm flipH="1">
              <a:off x="2283025" y="2322575"/>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7"/>
            <p:cNvSpPr/>
            <p:nvPr/>
          </p:nvSpPr>
          <p:spPr>
            <a:xfrm rot="-5400000">
              <a:off x="3501574" y="1934671"/>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7"/>
            <p:cNvSpPr/>
            <p:nvPr/>
          </p:nvSpPr>
          <p:spPr>
            <a:xfrm>
              <a:off x="1593000" y="2322568"/>
              <a:ext cx="690000" cy="642300"/>
            </a:xfrm>
            <a:prstGeom prst="rect">
              <a:avLst/>
            </a:prstGeom>
            <a:solidFill>
              <a:srgbClr val="B02C20"/>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7"/>
            <p:cNvSpPr/>
            <p:nvPr/>
          </p:nvSpPr>
          <p:spPr>
            <a:xfrm>
              <a:off x="1593000" y="2322575"/>
              <a:ext cx="690000" cy="642600"/>
            </a:xfrm>
            <a:prstGeom prst="rect">
              <a:avLst/>
            </a:prstGeom>
            <a:solidFill>
              <a:srgbClr val="DF501D">
                <a:alpha val="7911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600">
                <a:solidFill>
                  <a:srgbClr val="FFFFFF"/>
                </a:solidFill>
                <a:latin typeface="Roboto Thin"/>
                <a:ea typeface="Roboto Thin"/>
                <a:cs typeface="Roboto Thin"/>
                <a:sym typeface="Roboto Thin"/>
              </a:endParaRPr>
            </a:p>
          </p:txBody>
        </p:sp>
      </p:grpSp>
      <p:sp>
        <p:nvSpPr>
          <p:cNvPr id="569" name="Google Shape;569;p47"/>
          <p:cNvSpPr txBox="1">
            <a:spLocks noGrp="1"/>
          </p:cNvSpPr>
          <p:nvPr>
            <p:ph type="subTitle" idx="1"/>
          </p:nvPr>
        </p:nvSpPr>
        <p:spPr>
          <a:xfrm>
            <a:off x="2046375" y="1276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0" name="Google Shape;570;p47"/>
          <p:cNvSpPr txBox="1">
            <a:spLocks noGrp="1"/>
          </p:cNvSpPr>
          <p:nvPr>
            <p:ph type="subTitle" idx="2"/>
          </p:nvPr>
        </p:nvSpPr>
        <p:spPr>
          <a:xfrm>
            <a:off x="2046375" y="20382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1" name="Google Shape;571;p47"/>
          <p:cNvSpPr txBox="1">
            <a:spLocks noGrp="1"/>
          </p:cNvSpPr>
          <p:nvPr>
            <p:ph type="subTitle" idx="3"/>
          </p:nvPr>
        </p:nvSpPr>
        <p:spPr>
          <a:xfrm>
            <a:off x="2046375" y="2876400"/>
            <a:ext cx="21447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1200"/>
              <a:buNone/>
              <a:defRPr sz="1200" b="1">
                <a:solidFill>
                  <a:schemeClr val="lt1"/>
                </a:solidFill>
              </a:defRPr>
            </a:lvl1pPr>
            <a:lvl2pPr lvl="1" rtl="0">
              <a:spcBef>
                <a:spcPts val="0"/>
              </a:spcBef>
              <a:spcAft>
                <a:spcPts val="0"/>
              </a:spcAft>
              <a:buClr>
                <a:schemeClr val="lt1"/>
              </a:buClr>
              <a:buSzPts val="1200"/>
              <a:buNone/>
              <a:defRPr sz="1200" b="1">
                <a:solidFill>
                  <a:schemeClr val="lt1"/>
                </a:solidFill>
              </a:defRPr>
            </a:lvl2pPr>
            <a:lvl3pPr lvl="2" rtl="0">
              <a:spcBef>
                <a:spcPts val="0"/>
              </a:spcBef>
              <a:spcAft>
                <a:spcPts val="0"/>
              </a:spcAft>
              <a:buClr>
                <a:schemeClr val="lt1"/>
              </a:buClr>
              <a:buSzPts val="1200"/>
              <a:buNone/>
              <a:defRPr sz="1200" b="1">
                <a:solidFill>
                  <a:schemeClr val="lt1"/>
                </a:solidFill>
              </a:defRPr>
            </a:lvl3pPr>
            <a:lvl4pPr lvl="3" rtl="0">
              <a:spcBef>
                <a:spcPts val="0"/>
              </a:spcBef>
              <a:spcAft>
                <a:spcPts val="0"/>
              </a:spcAft>
              <a:buClr>
                <a:schemeClr val="lt1"/>
              </a:buClr>
              <a:buSzPts val="1200"/>
              <a:buNone/>
              <a:defRPr sz="1200" b="1">
                <a:solidFill>
                  <a:schemeClr val="lt1"/>
                </a:solidFill>
              </a:defRPr>
            </a:lvl4pPr>
            <a:lvl5pPr lvl="4" rtl="0">
              <a:spcBef>
                <a:spcPts val="0"/>
              </a:spcBef>
              <a:spcAft>
                <a:spcPts val="0"/>
              </a:spcAft>
              <a:buClr>
                <a:schemeClr val="lt1"/>
              </a:buClr>
              <a:buSzPts val="1200"/>
              <a:buNone/>
              <a:defRPr sz="1200" b="1">
                <a:solidFill>
                  <a:schemeClr val="lt1"/>
                </a:solidFill>
              </a:defRPr>
            </a:lvl5pPr>
            <a:lvl6pPr lvl="5" rtl="0">
              <a:spcBef>
                <a:spcPts val="0"/>
              </a:spcBef>
              <a:spcAft>
                <a:spcPts val="0"/>
              </a:spcAft>
              <a:buClr>
                <a:schemeClr val="lt1"/>
              </a:buClr>
              <a:buSzPts val="1200"/>
              <a:buNone/>
              <a:defRPr sz="1200" b="1">
                <a:solidFill>
                  <a:schemeClr val="lt1"/>
                </a:solidFill>
              </a:defRPr>
            </a:lvl6pPr>
            <a:lvl7pPr lvl="6" rtl="0">
              <a:spcBef>
                <a:spcPts val="0"/>
              </a:spcBef>
              <a:spcAft>
                <a:spcPts val="0"/>
              </a:spcAft>
              <a:buClr>
                <a:schemeClr val="lt1"/>
              </a:buClr>
              <a:buSzPts val="1200"/>
              <a:buNone/>
              <a:defRPr sz="1200" b="1">
                <a:solidFill>
                  <a:schemeClr val="lt1"/>
                </a:solidFill>
              </a:defRPr>
            </a:lvl7pPr>
            <a:lvl8pPr lvl="7" rtl="0">
              <a:spcBef>
                <a:spcPts val="0"/>
              </a:spcBef>
              <a:spcAft>
                <a:spcPts val="0"/>
              </a:spcAft>
              <a:buClr>
                <a:schemeClr val="lt1"/>
              </a:buClr>
              <a:buSzPts val="1200"/>
              <a:buNone/>
              <a:defRPr sz="1200" b="1">
                <a:solidFill>
                  <a:schemeClr val="lt1"/>
                </a:solidFill>
              </a:defRPr>
            </a:lvl8pPr>
            <a:lvl9pPr lvl="8" rtl="0">
              <a:spcBef>
                <a:spcPts val="0"/>
              </a:spcBef>
              <a:spcAft>
                <a:spcPts val="0"/>
              </a:spcAft>
              <a:buClr>
                <a:schemeClr val="lt1"/>
              </a:buClr>
              <a:buSzPts val="1200"/>
              <a:buNone/>
              <a:defRPr sz="1200" b="1">
                <a:solidFill>
                  <a:schemeClr val="lt1"/>
                </a:solidFill>
              </a:defRPr>
            </a:lvl9pPr>
          </a:lstStyle>
          <a:p>
            <a:endParaRPr/>
          </a:p>
        </p:txBody>
      </p:sp>
      <p:sp>
        <p:nvSpPr>
          <p:cNvPr id="572" name="Google Shape;572;p47"/>
          <p:cNvSpPr txBox="1">
            <a:spLocks noGrp="1"/>
          </p:cNvSpPr>
          <p:nvPr>
            <p:ph type="subTitle" idx="4"/>
          </p:nvPr>
        </p:nvSpPr>
        <p:spPr>
          <a:xfrm>
            <a:off x="4560975" y="1276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3" name="Google Shape;573;p47"/>
          <p:cNvSpPr txBox="1">
            <a:spLocks noGrp="1"/>
          </p:cNvSpPr>
          <p:nvPr>
            <p:ph type="subTitle" idx="5"/>
          </p:nvPr>
        </p:nvSpPr>
        <p:spPr>
          <a:xfrm>
            <a:off x="4560975" y="20382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
        <p:nvSpPr>
          <p:cNvPr id="574" name="Google Shape;574;p47"/>
          <p:cNvSpPr txBox="1">
            <a:spLocks noGrp="1"/>
          </p:cNvSpPr>
          <p:nvPr>
            <p:ph type="subTitle" idx="6"/>
          </p:nvPr>
        </p:nvSpPr>
        <p:spPr>
          <a:xfrm>
            <a:off x="4560975" y="2876400"/>
            <a:ext cx="3136800" cy="7221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000"/>
              <a:buChar char="●"/>
              <a:defRPr sz="1000" i="1">
                <a:solidFill>
                  <a:schemeClr val="dk2"/>
                </a:solidFill>
              </a:defRPr>
            </a:lvl1pPr>
            <a:lvl2pPr lvl="1" rtl="0">
              <a:spcBef>
                <a:spcPts val="0"/>
              </a:spcBef>
              <a:spcAft>
                <a:spcPts val="0"/>
              </a:spcAft>
              <a:buClr>
                <a:schemeClr val="dk2"/>
              </a:buClr>
              <a:buSzPts val="1000"/>
              <a:buChar char="○"/>
              <a:defRPr sz="1000" i="1">
                <a:solidFill>
                  <a:schemeClr val="dk2"/>
                </a:solidFill>
              </a:defRPr>
            </a:lvl2pPr>
            <a:lvl3pPr lvl="2" rtl="0">
              <a:spcBef>
                <a:spcPts val="0"/>
              </a:spcBef>
              <a:spcAft>
                <a:spcPts val="0"/>
              </a:spcAft>
              <a:buClr>
                <a:schemeClr val="dk2"/>
              </a:buClr>
              <a:buSzPts val="1000"/>
              <a:buChar char="■"/>
              <a:defRPr sz="1000" i="1">
                <a:solidFill>
                  <a:schemeClr val="dk2"/>
                </a:solidFill>
              </a:defRPr>
            </a:lvl3pPr>
            <a:lvl4pPr lvl="3" rtl="0">
              <a:spcBef>
                <a:spcPts val="0"/>
              </a:spcBef>
              <a:spcAft>
                <a:spcPts val="0"/>
              </a:spcAft>
              <a:buClr>
                <a:schemeClr val="dk2"/>
              </a:buClr>
              <a:buSzPts val="1000"/>
              <a:buChar char="●"/>
              <a:defRPr sz="1000" i="1">
                <a:solidFill>
                  <a:schemeClr val="dk2"/>
                </a:solidFill>
              </a:defRPr>
            </a:lvl4pPr>
            <a:lvl5pPr lvl="4" rtl="0">
              <a:spcBef>
                <a:spcPts val="0"/>
              </a:spcBef>
              <a:spcAft>
                <a:spcPts val="0"/>
              </a:spcAft>
              <a:buClr>
                <a:schemeClr val="dk2"/>
              </a:buClr>
              <a:buSzPts val="1000"/>
              <a:buChar char="○"/>
              <a:defRPr sz="1000" i="1">
                <a:solidFill>
                  <a:schemeClr val="dk2"/>
                </a:solidFill>
              </a:defRPr>
            </a:lvl5pPr>
            <a:lvl6pPr lvl="5" rtl="0">
              <a:spcBef>
                <a:spcPts val="0"/>
              </a:spcBef>
              <a:spcAft>
                <a:spcPts val="0"/>
              </a:spcAft>
              <a:buClr>
                <a:schemeClr val="dk2"/>
              </a:buClr>
              <a:buSzPts val="1000"/>
              <a:buChar char="■"/>
              <a:defRPr sz="1000" i="1">
                <a:solidFill>
                  <a:schemeClr val="dk2"/>
                </a:solidFill>
              </a:defRPr>
            </a:lvl6pPr>
            <a:lvl7pPr lvl="6" rtl="0">
              <a:spcBef>
                <a:spcPts val="0"/>
              </a:spcBef>
              <a:spcAft>
                <a:spcPts val="0"/>
              </a:spcAft>
              <a:buClr>
                <a:schemeClr val="dk2"/>
              </a:buClr>
              <a:buSzPts val="1000"/>
              <a:buChar char="●"/>
              <a:defRPr sz="1000" i="1">
                <a:solidFill>
                  <a:schemeClr val="dk2"/>
                </a:solidFill>
              </a:defRPr>
            </a:lvl7pPr>
            <a:lvl8pPr lvl="7" rtl="0">
              <a:spcBef>
                <a:spcPts val="0"/>
              </a:spcBef>
              <a:spcAft>
                <a:spcPts val="0"/>
              </a:spcAft>
              <a:buClr>
                <a:schemeClr val="dk2"/>
              </a:buClr>
              <a:buSzPts val="1000"/>
              <a:buChar char="○"/>
              <a:defRPr sz="1000" i="1">
                <a:solidFill>
                  <a:schemeClr val="dk2"/>
                </a:solidFill>
              </a:defRPr>
            </a:lvl8pPr>
            <a:lvl9pPr lvl="8" rtl="0">
              <a:spcBef>
                <a:spcPts val="0"/>
              </a:spcBef>
              <a:spcAft>
                <a:spcPts val="0"/>
              </a:spcAft>
              <a:buClr>
                <a:schemeClr val="dk2"/>
              </a:buClr>
              <a:buSzPts val="1000"/>
              <a:buChar char="■"/>
              <a:defRPr sz="1000" i="1">
                <a:solidFill>
                  <a:schemeClr val="dk2"/>
                </a:solidFill>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seño personalizado 25">
  <p:cSld name="CUSTOM_24">
    <p:spTree>
      <p:nvGrpSpPr>
        <p:cNvPr id="1" name="Shape 575"/>
        <p:cNvGrpSpPr/>
        <p:nvPr/>
      </p:nvGrpSpPr>
      <p:grpSpPr>
        <a:xfrm>
          <a:off x="0" y="0"/>
          <a:ext cx="0" cy="0"/>
          <a:chOff x="0" y="0"/>
          <a:chExt cx="0" cy="0"/>
        </a:xfrm>
      </p:grpSpPr>
      <p:grpSp>
        <p:nvGrpSpPr>
          <p:cNvPr id="576" name="Google Shape;576;p48"/>
          <p:cNvGrpSpPr/>
          <p:nvPr/>
        </p:nvGrpSpPr>
        <p:grpSpPr>
          <a:xfrm>
            <a:off x="4385894" y="2370884"/>
            <a:ext cx="375756" cy="411459"/>
            <a:chOff x="3157188" y="909150"/>
            <a:chExt cx="470400" cy="470400"/>
          </a:xfrm>
        </p:grpSpPr>
        <p:sp>
          <p:nvSpPr>
            <p:cNvPr id="577" name="Google Shape;577;p48"/>
            <p:cNvSpPr/>
            <p:nvPr/>
          </p:nvSpPr>
          <p:spPr>
            <a:xfrm>
              <a:off x="3157188" y="909150"/>
              <a:ext cx="470400" cy="470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8"/>
            <p:cNvSpPr/>
            <p:nvPr/>
          </p:nvSpPr>
          <p:spPr>
            <a:xfrm>
              <a:off x="3243138" y="995100"/>
              <a:ext cx="298500" cy="298500"/>
            </a:xfrm>
            <a:prstGeom prst="mathPlus">
              <a:avLst>
                <a:gd name="adj1" fmla="val 9900"/>
              </a:avLst>
            </a:prstGeom>
            <a:solidFill>
              <a:srgbClr val="0D5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8"/>
          <p:cNvGrpSpPr/>
          <p:nvPr/>
        </p:nvGrpSpPr>
        <p:grpSpPr>
          <a:xfrm>
            <a:off x="4569290" y="2569542"/>
            <a:ext cx="2946847" cy="1933119"/>
            <a:chOff x="3216519" y="2571750"/>
            <a:chExt cx="1944600" cy="1569600"/>
          </a:xfrm>
        </p:grpSpPr>
        <p:sp>
          <p:nvSpPr>
            <p:cNvPr id="580" name="Google Shape;580;p48"/>
            <p:cNvSpPr txBox="1"/>
            <p:nvPr/>
          </p:nvSpPr>
          <p:spPr>
            <a:xfrm>
              <a:off x="3461163" y="2814260"/>
              <a:ext cx="1451700" cy="4599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419" sz="1100" b="1">
                  <a:solidFill>
                    <a:srgbClr val="FFFFFF"/>
                  </a:solidFill>
                  <a:latin typeface="Roboto"/>
                  <a:ea typeface="Roboto"/>
                  <a:cs typeface="Roboto"/>
                  <a:sym typeface="Roboto"/>
                </a:rPr>
                <a:t>Vestibulum congue tempus</a:t>
              </a:r>
              <a:endParaRPr sz="1100">
                <a:solidFill>
                  <a:srgbClr val="FFFFFF"/>
                </a:solidFill>
                <a:latin typeface="Roboto"/>
                <a:ea typeface="Roboto"/>
                <a:cs typeface="Roboto"/>
                <a:sym typeface="Roboto"/>
              </a:endParaRPr>
            </a:p>
          </p:txBody>
        </p:sp>
        <p:sp>
          <p:nvSpPr>
            <p:cNvPr id="581" name="Google Shape;581;p48"/>
            <p:cNvSpPr txBox="1"/>
            <p:nvPr/>
          </p:nvSpPr>
          <p:spPr>
            <a:xfrm>
              <a:off x="3461163" y="3274227"/>
              <a:ext cx="1451700" cy="512400"/>
            </a:xfrm>
            <a:prstGeom prst="rect">
              <a:avLst/>
            </a:prstGeom>
            <a:solidFill>
              <a:schemeClr val="accent4"/>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419" sz="800">
                  <a:solidFill>
                    <a:srgbClr val="FFFFFF"/>
                  </a:solidFill>
                  <a:latin typeface="Roboto"/>
                  <a:ea typeface="Roboto"/>
                  <a:cs typeface="Roboto"/>
                  <a:sym typeface="Roboto"/>
                </a:rPr>
                <a:t>Lorem ipsum dolor sit amet, consectetur adipiscing elit, sed do eiusmod tempor.</a:t>
              </a:r>
              <a:endParaRPr sz="800">
                <a:solidFill>
                  <a:srgbClr val="FFFFFF"/>
                </a:solidFill>
                <a:latin typeface="Roboto"/>
                <a:ea typeface="Roboto"/>
                <a:cs typeface="Roboto"/>
                <a:sym typeface="Roboto"/>
              </a:endParaRPr>
            </a:p>
          </p:txBody>
        </p:sp>
        <p:sp>
          <p:nvSpPr>
            <p:cNvPr id="582" name="Google Shape;582;p48"/>
            <p:cNvSpPr/>
            <p:nvPr/>
          </p:nvSpPr>
          <p:spPr>
            <a:xfrm rot="10800000">
              <a:off x="3216519" y="2571750"/>
              <a:ext cx="1944600" cy="1569600"/>
            </a:xfrm>
            <a:prstGeom prst="round2DiagRect">
              <a:avLst>
                <a:gd name="adj1" fmla="val 0"/>
                <a:gd name="adj2" fmla="val 17764"/>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48"/>
          <p:cNvSpPr/>
          <p:nvPr/>
        </p:nvSpPr>
        <p:spPr>
          <a:xfrm flipH="1">
            <a:off x="4569290" y="640822"/>
            <a:ext cx="2946847" cy="1933119"/>
          </a:xfrm>
          <a:prstGeom prst="round2DiagRect">
            <a:avLst>
              <a:gd name="adj1" fmla="val 0"/>
              <a:gd name="adj2" fmla="val 1776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8"/>
          <p:cNvSpPr/>
          <p:nvPr/>
        </p:nvSpPr>
        <p:spPr>
          <a:xfrm flipH="1">
            <a:off x="1627906" y="2569542"/>
            <a:ext cx="2946847" cy="1933119"/>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8"/>
          <p:cNvSpPr/>
          <p:nvPr/>
        </p:nvSpPr>
        <p:spPr>
          <a:xfrm rot="10800000">
            <a:off x="1627906" y="640822"/>
            <a:ext cx="2946847" cy="1933119"/>
          </a:xfrm>
          <a:prstGeom prst="round2DiagRect">
            <a:avLst>
              <a:gd name="adj1" fmla="val 0"/>
              <a:gd name="adj2" fmla="val 1776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8"/>
          <p:cNvSpPr txBox="1">
            <a:spLocks noGrp="1"/>
          </p:cNvSpPr>
          <p:nvPr>
            <p:ph type="subTitle" idx="1"/>
          </p:nvPr>
        </p:nvSpPr>
        <p:spPr>
          <a:xfrm>
            <a:off x="18056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7" name="Google Shape;587;p48"/>
          <p:cNvSpPr txBox="1">
            <a:spLocks noGrp="1"/>
          </p:cNvSpPr>
          <p:nvPr>
            <p:ph type="subTitle" idx="2"/>
          </p:nvPr>
        </p:nvSpPr>
        <p:spPr>
          <a:xfrm>
            <a:off x="4777450" y="895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8" name="Google Shape;588;p48"/>
          <p:cNvSpPr txBox="1">
            <a:spLocks noGrp="1"/>
          </p:cNvSpPr>
          <p:nvPr>
            <p:ph type="subTitle" idx="3"/>
          </p:nvPr>
        </p:nvSpPr>
        <p:spPr>
          <a:xfrm>
            <a:off x="18056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89" name="Google Shape;589;p48"/>
          <p:cNvSpPr txBox="1">
            <a:spLocks noGrp="1"/>
          </p:cNvSpPr>
          <p:nvPr>
            <p:ph type="subTitle" idx="4"/>
          </p:nvPr>
        </p:nvSpPr>
        <p:spPr>
          <a:xfrm>
            <a:off x="4777450" y="2800200"/>
            <a:ext cx="2580300" cy="1475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seño personalizado 26">
  <p:cSld name="CUSTOM_25">
    <p:spTree>
      <p:nvGrpSpPr>
        <p:cNvPr id="1" name="Shape 590"/>
        <p:cNvGrpSpPr/>
        <p:nvPr/>
      </p:nvGrpSpPr>
      <p:grpSpPr>
        <a:xfrm>
          <a:off x="0" y="0"/>
          <a:ext cx="0" cy="0"/>
          <a:chOff x="0" y="0"/>
          <a:chExt cx="0" cy="0"/>
        </a:xfrm>
      </p:grpSpPr>
      <p:grpSp>
        <p:nvGrpSpPr>
          <p:cNvPr id="591" name="Google Shape;591;p49"/>
          <p:cNvGrpSpPr/>
          <p:nvPr/>
        </p:nvGrpSpPr>
        <p:grpSpPr>
          <a:xfrm>
            <a:off x="904562" y="996759"/>
            <a:ext cx="7334917" cy="2922300"/>
            <a:chOff x="2150" y="0"/>
            <a:chExt cx="7334917" cy="2922300"/>
          </a:xfrm>
        </p:grpSpPr>
        <p:sp>
          <p:nvSpPr>
            <p:cNvPr id="592" name="Google Shape;592;p49"/>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9"/>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9"/>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9"/>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9"/>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9"/>
            <p:cNvSpPr/>
            <p:nvPr/>
          </p:nvSpPr>
          <p:spPr>
            <a:xfrm>
              <a:off x="6042567" y="876697"/>
              <a:ext cx="1294500" cy="1168800"/>
            </a:xfrm>
            <a:prstGeom prst="roundRect">
              <a:avLst>
                <a:gd name="adj" fmla="val 16667"/>
              </a:avLst>
            </a:prstGeom>
            <a:solidFill>
              <a:schemeClr val="dk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8" name="Google Shape;598;p49"/>
          <p:cNvSpPr txBox="1">
            <a:spLocks noGrp="1"/>
          </p:cNvSpPr>
          <p:nvPr>
            <p:ph type="subTitle" idx="1"/>
          </p:nvPr>
        </p:nvSpPr>
        <p:spPr>
          <a:xfrm>
            <a:off x="904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599" name="Google Shape;599;p49"/>
          <p:cNvSpPr txBox="1">
            <a:spLocks noGrp="1"/>
          </p:cNvSpPr>
          <p:nvPr>
            <p:ph type="subTitle" idx="2"/>
          </p:nvPr>
        </p:nvSpPr>
        <p:spPr>
          <a:xfrm>
            <a:off x="242855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0" name="Google Shape;600;p49"/>
          <p:cNvSpPr txBox="1">
            <a:spLocks noGrp="1"/>
          </p:cNvSpPr>
          <p:nvPr>
            <p:ph type="subTitle" idx="3"/>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1" name="Google Shape;601;p49"/>
          <p:cNvSpPr txBox="1">
            <a:spLocks noGrp="1"/>
          </p:cNvSpPr>
          <p:nvPr>
            <p:ph type="subTitle" idx="4"/>
          </p:nvPr>
        </p:nvSpPr>
        <p:spPr>
          <a:xfrm>
            <a:off x="5424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02" name="Google Shape;602;p49"/>
          <p:cNvSpPr txBox="1">
            <a:spLocks noGrp="1"/>
          </p:cNvSpPr>
          <p:nvPr>
            <p:ph type="subTitle" idx="5"/>
          </p:nvPr>
        </p:nvSpPr>
        <p:spPr>
          <a:xfrm>
            <a:off x="6948600"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seño personalizado 26 1">
  <p:cSld name="CUSTOM_25_1">
    <p:spTree>
      <p:nvGrpSpPr>
        <p:cNvPr id="1" name="Shape 603"/>
        <p:cNvGrpSpPr/>
        <p:nvPr/>
      </p:nvGrpSpPr>
      <p:grpSpPr>
        <a:xfrm>
          <a:off x="0" y="0"/>
          <a:ext cx="0" cy="0"/>
          <a:chOff x="0" y="0"/>
          <a:chExt cx="0" cy="0"/>
        </a:xfrm>
      </p:grpSpPr>
      <p:grpSp>
        <p:nvGrpSpPr>
          <p:cNvPr id="604" name="Google Shape;604;p50"/>
          <p:cNvGrpSpPr/>
          <p:nvPr/>
        </p:nvGrpSpPr>
        <p:grpSpPr>
          <a:xfrm>
            <a:off x="904562" y="996759"/>
            <a:ext cx="6786481" cy="2922300"/>
            <a:chOff x="2150" y="0"/>
            <a:chExt cx="6786481" cy="2922300"/>
          </a:xfrm>
        </p:grpSpPr>
        <p:sp>
          <p:nvSpPr>
            <p:cNvPr id="605" name="Google Shape;605;p50"/>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0"/>
            <p:cNvSpPr/>
            <p:nvPr/>
          </p:nvSpPr>
          <p:spPr>
            <a:xfrm>
              <a:off x="21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0"/>
            <p:cNvSpPr/>
            <p:nvPr/>
          </p:nvSpPr>
          <p:spPr>
            <a:xfrm>
              <a:off x="15122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0"/>
            <p:cNvSpPr/>
            <p:nvPr/>
          </p:nvSpPr>
          <p:spPr>
            <a:xfrm>
              <a:off x="30223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0"/>
            <p:cNvSpPr/>
            <p:nvPr/>
          </p:nvSpPr>
          <p:spPr>
            <a:xfrm>
              <a:off x="4532463" y="876697"/>
              <a:ext cx="1294500" cy="1168800"/>
            </a:xfrm>
            <a:prstGeom prst="roundRect">
              <a:avLst>
                <a:gd name="adj" fmla="val 16667"/>
              </a:avLst>
            </a:prstGeom>
            <a:solidFill>
              <a:schemeClr val="accent4"/>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50"/>
          <p:cNvSpPr txBox="1">
            <a:spLocks noGrp="1"/>
          </p:cNvSpPr>
          <p:nvPr>
            <p:ph type="subTitle" idx="1"/>
          </p:nvPr>
        </p:nvSpPr>
        <p:spPr>
          <a:xfrm>
            <a:off x="3926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1" name="Google Shape;611;p50"/>
          <p:cNvSpPr txBox="1">
            <a:spLocks noGrp="1"/>
          </p:cNvSpPr>
          <p:nvPr>
            <p:ph type="subTitle" idx="2"/>
          </p:nvPr>
        </p:nvSpPr>
        <p:spPr>
          <a:xfrm>
            <a:off x="5450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2" name="Google Shape;612;p50"/>
          <p:cNvSpPr txBox="1">
            <a:spLocks noGrp="1"/>
          </p:cNvSpPr>
          <p:nvPr>
            <p:ph type="subTitle" idx="3"/>
          </p:nvPr>
        </p:nvSpPr>
        <p:spPr>
          <a:xfrm>
            <a:off x="2402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13" name="Google Shape;613;p50"/>
          <p:cNvSpPr txBox="1">
            <a:spLocks noGrp="1"/>
          </p:cNvSpPr>
          <p:nvPr>
            <p:ph type="subTitle" idx="4"/>
          </p:nvPr>
        </p:nvSpPr>
        <p:spPr>
          <a:xfrm>
            <a:off x="8785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seño personalizado 3 2">
  <p:cSld name="CUSTOM_2_2">
    <p:spTree>
      <p:nvGrpSpPr>
        <p:cNvPr id="1" name="Shape 19"/>
        <p:cNvGrpSpPr/>
        <p:nvPr/>
      </p:nvGrpSpPr>
      <p:grpSpPr>
        <a:xfrm>
          <a:off x="0" y="0"/>
          <a:ext cx="0" cy="0"/>
          <a:chOff x="0" y="0"/>
          <a:chExt cx="0" cy="0"/>
        </a:xfrm>
      </p:grpSpPr>
      <p:sp>
        <p:nvSpPr>
          <p:cNvPr id="20" name="Google Shape;20;p6"/>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3"/>
              </a:buClr>
              <a:buSzPts val="3400"/>
              <a:buFont typeface="Roboto"/>
              <a:buNone/>
              <a:defRPr sz="3400" b="1">
                <a:solidFill>
                  <a:schemeClr val="accent3"/>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iseño personalizado 26 2">
  <p:cSld name="CUSTOM_25_2">
    <p:spTree>
      <p:nvGrpSpPr>
        <p:cNvPr id="1" name="Shape 614"/>
        <p:cNvGrpSpPr/>
        <p:nvPr/>
      </p:nvGrpSpPr>
      <p:grpSpPr>
        <a:xfrm>
          <a:off x="0" y="0"/>
          <a:ext cx="0" cy="0"/>
          <a:chOff x="0" y="0"/>
          <a:chExt cx="0" cy="0"/>
        </a:xfrm>
      </p:grpSpPr>
      <p:grpSp>
        <p:nvGrpSpPr>
          <p:cNvPr id="615" name="Google Shape;615;p51"/>
          <p:cNvGrpSpPr/>
          <p:nvPr/>
        </p:nvGrpSpPr>
        <p:grpSpPr>
          <a:xfrm>
            <a:off x="1452843" y="996759"/>
            <a:ext cx="6238200" cy="2922300"/>
            <a:chOff x="550431" y="0"/>
            <a:chExt cx="6238200" cy="2922300"/>
          </a:xfrm>
        </p:grpSpPr>
        <p:sp>
          <p:nvSpPr>
            <p:cNvPr id="616" name="Google Shape;616;p51"/>
            <p:cNvSpPr/>
            <p:nvPr/>
          </p:nvSpPr>
          <p:spPr>
            <a:xfrm>
              <a:off x="550431" y="0"/>
              <a:ext cx="6238200" cy="2922300"/>
            </a:xfrm>
            <a:prstGeom prst="rightArrow">
              <a:avLst>
                <a:gd name="adj1" fmla="val 50000"/>
                <a:gd name="adj2" fmla="val 50000"/>
              </a:avLst>
            </a:prstGeom>
            <a:solidFill>
              <a:srgbClr val="EFEFEF"/>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1"/>
            <p:cNvSpPr/>
            <p:nvPr/>
          </p:nvSpPr>
          <p:spPr>
            <a:xfrm>
              <a:off x="916550" y="876697"/>
              <a:ext cx="1294500" cy="11688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1"/>
            <p:cNvSpPr/>
            <p:nvPr/>
          </p:nvSpPr>
          <p:spPr>
            <a:xfrm>
              <a:off x="2426654" y="876697"/>
              <a:ext cx="1294500" cy="11688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p:nvPr/>
          </p:nvSpPr>
          <p:spPr>
            <a:xfrm>
              <a:off x="3936758" y="876697"/>
              <a:ext cx="1294500" cy="1168800"/>
            </a:xfrm>
            <a:prstGeom prst="roundRect">
              <a:avLst>
                <a:gd name="adj" fmla="val 16667"/>
              </a:avLst>
            </a:prstGeom>
            <a:solidFill>
              <a:schemeClr val="accent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51"/>
          <p:cNvSpPr txBox="1">
            <a:spLocks noGrp="1"/>
          </p:cNvSpPr>
          <p:nvPr>
            <p:ph type="subTitle" idx="1"/>
          </p:nvPr>
        </p:nvSpPr>
        <p:spPr>
          <a:xfrm>
            <a:off x="1792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1" name="Google Shape;621;p51"/>
          <p:cNvSpPr txBox="1">
            <a:spLocks noGrp="1"/>
          </p:cNvSpPr>
          <p:nvPr>
            <p:ph type="subTitle" idx="2"/>
          </p:nvPr>
        </p:nvSpPr>
        <p:spPr>
          <a:xfrm>
            <a:off x="3316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22" name="Google Shape;622;p51"/>
          <p:cNvSpPr txBox="1">
            <a:spLocks noGrp="1"/>
          </p:cNvSpPr>
          <p:nvPr>
            <p:ph type="subTitle" idx="3"/>
          </p:nvPr>
        </p:nvSpPr>
        <p:spPr>
          <a:xfrm>
            <a:off x="4840975" y="1882325"/>
            <a:ext cx="12948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Diseño personalizado 27">
  <p:cSld name="CUSTOM_26">
    <p:spTree>
      <p:nvGrpSpPr>
        <p:cNvPr id="1" name="Shape 623"/>
        <p:cNvGrpSpPr/>
        <p:nvPr/>
      </p:nvGrpSpPr>
      <p:grpSpPr>
        <a:xfrm>
          <a:off x="0" y="0"/>
          <a:ext cx="0" cy="0"/>
          <a:chOff x="0" y="0"/>
          <a:chExt cx="0" cy="0"/>
        </a:xfrm>
      </p:grpSpPr>
      <p:grpSp>
        <p:nvGrpSpPr>
          <p:cNvPr id="624" name="Google Shape;624;p52"/>
          <p:cNvGrpSpPr/>
          <p:nvPr/>
        </p:nvGrpSpPr>
        <p:grpSpPr>
          <a:xfrm>
            <a:off x="1524429" y="730345"/>
            <a:ext cx="6095137" cy="3682817"/>
            <a:chOff x="622" y="254077"/>
            <a:chExt cx="8126850" cy="4910422"/>
          </a:xfrm>
        </p:grpSpPr>
        <p:sp>
          <p:nvSpPr>
            <p:cNvPr id="625" name="Google Shape;625;p52"/>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6" name="Google Shape;626;p52"/>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7" name="Google Shape;627;p52"/>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8" name="Google Shape;628;p52"/>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29" name="Google Shape;629;p52"/>
            <p:cNvSpPr/>
            <p:nvPr/>
          </p:nvSpPr>
          <p:spPr>
            <a:xfrm>
              <a:off x="899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0" name="Google Shape;630;p52"/>
            <p:cNvSpPr/>
            <p:nvPr/>
          </p:nvSpPr>
          <p:spPr>
            <a:xfrm rot="-5400000">
              <a:off x="3107584" y="1707130"/>
              <a:ext cx="1912800" cy="596100"/>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1" name="Google Shape;631;p52"/>
            <p:cNvSpPr/>
            <p:nvPr/>
          </p:nvSpPr>
          <p:spPr>
            <a:xfrm>
              <a:off x="3070447" y="254077"/>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2" name="Google Shape;632;p52"/>
            <p:cNvSpPr/>
            <p:nvPr/>
          </p:nvSpPr>
          <p:spPr>
            <a:xfrm rot="-2700000">
              <a:off x="4602132" y="2326246"/>
              <a:ext cx="1912582" cy="596091"/>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3" name="Google Shape;633;p52"/>
            <p:cNvSpPr/>
            <p:nvPr/>
          </p:nvSpPr>
          <p:spPr>
            <a:xfrm>
              <a:off x="5241141" y="1153208"/>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4" name="Google Shape;634;p52"/>
            <p:cNvSpPr/>
            <p:nvPr/>
          </p:nvSpPr>
          <p:spPr>
            <a:xfrm>
              <a:off x="5221163" y="3820678"/>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35" name="Google Shape;635;p52"/>
            <p:cNvSpPr/>
            <p:nvPr/>
          </p:nvSpPr>
          <p:spPr>
            <a:xfrm>
              <a:off x="614027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36" name="Google Shape;636;p52"/>
          <p:cNvSpPr txBox="1">
            <a:spLocks noGrp="1"/>
          </p:cNvSpPr>
          <p:nvPr>
            <p:ph type="subTitle" idx="1"/>
          </p:nvPr>
        </p:nvSpPr>
        <p:spPr>
          <a:xfrm>
            <a:off x="2250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7" name="Google Shape;637;p52"/>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8" name="Google Shape;638;p52"/>
          <p:cNvSpPr txBox="1">
            <a:spLocks noGrp="1"/>
          </p:cNvSpPr>
          <p:nvPr>
            <p:ph type="subTitle" idx="3"/>
          </p:nvPr>
        </p:nvSpPr>
        <p:spPr>
          <a:xfrm>
            <a:off x="3850375" y="739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39" name="Google Shape;639;p52"/>
          <p:cNvSpPr txBox="1">
            <a:spLocks noGrp="1"/>
          </p:cNvSpPr>
          <p:nvPr>
            <p:ph type="subTitle" idx="4"/>
          </p:nvPr>
        </p:nvSpPr>
        <p:spPr>
          <a:xfrm>
            <a:off x="5526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0" name="Google Shape;640;p52"/>
          <p:cNvSpPr txBox="1">
            <a:spLocks noGrp="1"/>
          </p:cNvSpPr>
          <p:nvPr>
            <p:ph type="subTitle" idx="5"/>
          </p:nvPr>
        </p:nvSpPr>
        <p:spPr>
          <a:xfrm>
            <a:off x="62125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41" name="Google Shape;641;p52"/>
          <p:cNvSpPr txBox="1">
            <a:spLocks noGrp="1"/>
          </p:cNvSpPr>
          <p:nvPr>
            <p:ph type="subTitle" idx="6"/>
          </p:nvPr>
        </p:nvSpPr>
        <p:spPr>
          <a:xfrm>
            <a:off x="3850375" y="3061625"/>
            <a:ext cx="13953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Diseño personalizado 27 1">
  <p:cSld name="CUSTOM_26_1">
    <p:spTree>
      <p:nvGrpSpPr>
        <p:cNvPr id="1" name="Shape 642"/>
        <p:cNvGrpSpPr/>
        <p:nvPr/>
      </p:nvGrpSpPr>
      <p:grpSpPr>
        <a:xfrm>
          <a:off x="0" y="0"/>
          <a:ext cx="0" cy="0"/>
          <a:chOff x="0" y="0"/>
          <a:chExt cx="0" cy="0"/>
        </a:xfrm>
      </p:grpSpPr>
      <p:grpSp>
        <p:nvGrpSpPr>
          <p:cNvPr id="643" name="Google Shape;643;p53"/>
          <p:cNvGrpSpPr/>
          <p:nvPr/>
        </p:nvGrpSpPr>
        <p:grpSpPr>
          <a:xfrm>
            <a:off x="1524429" y="1404693"/>
            <a:ext cx="6095137" cy="3008468"/>
            <a:chOff x="622" y="1153208"/>
            <a:chExt cx="8126850" cy="4011291"/>
          </a:xfrm>
        </p:grpSpPr>
        <p:sp>
          <p:nvSpPr>
            <p:cNvPr id="644" name="Google Shape;644;p53"/>
            <p:cNvSpPr/>
            <p:nvPr/>
          </p:nvSpPr>
          <p:spPr>
            <a:xfrm>
              <a:off x="3018155" y="3072899"/>
              <a:ext cx="2091600" cy="2091600"/>
            </a:xfrm>
            <a:prstGeom prst="ellipse">
              <a:avLst/>
            </a:prstGeom>
            <a:solidFill>
              <a:schemeClr val="dk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5" name="Google Shape;645;p53"/>
            <p:cNvSpPr/>
            <p:nvPr/>
          </p:nvSpPr>
          <p:spPr>
            <a:xfrm rot="10800000">
              <a:off x="994036" y="3820709"/>
              <a:ext cx="1912800" cy="596100"/>
            </a:xfrm>
            <a:prstGeom prst="leftArrow">
              <a:avLst>
                <a:gd name="adj1" fmla="val 60000"/>
                <a:gd name="adj2" fmla="val 50000"/>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6" name="Google Shape;646;p53"/>
            <p:cNvSpPr/>
            <p:nvPr/>
          </p:nvSpPr>
          <p:spPr>
            <a:xfrm>
              <a:off x="622" y="3323902"/>
              <a:ext cx="1987200" cy="1589700"/>
            </a:xfrm>
            <a:prstGeom prst="roundRect">
              <a:avLst>
                <a:gd name="adj" fmla="val 10000"/>
              </a:avLst>
            </a:prstGeom>
            <a:solidFill>
              <a:schemeClr val="accent1"/>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7" name="Google Shape;647;p53"/>
            <p:cNvSpPr/>
            <p:nvPr/>
          </p:nvSpPr>
          <p:spPr>
            <a:xfrm rot="-8100000">
              <a:off x="1613256" y="2326274"/>
              <a:ext cx="1912582" cy="596091"/>
            </a:xfrm>
            <a:prstGeom prst="leftArrow">
              <a:avLst>
                <a:gd name="adj1" fmla="val 60000"/>
                <a:gd name="adj2" fmla="val 5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8" name="Google Shape;648;p53"/>
            <p:cNvSpPr/>
            <p:nvPr/>
          </p:nvSpPr>
          <p:spPr>
            <a:xfrm>
              <a:off x="1407753" y="1153208"/>
              <a:ext cx="1987200" cy="1589700"/>
            </a:xfrm>
            <a:prstGeom prst="roundRect">
              <a:avLst>
                <a:gd name="adj" fmla="val 10000"/>
              </a:avLst>
            </a:prstGeom>
            <a:solidFill>
              <a:schemeClr val="accent2"/>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49" name="Google Shape;649;p53"/>
            <p:cNvSpPr/>
            <p:nvPr/>
          </p:nvSpPr>
          <p:spPr>
            <a:xfrm rot="-2700000">
              <a:off x="4602132" y="2326246"/>
              <a:ext cx="1912582" cy="596091"/>
            </a:xfrm>
            <a:prstGeom prst="leftArrow">
              <a:avLst>
                <a:gd name="adj1" fmla="val 60000"/>
                <a:gd name="adj2" fmla="val 5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0" name="Google Shape;650;p53"/>
            <p:cNvSpPr/>
            <p:nvPr/>
          </p:nvSpPr>
          <p:spPr>
            <a:xfrm>
              <a:off x="4733141" y="1153208"/>
              <a:ext cx="1987200" cy="1589700"/>
            </a:xfrm>
            <a:prstGeom prst="roundRect">
              <a:avLst>
                <a:gd name="adj" fmla="val 10000"/>
              </a:avLst>
            </a:prstGeom>
            <a:solidFill>
              <a:schemeClr val="accent3"/>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1" name="Google Shape;651;p53"/>
            <p:cNvSpPr/>
            <p:nvPr/>
          </p:nvSpPr>
          <p:spPr>
            <a:xfrm>
              <a:off x="5221163" y="3820678"/>
              <a:ext cx="1912800" cy="596100"/>
            </a:xfrm>
            <a:prstGeom prst="leftArrow">
              <a:avLst>
                <a:gd name="adj1" fmla="val 60000"/>
                <a:gd name="adj2" fmla="val 5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52" name="Google Shape;652;p53"/>
            <p:cNvSpPr/>
            <p:nvPr/>
          </p:nvSpPr>
          <p:spPr>
            <a:xfrm>
              <a:off x="6140272" y="3323902"/>
              <a:ext cx="1987200" cy="1589700"/>
            </a:xfrm>
            <a:prstGeom prst="roundRect">
              <a:avLst>
                <a:gd name="adj" fmla="val 10000"/>
              </a:avLst>
            </a:prstGeom>
            <a:solidFill>
              <a:schemeClr val="accent4"/>
            </a:solidFill>
            <a:ln w="12700" cap="flat" cmpd="sng">
              <a:solidFill>
                <a:srgbClr val="FFFFFF"/>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653" name="Google Shape;653;p53"/>
          <p:cNvSpPr txBox="1">
            <a:spLocks noGrp="1"/>
          </p:cNvSpPr>
          <p:nvPr>
            <p:ph type="subTitle" idx="1"/>
          </p:nvPr>
        </p:nvSpPr>
        <p:spPr>
          <a:xfrm>
            <a:off x="26311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4" name="Google Shape;654;p53"/>
          <p:cNvSpPr txBox="1">
            <a:spLocks noGrp="1"/>
          </p:cNvSpPr>
          <p:nvPr>
            <p:ph type="subTitle" idx="2"/>
          </p:nvPr>
        </p:nvSpPr>
        <p:spPr>
          <a:xfrm>
            <a:off x="1564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5" name="Google Shape;655;p53"/>
          <p:cNvSpPr txBox="1">
            <a:spLocks noGrp="1"/>
          </p:cNvSpPr>
          <p:nvPr>
            <p:ph type="subTitle" idx="3"/>
          </p:nvPr>
        </p:nvSpPr>
        <p:spPr>
          <a:xfrm>
            <a:off x="5145775" y="14251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6" name="Google Shape;656;p53"/>
          <p:cNvSpPr txBox="1">
            <a:spLocks noGrp="1"/>
          </p:cNvSpPr>
          <p:nvPr>
            <p:ph type="subTitle" idx="4"/>
          </p:nvPr>
        </p:nvSpPr>
        <p:spPr>
          <a:xfrm>
            <a:off x="6136375" y="3025325"/>
            <a:ext cx="1395300" cy="11880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a:solidFill>
                  <a:schemeClr val="lt2"/>
                </a:solidFill>
              </a:defRPr>
            </a:lvl1pPr>
            <a:lvl2pPr lvl="1" algn="ctr" rtl="0">
              <a:spcBef>
                <a:spcPts val="0"/>
              </a:spcBef>
              <a:spcAft>
                <a:spcPts val="0"/>
              </a:spcAft>
              <a:buClr>
                <a:schemeClr val="lt2"/>
              </a:buClr>
              <a:buSzPts val="1200"/>
              <a:buNone/>
              <a:defRPr sz="1200">
                <a:solidFill>
                  <a:schemeClr val="lt2"/>
                </a:solidFill>
              </a:defRPr>
            </a:lvl2pPr>
            <a:lvl3pPr lvl="2" algn="ctr" rtl="0">
              <a:spcBef>
                <a:spcPts val="0"/>
              </a:spcBef>
              <a:spcAft>
                <a:spcPts val="0"/>
              </a:spcAft>
              <a:buClr>
                <a:schemeClr val="lt2"/>
              </a:buClr>
              <a:buSzPts val="1200"/>
              <a:buNone/>
              <a:defRPr sz="1200">
                <a:solidFill>
                  <a:schemeClr val="lt2"/>
                </a:solidFill>
              </a:defRPr>
            </a:lvl3pPr>
            <a:lvl4pPr lvl="3" algn="ctr" rtl="0">
              <a:spcBef>
                <a:spcPts val="0"/>
              </a:spcBef>
              <a:spcAft>
                <a:spcPts val="0"/>
              </a:spcAft>
              <a:buClr>
                <a:schemeClr val="lt2"/>
              </a:buClr>
              <a:buSzPts val="1200"/>
              <a:buNone/>
              <a:defRPr sz="1200">
                <a:solidFill>
                  <a:schemeClr val="lt2"/>
                </a:solidFill>
              </a:defRPr>
            </a:lvl4pPr>
            <a:lvl5pPr lvl="4" algn="ctr" rtl="0">
              <a:spcBef>
                <a:spcPts val="0"/>
              </a:spcBef>
              <a:spcAft>
                <a:spcPts val="0"/>
              </a:spcAft>
              <a:buClr>
                <a:schemeClr val="lt2"/>
              </a:buClr>
              <a:buSzPts val="1200"/>
              <a:buNone/>
              <a:defRPr sz="1200">
                <a:solidFill>
                  <a:schemeClr val="lt2"/>
                </a:solidFill>
              </a:defRPr>
            </a:lvl5pPr>
            <a:lvl6pPr lvl="5" algn="ctr" rtl="0">
              <a:spcBef>
                <a:spcPts val="0"/>
              </a:spcBef>
              <a:spcAft>
                <a:spcPts val="0"/>
              </a:spcAft>
              <a:buClr>
                <a:schemeClr val="lt2"/>
              </a:buClr>
              <a:buSzPts val="1200"/>
              <a:buNone/>
              <a:defRPr sz="1200">
                <a:solidFill>
                  <a:schemeClr val="lt2"/>
                </a:solidFill>
              </a:defRPr>
            </a:lvl6pPr>
            <a:lvl7pPr lvl="6" algn="ctr" rtl="0">
              <a:spcBef>
                <a:spcPts val="0"/>
              </a:spcBef>
              <a:spcAft>
                <a:spcPts val="0"/>
              </a:spcAft>
              <a:buClr>
                <a:schemeClr val="lt2"/>
              </a:buClr>
              <a:buSzPts val="1200"/>
              <a:buNone/>
              <a:defRPr sz="1200">
                <a:solidFill>
                  <a:schemeClr val="lt2"/>
                </a:solidFill>
              </a:defRPr>
            </a:lvl7pPr>
            <a:lvl8pPr lvl="7" algn="ctr" rtl="0">
              <a:spcBef>
                <a:spcPts val="0"/>
              </a:spcBef>
              <a:spcAft>
                <a:spcPts val="0"/>
              </a:spcAft>
              <a:buClr>
                <a:schemeClr val="lt2"/>
              </a:buClr>
              <a:buSzPts val="1200"/>
              <a:buNone/>
              <a:defRPr sz="1200">
                <a:solidFill>
                  <a:schemeClr val="lt2"/>
                </a:solidFill>
              </a:defRPr>
            </a:lvl8pPr>
            <a:lvl9pPr lvl="8" algn="ctr" rtl="0">
              <a:spcBef>
                <a:spcPts val="0"/>
              </a:spcBef>
              <a:spcAft>
                <a:spcPts val="0"/>
              </a:spcAft>
              <a:buClr>
                <a:schemeClr val="lt2"/>
              </a:buClr>
              <a:buSzPts val="1200"/>
              <a:buNone/>
              <a:defRPr sz="1200">
                <a:solidFill>
                  <a:schemeClr val="lt2"/>
                </a:solidFill>
              </a:defRPr>
            </a:lvl9pPr>
          </a:lstStyle>
          <a:p>
            <a:endParaRPr/>
          </a:p>
        </p:txBody>
      </p:sp>
      <p:sp>
        <p:nvSpPr>
          <p:cNvPr id="657" name="Google Shape;657;p53"/>
          <p:cNvSpPr txBox="1">
            <a:spLocks noGrp="1"/>
          </p:cNvSpPr>
          <p:nvPr>
            <p:ph type="subTitle" idx="5"/>
          </p:nvPr>
        </p:nvSpPr>
        <p:spPr>
          <a:xfrm>
            <a:off x="3850375" y="3061625"/>
            <a:ext cx="1422000" cy="1151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seño personalizado 28">
  <p:cSld name="CUSTOM_27">
    <p:spTree>
      <p:nvGrpSpPr>
        <p:cNvPr id="1" name="Shape 658"/>
        <p:cNvGrpSpPr/>
        <p:nvPr/>
      </p:nvGrpSpPr>
      <p:grpSpPr>
        <a:xfrm>
          <a:off x="0" y="0"/>
          <a:ext cx="0" cy="0"/>
          <a:chOff x="0" y="0"/>
          <a:chExt cx="0" cy="0"/>
        </a:xfrm>
      </p:grpSpPr>
      <p:grpSp>
        <p:nvGrpSpPr>
          <p:cNvPr id="659" name="Google Shape;659;p54"/>
          <p:cNvGrpSpPr/>
          <p:nvPr/>
        </p:nvGrpSpPr>
        <p:grpSpPr>
          <a:xfrm>
            <a:off x="1504776" y="862491"/>
            <a:ext cx="6134494" cy="2754334"/>
            <a:chOff x="-145" y="2594"/>
            <a:chExt cx="5342705" cy="2420754"/>
          </a:xfrm>
        </p:grpSpPr>
        <p:sp>
          <p:nvSpPr>
            <p:cNvPr id="660" name="Google Shape;660;p54"/>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4"/>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4"/>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4"/>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4"/>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4"/>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4"/>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54"/>
          <p:cNvGrpSpPr/>
          <p:nvPr/>
        </p:nvGrpSpPr>
        <p:grpSpPr>
          <a:xfrm>
            <a:off x="1504776" y="3481669"/>
            <a:ext cx="6134494" cy="794981"/>
            <a:chOff x="-145" y="1724648"/>
            <a:chExt cx="5342705" cy="698700"/>
          </a:xfrm>
        </p:grpSpPr>
        <p:sp>
          <p:nvSpPr>
            <p:cNvPr id="669" name="Google Shape;669;p54"/>
            <p:cNvSpPr/>
            <p:nvPr/>
          </p:nvSpPr>
          <p:spPr>
            <a:xfrm rot="5400000">
              <a:off x="-104845" y="1829348"/>
              <a:ext cx="698700" cy="489300"/>
            </a:xfrm>
            <a:prstGeom prst="chevron">
              <a:avLst>
                <a:gd name="adj" fmla="val 50000"/>
              </a:avLst>
            </a:prstGeom>
            <a:solidFill>
              <a:schemeClr val="dk2"/>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4"/>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dk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54"/>
          <p:cNvSpPr txBox="1">
            <a:spLocks noGrp="1"/>
          </p:cNvSpPr>
          <p:nvPr>
            <p:ph type="subTitle" idx="1"/>
          </p:nvPr>
        </p:nvSpPr>
        <p:spPr>
          <a:xfrm>
            <a:off x="2077000" y="862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2" name="Google Shape;672;p54"/>
          <p:cNvSpPr txBox="1">
            <a:spLocks noGrp="1"/>
          </p:cNvSpPr>
          <p:nvPr>
            <p:ph type="subTitle" idx="2"/>
          </p:nvPr>
        </p:nvSpPr>
        <p:spPr>
          <a:xfrm>
            <a:off x="2077000" y="1548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3" name="Google Shape;673;p54"/>
          <p:cNvSpPr txBox="1">
            <a:spLocks noGrp="1"/>
          </p:cNvSpPr>
          <p:nvPr>
            <p:ph type="subTitle" idx="3"/>
          </p:nvPr>
        </p:nvSpPr>
        <p:spPr>
          <a:xfrm>
            <a:off x="2077000" y="2157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4" name="Google Shape;674;p54"/>
          <p:cNvSpPr txBox="1">
            <a:spLocks noGrp="1"/>
          </p:cNvSpPr>
          <p:nvPr>
            <p:ph type="subTitle" idx="4"/>
          </p:nvPr>
        </p:nvSpPr>
        <p:spPr>
          <a:xfrm>
            <a:off x="2077000" y="2843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75" name="Google Shape;675;p54"/>
          <p:cNvSpPr txBox="1">
            <a:spLocks noGrp="1"/>
          </p:cNvSpPr>
          <p:nvPr>
            <p:ph type="subTitle" idx="5"/>
          </p:nvPr>
        </p:nvSpPr>
        <p:spPr>
          <a:xfrm>
            <a:off x="2077000" y="3453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seño personalizado 28 1">
  <p:cSld name="CUSTOM_27_1">
    <p:spTree>
      <p:nvGrpSpPr>
        <p:cNvPr id="1" name="Shape 676"/>
        <p:cNvGrpSpPr/>
        <p:nvPr/>
      </p:nvGrpSpPr>
      <p:grpSpPr>
        <a:xfrm>
          <a:off x="0" y="0"/>
          <a:ext cx="0" cy="0"/>
          <a:chOff x="0" y="0"/>
          <a:chExt cx="0" cy="0"/>
        </a:xfrm>
      </p:grpSpPr>
      <p:grpSp>
        <p:nvGrpSpPr>
          <p:cNvPr id="677" name="Google Shape;677;p55"/>
          <p:cNvGrpSpPr/>
          <p:nvPr/>
        </p:nvGrpSpPr>
        <p:grpSpPr>
          <a:xfrm>
            <a:off x="1504776" y="1014891"/>
            <a:ext cx="6134494" cy="2754334"/>
            <a:chOff x="-145" y="2594"/>
            <a:chExt cx="5342705" cy="2420754"/>
          </a:xfrm>
        </p:grpSpPr>
        <p:sp>
          <p:nvSpPr>
            <p:cNvPr id="678" name="Google Shape;678;p55"/>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5"/>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5"/>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5"/>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5"/>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5"/>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5"/>
            <p:cNvSpPr/>
            <p:nvPr/>
          </p:nvSpPr>
          <p:spPr>
            <a:xfrm rot="5400000">
              <a:off x="-104845" y="1829348"/>
              <a:ext cx="698700" cy="489300"/>
            </a:xfrm>
            <a:prstGeom prst="chevron">
              <a:avLst>
                <a:gd name="adj" fmla="val 50000"/>
              </a:avLst>
            </a:prstGeom>
            <a:solidFill>
              <a:schemeClr val="accent4"/>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5"/>
            <p:cNvSpPr/>
            <p:nvPr/>
          </p:nvSpPr>
          <p:spPr>
            <a:xfrm rot="5400000">
              <a:off x="2688760" y="-474951"/>
              <a:ext cx="454200" cy="4853400"/>
            </a:xfrm>
            <a:prstGeom prst="round2SameRect">
              <a:avLst>
                <a:gd name="adj1" fmla="val 16667"/>
                <a:gd name="adj2" fmla="val 0"/>
              </a:avLst>
            </a:prstGeom>
            <a:solidFill>
              <a:srgbClr val="FFFFFF">
                <a:alpha val="89800"/>
              </a:srgbClr>
            </a:solidFill>
            <a:ln w="9525" cap="flat" cmpd="sng">
              <a:solidFill>
                <a:schemeClr val="accent4"/>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55"/>
          <p:cNvSpPr txBox="1">
            <a:spLocks noGrp="1"/>
          </p:cNvSpPr>
          <p:nvPr>
            <p:ph type="subTitle" idx="1"/>
          </p:nvPr>
        </p:nvSpPr>
        <p:spPr>
          <a:xfrm>
            <a:off x="2077000" y="10149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7" name="Google Shape;687;p55"/>
          <p:cNvSpPr txBox="1">
            <a:spLocks noGrp="1"/>
          </p:cNvSpPr>
          <p:nvPr>
            <p:ph type="subTitle" idx="2"/>
          </p:nvPr>
        </p:nvSpPr>
        <p:spPr>
          <a:xfrm>
            <a:off x="2077000" y="1700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8" name="Google Shape;688;p55"/>
          <p:cNvSpPr txBox="1">
            <a:spLocks noGrp="1"/>
          </p:cNvSpPr>
          <p:nvPr>
            <p:ph type="subTitle" idx="3"/>
          </p:nvPr>
        </p:nvSpPr>
        <p:spPr>
          <a:xfrm>
            <a:off x="2077000" y="23103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89" name="Google Shape;689;p55"/>
          <p:cNvSpPr txBox="1">
            <a:spLocks noGrp="1"/>
          </p:cNvSpPr>
          <p:nvPr>
            <p:ph type="subTitle" idx="4"/>
          </p:nvPr>
        </p:nvSpPr>
        <p:spPr>
          <a:xfrm>
            <a:off x="2077000" y="2996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seño personalizado 28 1 1">
  <p:cSld name="CUSTOM_27_1_1">
    <p:spTree>
      <p:nvGrpSpPr>
        <p:cNvPr id="1" name="Shape 690"/>
        <p:cNvGrpSpPr/>
        <p:nvPr/>
      </p:nvGrpSpPr>
      <p:grpSpPr>
        <a:xfrm>
          <a:off x="0" y="0"/>
          <a:ext cx="0" cy="0"/>
          <a:chOff x="0" y="0"/>
          <a:chExt cx="0" cy="0"/>
        </a:xfrm>
      </p:grpSpPr>
      <p:grpSp>
        <p:nvGrpSpPr>
          <p:cNvPr id="691" name="Google Shape;691;p56"/>
          <p:cNvGrpSpPr/>
          <p:nvPr/>
        </p:nvGrpSpPr>
        <p:grpSpPr>
          <a:xfrm>
            <a:off x="1504776" y="1319691"/>
            <a:ext cx="6134494" cy="2101216"/>
            <a:chOff x="-145" y="2594"/>
            <a:chExt cx="5342705" cy="1846736"/>
          </a:xfrm>
        </p:grpSpPr>
        <p:sp>
          <p:nvSpPr>
            <p:cNvPr id="692" name="Google Shape;692;p56"/>
            <p:cNvSpPr/>
            <p:nvPr/>
          </p:nvSpPr>
          <p:spPr>
            <a:xfrm rot="5400000">
              <a:off x="-104845" y="107294"/>
              <a:ext cx="698700" cy="489300"/>
            </a:xfrm>
            <a:prstGeom prst="chevron">
              <a:avLst>
                <a:gd name="adj" fmla="val 50000"/>
              </a:avLst>
            </a:prstGeom>
            <a:solidFill>
              <a:schemeClr val="accent1"/>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6"/>
            <p:cNvSpPr/>
            <p:nvPr/>
          </p:nvSpPr>
          <p:spPr>
            <a:xfrm rot="5400000">
              <a:off x="2688609" y="-2196855"/>
              <a:ext cx="454500" cy="4853400"/>
            </a:xfrm>
            <a:prstGeom prst="round2SameRect">
              <a:avLst>
                <a:gd name="adj1" fmla="val 16667"/>
                <a:gd name="adj2" fmla="val 0"/>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6"/>
            <p:cNvSpPr/>
            <p:nvPr/>
          </p:nvSpPr>
          <p:spPr>
            <a:xfrm rot="5400000">
              <a:off x="-104845" y="681312"/>
              <a:ext cx="698700" cy="489300"/>
            </a:xfrm>
            <a:prstGeom prst="chevron">
              <a:avLst>
                <a:gd name="adj" fmla="val 50000"/>
              </a:avLst>
            </a:prstGeom>
            <a:solidFill>
              <a:srgbClr val="E2A30B"/>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6"/>
            <p:cNvSpPr/>
            <p:nvPr/>
          </p:nvSpPr>
          <p:spPr>
            <a:xfrm rot="5400000">
              <a:off x="2688760" y="-1622987"/>
              <a:ext cx="454200" cy="4853400"/>
            </a:xfrm>
            <a:prstGeom prst="round2SameRect">
              <a:avLst>
                <a:gd name="adj1" fmla="val 16667"/>
                <a:gd name="adj2" fmla="val 0"/>
              </a:avLst>
            </a:prstGeom>
            <a:solidFill>
              <a:srgbClr val="FFFFFF">
                <a:alpha val="89800"/>
              </a:srgbClr>
            </a:solidFill>
            <a:ln w="9525" cap="flat" cmpd="sng">
              <a:solidFill>
                <a:srgbClr val="E2A30B"/>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6"/>
            <p:cNvSpPr/>
            <p:nvPr/>
          </p:nvSpPr>
          <p:spPr>
            <a:xfrm rot="5400000">
              <a:off x="-104845" y="1255330"/>
              <a:ext cx="698700" cy="489300"/>
            </a:xfrm>
            <a:prstGeom prst="chevron">
              <a:avLst>
                <a:gd name="adj" fmla="val 50000"/>
              </a:avLst>
            </a:prstGeom>
            <a:solidFill>
              <a:schemeClr val="accent3"/>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6"/>
            <p:cNvSpPr/>
            <p:nvPr/>
          </p:nvSpPr>
          <p:spPr>
            <a:xfrm rot="5400000">
              <a:off x="2688760" y="-1048969"/>
              <a:ext cx="454200" cy="4853400"/>
            </a:xfrm>
            <a:prstGeom prst="round2SameRect">
              <a:avLst>
                <a:gd name="adj1" fmla="val 16667"/>
                <a:gd name="adj2" fmla="val 0"/>
              </a:avLst>
            </a:prstGeom>
            <a:solidFill>
              <a:srgbClr val="FFFFFF">
                <a:alpha val="89800"/>
              </a:srgbClr>
            </a:solidFill>
            <a:ln w="9525"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56"/>
          <p:cNvSpPr txBox="1">
            <a:spLocks noGrp="1"/>
          </p:cNvSpPr>
          <p:nvPr>
            <p:ph type="subTitle" idx="1"/>
          </p:nvPr>
        </p:nvSpPr>
        <p:spPr>
          <a:xfrm>
            <a:off x="2077000" y="13197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699" name="Google Shape;699;p56"/>
          <p:cNvSpPr txBox="1">
            <a:spLocks noGrp="1"/>
          </p:cNvSpPr>
          <p:nvPr>
            <p:ph type="subTitle" idx="2"/>
          </p:nvPr>
        </p:nvSpPr>
        <p:spPr>
          <a:xfrm>
            <a:off x="2077000" y="20055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00" name="Google Shape;700;p56"/>
          <p:cNvSpPr txBox="1">
            <a:spLocks noGrp="1"/>
          </p:cNvSpPr>
          <p:nvPr>
            <p:ph type="subTitle" idx="3"/>
          </p:nvPr>
        </p:nvSpPr>
        <p:spPr>
          <a:xfrm>
            <a:off x="2077000" y="2615100"/>
            <a:ext cx="55623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seño personalizado 29">
  <p:cSld name="CUSTOM_28">
    <p:spTree>
      <p:nvGrpSpPr>
        <p:cNvPr id="1" name="Shape 701"/>
        <p:cNvGrpSpPr/>
        <p:nvPr/>
      </p:nvGrpSpPr>
      <p:grpSpPr>
        <a:xfrm>
          <a:off x="0" y="0"/>
          <a:ext cx="0" cy="0"/>
          <a:chOff x="0" y="0"/>
          <a:chExt cx="0" cy="0"/>
        </a:xfrm>
      </p:grpSpPr>
      <p:grpSp>
        <p:nvGrpSpPr>
          <p:cNvPr id="702" name="Google Shape;702;p57"/>
          <p:cNvGrpSpPr/>
          <p:nvPr/>
        </p:nvGrpSpPr>
        <p:grpSpPr>
          <a:xfrm>
            <a:off x="712381" y="659587"/>
            <a:ext cx="7666200" cy="3286690"/>
            <a:chOff x="0" y="35811"/>
            <a:chExt cx="7666200" cy="3286690"/>
          </a:xfrm>
        </p:grpSpPr>
        <p:sp>
          <p:nvSpPr>
            <p:cNvPr id="703" name="Google Shape;703;p57"/>
            <p:cNvSpPr/>
            <p:nvPr/>
          </p:nvSpPr>
          <p:spPr>
            <a:xfrm>
              <a:off x="0" y="404811"/>
              <a:ext cx="7666200" cy="630000"/>
            </a:xfrm>
            <a:prstGeom prst="rect">
              <a:avLst/>
            </a:prstGeom>
            <a:solidFill>
              <a:srgbClr val="FFFFFF">
                <a:alpha val="89800"/>
              </a:srgbClr>
            </a:solidFill>
            <a:ln w="9525" cap="flat" cmpd="sng">
              <a:solidFill>
                <a:schemeClr val="accent1"/>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7"/>
            <p:cNvSpPr/>
            <p:nvPr/>
          </p:nvSpPr>
          <p:spPr>
            <a:xfrm>
              <a:off x="383303" y="35811"/>
              <a:ext cx="7003800" cy="738000"/>
            </a:xfrm>
            <a:prstGeom prst="roundRect">
              <a:avLst>
                <a:gd name="adj" fmla="val 16667"/>
              </a:avLst>
            </a:prstGeom>
            <a:solidFill>
              <a:schemeClr val="accent1"/>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7"/>
            <p:cNvSpPr/>
            <p:nvPr/>
          </p:nvSpPr>
          <p:spPr>
            <a:xfrm>
              <a:off x="0" y="1538811"/>
              <a:ext cx="7666200" cy="630000"/>
            </a:xfrm>
            <a:prstGeom prst="rect">
              <a:avLst/>
            </a:prstGeom>
            <a:solidFill>
              <a:srgbClr val="FFFFFF">
                <a:alpha val="89800"/>
              </a:srgbClr>
            </a:solidFill>
            <a:ln w="9525" cap="flat" cmpd="sng">
              <a:solidFill>
                <a:schemeClr val="accent2"/>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7"/>
            <p:cNvSpPr/>
            <p:nvPr/>
          </p:nvSpPr>
          <p:spPr>
            <a:xfrm>
              <a:off x="383303" y="1169811"/>
              <a:ext cx="7003800" cy="738000"/>
            </a:xfrm>
            <a:prstGeom prst="roundRect">
              <a:avLst>
                <a:gd name="adj" fmla="val 16667"/>
              </a:avLst>
            </a:prstGeom>
            <a:solidFill>
              <a:schemeClr val="accent2"/>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7"/>
            <p:cNvSpPr/>
            <p:nvPr/>
          </p:nvSpPr>
          <p:spPr>
            <a:xfrm>
              <a:off x="0" y="2692501"/>
              <a:ext cx="7666200" cy="630000"/>
            </a:xfrm>
            <a:prstGeom prst="rect">
              <a:avLst/>
            </a:prstGeom>
            <a:solidFill>
              <a:srgbClr val="FFFFFF">
                <a:alpha val="89800"/>
              </a:srgbClr>
            </a:solidFill>
            <a:ln w="9525" cap="flat" cmpd="sng">
              <a:solidFill>
                <a:srgbClr val="009EE3"/>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7"/>
            <p:cNvSpPr/>
            <p:nvPr/>
          </p:nvSpPr>
          <p:spPr>
            <a:xfrm>
              <a:off x="383303" y="2303811"/>
              <a:ext cx="7003800" cy="738000"/>
            </a:xfrm>
            <a:prstGeom prst="roundRect">
              <a:avLst>
                <a:gd name="adj" fmla="val 16667"/>
              </a:avLst>
            </a:prstGeom>
            <a:solidFill>
              <a:srgbClr val="009EE3"/>
            </a:soli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57"/>
          <p:cNvSpPr txBox="1">
            <a:spLocks noGrp="1"/>
          </p:cNvSpPr>
          <p:nvPr>
            <p:ph type="subTitle" idx="1"/>
          </p:nvPr>
        </p:nvSpPr>
        <p:spPr>
          <a:xfrm>
            <a:off x="1211075" y="782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0" name="Google Shape;710;p57"/>
          <p:cNvSpPr txBox="1">
            <a:spLocks noGrp="1"/>
          </p:cNvSpPr>
          <p:nvPr>
            <p:ph type="subTitle" idx="2"/>
          </p:nvPr>
        </p:nvSpPr>
        <p:spPr>
          <a:xfrm>
            <a:off x="1211075" y="1925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
        <p:nvSpPr>
          <p:cNvPr id="711" name="Google Shape;711;p57"/>
          <p:cNvSpPr txBox="1">
            <a:spLocks noGrp="1"/>
          </p:cNvSpPr>
          <p:nvPr>
            <p:ph type="subTitle" idx="3"/>
          </p:nvPr>
        </p:nvSpPr>
        <p:spPr>
          <a:xfrm>
            <a:off x="1211075" y="3068825"/>
            <a:ext cx="67638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a:solidFill>
                  <a:schemeClr val="lt2"/>
                </a:solidFill>
              </a:defRPr>
            </a:lvl1pPr>
            <a:lvl2pPr lvl="1" algn="ctr" rtl="0">
              <a:spcBef>
                <a:spcPts val="0"/>
              </a:spcBef>
              <a:spcAft>
                <a:spcPts val="0"/>
              </a:spcAft>
              <a:buClr>
                <a:schemeClr val="lt2"/>
              </a:buClr>
              <a:buSzPts val="1400"/>
              <a:buNone/>
              <a:defRPr>
                <a:solidFill>
                  <a:schemeClr val="lt2"/>
                </a:solidFill>
              </a:defRPr>
            </a:lvl2pPr>
            <a:lvl3pPr lvl="2" algn="ctr" rtl="0">
              <a:spcBef>
                <a:spcPts val="0"/>
              </a:spcBef>
              <a:spcAft>
                <a:spcPts val="0"/>
              </a:spcAft>
              <a:buClr>
                <a:schemeClr val="lt2"/>
              </a:buClr>
              <a:buSzPts val="1400"/>
              <a:buNone/>
              <a:defRPr>
                <a:solidFill>
                  <a:schemeClr val="lt2"/>
                </a:solidFill>
              </a:defRPr>
            </a:lvl3pPr>
            <a:lvl4pPr lvl="3" algn="ctr" rtl="0">
              <a:spcBef>
                <a:spcPts val="0"/>
              </a:spcBef>
              <a:spcAft>
                <a:spcPts val="0"/>
              </a:spcAft>
              <a:buClr>
                <a:schemeClr val="lt2"/>
              </a:buClr>
              <a:buSzPts val="1400"/>
              <a:buNone/>
              <a:defRPr>
                <a:solidFill>
                  <a:schemeClr val="lt2"/>
                </a:solidFill>
              </a:defRPr>
            </a:lvl4pPr>
            <a:lvl5pPr lvl="4" algn="ctr" rtl="0">
              <a:spcBef>
                <a:spcPts val="0"/>
              </a:spcBef>
              <a:spcAft>
                <a:spcPts val="0"/>
              </a:spcAft>
              <a:buClr>
                <a:schemeClr val="lt2"/>
              </a:buClr>
              <a:buSzPts val="1400"/>
              <a:buNone/>
              <a:defRPr>
                <a:solidFill>
                  <a:schemeClr val="lt2"/>
                </a:solidFill>
              </a:defRPr>
            </a:lvl5pPr>
            <a:lvl6pPr lvl="5" algn="ctr" rtl="0">
              <a:spcBef>
                <a:spcPts val="0"/>
              </a:spcBef>
              <a:spcAft>
                <a:spcPts val="0"/>
              </a:spcAft>
              <a:buClr>
                <a:schemeClr val="lt2"/>
              </a:buClr>
              <a:buSzPts val="1400"/>
              <a:buNone/>
              <a:defRPr>
                <a:solidFill>
                  <a:schemeClr val="lt2"/>
                </a:solidFill>
              </a:defRPr>
            </a:lvl6pPr>
            <a:lvl7pPr lvl="6" algn="ctr" rtl="0">
              <a:spcBef>
                <a:spcPts val="0"/>
              </a:spcBef>
              <a:spcAft>
                <a:spcPts val="0"/>
              </a:spcAft>
              <a:buClr>
                <a:schemeClr val="lt2"/>
              </a:buClr>
              <a:buSzPts val="1400"/>
              <a:buNone/>
              <a:defRPr>
                <a:solidFill>
                  <a:schemeClr val="lt2"/>
                </a:solidFill>
              </a:defRPr>
            </a:lvl7pPr>
            <a:lvl8pPr lvl="7" algn="ctr" rtl="0">
              <a:spcBef>
                <a:spcPts val="0"/>
              </a:spcBef>
              <a:spcAft>
                <a:spcPts val="0"/>
              </a:spcAft>
              <a:buClr>
                <a:schemeClr val="lt2"/>
              </a:buClr>
              <a:buSzPts val="1400"/>
              <a:buNone/>
              <a:defRPr>
                <a:solidFill>
                  <a:schemeClr val="lt2"/>
                </a:solidFill>
              </a:defRPr>
            </a:lvl8pPr>
            <a:lvl9pPr lvl="8" algn="ctr" rtl="0">
              <a:spcBef>
                <a:spcPts val="0"/>
              </a:spcBef>
              <a:spcAft>
                <a:spcPts val="0"/>
              </a:spcAft>
              <a:buClr>
                <a:schemeClr val="lt2"/>
              </a:buClr>
              <a:buSzPts val="1400"/>
              <a:buNone/>
              <a:defRPr>
                <a:solidFill>
                  <a:schemeClr val="lt2"/>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Diseño personalizado 30">
  <p:cSld name="CUSTOM_29">
    <p:spTree>
      <p:nvGrpSpPr>
        <p:cNvPr id="1" name="Shape 712"/>
        <p:cNvGrpSpPr/>
        <p:nvPr/>
      </p:nvGrpSpPr>
      <p:grpSpPr>
        <a:xfrm>
          <a:off x="0" y="0"/>
          <a:ext cx="0" cy="0"/>
          <a:chOff x="0" y="0"/>
          <a:chExt cx="0" cy="0"/>
        </a:xfrm>
      </p:grpSpPr>
      <p:sp>
        <p:nvSpPr>
          <p:cNvPr id="713" name="Google Shape;713;p58"/>
          <p:cNvSpPr/>
          <p:nvPr/>
        </p:nvSpPr>
        <p:spPr>
          <a:xfrm>
            <a:off x="6249080" y="2179330"/>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8"/>
          <p:cNvSpPr/>
          <p:nvPr/>
        </p:nvSpPr>
        <p:spPr>
          <a:xfrm>
            <a:off x="6264005" y="36277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8"/>
          <p:cNvSpPr/>
          <p:nvPr/>
        </p:nvSpPr>
        <p:spPr>
          <a:xfrm>
            <a:off x="6264005" y="614692"/>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8"/>
          <p:cNvSpPr/>
          <p:nvPr/>
        </p:nvSpPr>
        <p:spPr>
          <a:xfrm>
            <a:off x="2285680" y="3629705"/>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8"/>
          <p:cNvSpPr/>
          <p:nvPr/>
        </p:nvSpPr>
        <p:spPr>
          <a:xfrm>
            <a:off x="2285680" y="6193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8"/>
          <p:cNvSpPr/>
          <p:nvPr/>
        </p:nvSpPr>
        <p:spPr>
          <a:xfrm>
            <a:off x="2285680" y="21850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19" name="Google Shape;719;p58"/>
          <p:cNvCxnSpPr>
            <a:stCxn id="720" idx="2"/>
            <a:endCxn id="718" idx="6"/>
          </p:cNvCxnSpPr>
          <p:nvPr/>
        </p:nvCxnSpPr>
        <p:spPr>
          <a:xfrm flipH="1">
            <a:off x="2880088" y="2476454"/>
            <a:ext cx="831300" cy="5700"/>
          </a:xfrm>
          <a:prstGeom prst="straightConnector1">
            <a:avLst/>
          </a:prstGeom>
          <a:noFill/>
          <a:ln w="9525" cap="flat" cmpd="sng">
            <a:solidFill>
              <a:srgbClr val="000000"/>
            </a:solidFill>
            <a:prstDash val="dot"/>
            <a:round/>
            <a:headEnd type="none" w="med" len="med"/>
            <a:tailEnd type="none" w="med" len="med"/>
          </a:ln>
        </p:spPr>
      </p:cxnSp>
      <p:cxnSp>
        <p:nvCxnSpPr>
          <p:cNvPr id="721" name="Google Shape;721;p58"/>
          <p:cNvCxnSpPr>
            <a:stCxn id="713" idx="2"/>
            <a:endCxn id="720" idx="6"/>
          </p:cNvCxnSpPr>
          <p:nvPr/>
        </p:nvCxnSpPr>
        <p:spPr>
          <a:xfrm rot="10800000">
            <a:off x="5346680" y="2476480"/>
            <a:ext cx="902400" cy="0"/>
          </a:xfrm>
          <a:prstGeom prst="straightConnector1">
            <a:avLst/>
          </a:prstGeom>
          <a:noFill/>
          <a:ln w="9525" cap="flat" cmpd="sng">
            <a:solidFill>
              <a:srgbClr val="000000"/>
            </a:solidFill>
            <a:prstDash val="dot"/>
            <a:round/>
            <a:headEnd type="none" w="med" len="med"/>
            <a:tailEnd type="none" w="med" len="med"/>
          </a:ln>
        </p:spPr>
      </p:cxnSp>
      <p:cxnSp>
        <p:nvCxnSpPr>
          <p:cNvPr id="722" name="Google Shape;722;p58"/>
          <p:cNvCxnSpPr>
            <a:stCxn id="720" idx="3"/>
            <a:endCxn id="716" idx="6"/>
          </p:cNvCxnSpPr>
          <p:nvPr/>
        </p:nvCxnSpPr>
        <p:spPr>
          <a:xfrm rot="5400000">
            <a:off x="2979322" y="2955170"/>
            <a:ext cx="872100" cy="1071000"/>
          </a:xfrm>
          <a:prstGeom prst="bentConnector2">
            <a:avLst/>
          </a:prstGeom>
          <a:noFill/>
          <a:ln w="9525" cap="flat" cmpd="sng">
            <a:solidFill>
              <a:srgbClr val="000000"/>
            </a:solidFill>
            <a:prstDash val="dot"/>
            <a:round/>
            <a:headEnd type="none" w="med" len="med"/>
            <a:tailEnd type="none" w="med" len="med"/>
          </a:ln>
        </p:spPr>
      </p:cxnSp>
      <p:cxnSp>
        <p:nvCxnSpPr>
          <p:cNvPr id="723" name="Google Shape;723;p58"/>
          <p:cNvCxnSpPr>
            <a:stCxn id="720" idx="1"/>
            <a:endCxn id="717" idx="6"/>
          </p:cNvCxnSpPr>
          <p:nvPr/>
        </p:nvCxnSpPr>
        <p:spPr>
          <a:xfrm rot="5400000" flipH="1">
            <a:off x="2924422" y="871839"/>
            <a:ext cx="981900" cy="1071000"/>
          </a:xfrm>
          <a:prstGeom prst="bentConnector2">
            <a:avLst/>
          </a:prstGeom>
          <a:noFill/>
          <a:ln w="9525" cap="flat" cmpd="sng">
            <a:solidFill>
              <a:srgbClr val="000000"/>
            </a:solidFill>
            <a:prstDash val="dot"/>
            <a:round/>
            <a:headEnd type="none" w="med" len="med"/>
            <a:tailEnd type="none" w="med" len="med"/>
          </a:ln>
        </p:spPr>
      </p:cxnSp>
      <p:cxnSp>
        <p:nvCxnSpPr>
          <p:cNvPr id="724" name="Google Shape;724;p58"/>
          <p:cNvCxnSpPr>
            <a:stCxn id="720" idx="7"/>
            <a:endCxn id="715" idx="2"/>
          </p:cNvCxnSpPr>
          <p:nvPr/>
        </p:nvCxnSpPr>
        <p:spPr>
          <a:xfrm rot="-5400000">
            <a:off x="5192403" y="826689"/>
            <a:ext cx="986400" cy="1156800"/>
          </a:xfrm>
          <a:prstGeom prst="bentConnector2">
            <a:avLst/>
          </a:prstGeom>
          <a:noFill/>
          <a:ln w="9525" cap="flat" cmpd="sng">
            <a:solidFill>
              <a:srgbClr val="000000"/>
            </a:solidFill>
            <a:prstDash val="dot"/>
            <a:round/>
            <a:headEnd type="none" w="med" len="med"/>
            <a:tailEnd type="none" w="med" len="med"/>
          </a:ln>
        </p:spPr>
      </p:cxnSp>
      <p:cxnSp>
        <p:nvCxnSpPr>
          <p:cNvPr id="725" name="Google Shape;725;p58"/>
          <p:cNvCxnSpPr>
            <a:stCxn id="720" idx="5"/>
            <a:endCxn id="714" idx="2"/>
          </p:cNvCxnSpPr>
          <p:nvPr/>
        </p:nvCxnSpPr>
        <p:spPr>
          <a:xfrm rot="-5400000" flipH="1">
            <a:off x="5250453" y="2911370"/>
            <a:ext cx="870300" cy="1156800"/>
          </a:xfrm>
          <a:prstGeom prst="bentConnector2">
            <a:avLst/>
          </a:prstGeom>
          <a:noFill/>
          <a:ln w="9525" cap="flat" cmpd="sng">
            <a:solidFill>
              <a:srgbClr val="000000"/>
            </a:solidFill>
            <a:prstDash val="dot"/>
            <a:round/>
            <a:headEnd type="none" w="med" len="med"/>
            <a:tailEnd type="none" w="med" len="med"/>
          </a:ln>
        </p:spPr>
      </p:cxnSp>
      <p:sp>
        <p:nvSpPr>
          <p:cNvPr id="720" name="Google Shape;720;p58"/>
          <p:cNvSpPr/>
          <p:nvPr/>
        </p:nvSpPr>
        <p:spPr>
          <a:xfrm>
            <a:off x="3711388" y="1658804"/>
            <a:ext cx="1635300" cy="1635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8"/>
          <p:cNvSpPr txBox="1">
            <a:spLocks noGrp="1"/>
          </p:cNvSpPr>
          <p:nvPr>
            <p:ph type="subTitle" idx="1"/>
          </p:nvPr>
        </p:nvSpPr>
        <p:spPr>
          <a:xfrm>
            <a:off x="207775" y="630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7" name="Google Shape;727;p58"/>
          <p:cNvSpPr txBox="1">
            <a:spLocks noGrp="1"/>
          </p:cNvSpPr>
          <p:nvPr>
            <p:ph type="subTitle" idx="2"/>
          </p:nvPr>
        </p:nvSpPr>
        <p:spPr>
          <a:xfrm>
            <a:off x="207775" y="22306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8" name="Google Shape;728;p58"/>
          <p:cNvSpPr txBox="1">
            <a:spLocks noGrp="1"/>
          </p:cNvSpPr>
          <p:nvPr>
            <p:ph type="subTitle" idx="3"/>
          </p:nvPr>
        </p:nvSpPr>
        <p:spPr>
          <a:xfrm>
            <a:off x="207775" y="36784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29" name="Google Shape;729;p58"/>
          <p:cNvSpPr txBox="1">
            <a:spLocks noGrp="1"/>
          </p:cNvSpPr>
          <p:nvPr>
            <p:ph type="subTitle" idx="4"/>
          </p:nvPr>
        </p:nvSpPr>
        <p:spPr>
          <a:xfrm>
            <a:off x="6913375" y="630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0" name="Google Shape;730;p58"/>
          <p:cNvSpPr txBox="1">
            <a:spLocks noGrp="1"/>
          </p:cNvSpPr>
          <p:nvPr>
            <p:ph type="subTitle" idx="5"/>
          </p:nvPr>
        </p:nvSpPr>
        <p:spPr>
          <a:xfrm>
            <a:off x="6913375" y="2230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1" name="Google Shape;731;p58"/>
          <p:cNvSpPr txBox="1">
            <a:spLocks noGrp="1"/>
          </p:cNvSpPr>
          <p:nvPr>
            <p:ph type="subTitle" idx="6"/>
          </p:nvPr>
        </p:nvSpPr>
        <p:spPr>
          <a:xfrm>
            <a:off x="6913375" y="36784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32" name="Google Shape;732;p58"/>
          <p:cNvSpPr txBox="1">
            <a:spLocks noGrp="1"/>
          </p:cNvSpPr>
          <p:nvPr>
            <p:ph type="subTitle" idx="7"/>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iseño personalizado 30 1">
  <p:cSld name="CUSTOM_29_1">
    <p:spTree>
      <p:nvGrpSpPr>
        <p:cNvPr id="1" name="Shape 733"/>
        <p:cNvGrpSpPr/>
        <p:nvPr/>
      </p:nvGrpSpPr>
      <p:grpSpPr>
        <a:xfrm>
          <a:off x="0" y="0"/>
          <a:ext cx="0" cy="0"/>
          <a:chOff x="0" y="0"/>
          <a:chExt cx="0" cy="0"/>
        </a:xfrm>
      </p:grpSpPr>
      <p:sp>
        <p:nvSpPr>
          <p:cNvPr id="734" name="Google Shape;734;p59"/>
          <p:cNvSpPr/>
          <p:nvPr/>
        </p:nvSpPr>
        <p:spPr>
          <a:xfrm>
            <a:off x="6264005" y="3322917"/>
            <a:ext cx="594300" cy="594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6264005" y="919492"/>
            <a:ext cx="594300" cy="594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2285680" y="3347030"/>
            <a:ext cx="594300" cy="594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2285680" y="924167"/>
            <a:ext cx="594300" cy="594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8" name="Google Shape;738;p59"/>
          <p:cNvCxnSpPr>
            <a:stCxn id="739" idx="3"/>
            <a:endCxn id="736" idx="6"/>
          </p:cNvCxnSpPr>
          <p:nvPr/>
        </p:nvCxnSpPr>
        <p:spPr>
          <a:xfrm rot="5400000">
            <a:off x="3120622" y="2813870"/>
            <a:ext cx="589500" cy="1071000"/>
          </a:xfrm>
          <a:prstGeom prst="bentConnector2">
            <a:avLst/>
          </a:prstGeom>
          <a:noFill/>
          <a:ln w="9525" cap="flat" cmpd="sng">
            <a:solidFill>
              <a:srgbClr val="000000"/>
            </a:solidFill>
            <a:prstDash val="dot"/>
            <a:round/>
            <a:headEnd type="none" w="med" len="med"/>
            <a:tailEnd type="none" w="med" len="med"/>
          </a:ln>
        </p:spPr>
      </p:cxnSp>
      <p:cxnSp>
        <p:nvCxnSpPr>
          <p:cNvPr id="740" name="Google Shape;740;p59"/>
          <p:cNvCxnSpPr>
            <a:stCxn id="739" idx="1"/>
            <a:endCxn id="737" idx="6"/>
          </p:cNvCxnSpPr>
          <p:nvPr/>
        </p:nvCxnSpPr>
        <p:spPr>
          <a:xfrm rot="5400000" flipH="1">
            <a:off x="3076822" y="1024239"/>
            <a:ext cx="677100" cy="1071000"/>
          </a:xfrm>
          <a:prstGeom prst="bentConnector2">
            <a:avLst/>
          </a:prstGeom>
          <a:noFill/>
          <a:ln w="9525" cap="flat" cmpd="sng">
            <a:solidFill>
              <a:srgbClr val="000000"/>
            </a:solidFill>
            <a:prstDash val="dot"/>
            <a:round/>
            <a:headEnd type="none" w="med" len="med"/>
            <a:tailEnd type="none" w="med" len="med"/>
          </a:ln>
        </p:spPr>
      </p:cxnSp>
      <p:cxnSp>
        <p:nvCxnSpPr>
          <p:cNvPr id="741" name="Google Shape;741;p59"/>
          <p:cNvCxnSpPr>
            <a:stCxn id="739" idx="7"/>
            <a:endCxn id="735" idx="2"/>
          </p:cNvCxnSpPr>
          <p:nvPr/>
        </p:nvCxnSpPr>
        <p:spPr>
          <a:xfrm rot="-5400000">
            <a:off x="5344803" y="979089"/>
            <a:ext cx="681600" cy="1156800"/>
          </a:xfrm>
          <a:prstGeom prst="bentConnector2">
            <a:avLst/>
          </a:prstGeom>
          <a:noFill/>
          <a:ln w="9525" cap="flat" cmpd="sng">
            <a:solidFill>
              <a:srgbClr val="000000"/>
            </a:solidFill>
            <a:prstDash val="dot"/>
            <a:round/>
            <a:headEnd type="none" w="med" len="med"/>
            <a:tailEnd type="none" w="med" len="med"/>
          </a:ln>
        </p:spPr>
      </p:cxnSp>
      <p:cxnSp>
        <p:nvCxnSpPr>
          <p:cNvPr id="742" name="Google Shape;742;p59"/>
          <p:cNvCxnSpPr/>
          <p:nvPr/>
        </p:nvCxnSpPr>
        <p:spPr>
          <a:xfrm>
            <a:off x="5107205" y="3076692"/>
            <a:ext cx="1156800" cy="565500"/>
          </a:xfrm>
          <a:prstGeom prst="bentConnector3">
            <a:avLst>
              <a:gd name="adj1" fmla="val -608"/>
            </a:avLst>
          </a:prstGeom>
          <a:noFill/>
          <a:ln w="9525" cap="flat" cmpd="sng">
            <a:solidFill>
              <a:srgbClr val="000000"/>
            </a:solidFill>
            <a:prstDash val="dot"/>
            <a:round/>
            <a:headEnd type="none" w="med" len="med"/>
            <a:tailEnd type="none" w="med" len="med"/>
          </a:ln>
        </p:spPr>
      </p:cxnSp>
      <p:sp>
        <p:nvSpPr>
          <p:cNvPr id="739" name="Google Shape;739;p59"/>
          <p:cNvSpPr/>
          <p:nvPr/>
        </p:nvSpPr>
        <p:spPr>
          <a:xfrm>
            <a:off x="3711388" y="1658804"/>
            <a:ext cx="1635300" cy="1635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9"/>
          <p:cNvSpPr txBox="1">
            <a:spLocks noGrp="1"/>
          </p:cNvSpPr>
          <p:nvPr>
            <p:ph type="subTitle" idx="1"/>
          </p:nvPr>
        </p:nvSpPr>
        <p:spPr>
          <a:xfrm>
            <a:off x="207775" y="935225"/>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4" name="Google Shape;744;p59"/>
          <p:cNvSpPr txBox="1">
            <a:spLocks noGrp="1"/>
          </p:cNvSpPr>
          <p:nvPr>
            <p:ph type="subTitle" idx="2"/>
          </p:nvPr>
        </p:nvSpPr>
        <p:spPr>
          <a:xfrm>
            <a:off x="207775" y="3395750"/>
            <a:ext cx="2074200" cy="5106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dk2"/>
              </a:buClr>
              <a:buSzPts val="1200"/>
              <a:buNone/>
              <a:defRPr sz="1200">
                <a:solidFill>
                  <a:schemeClr val="dk2"/>
                </a:solidFill>
              </a:defRPr>
            </a:lvl1pPr>
            <a:lvl2pPr lvl="1" algn="r" rtl="0">
              <a:spcBef>
                <a:spcPts val="0"/>
              </a:spcBef>
              <a:spcAft>
                <a:spcPts val="0"/>
              </a:spcAft>
              <a:buClr>
                <a:schemeClr val="dk2"/>
              </a:buClr>
              <a:buSzPts val="1200"/>
              <a:buNone/>
              <a:defRPr sz="1200">
                <a:solidFill>
                  <a:schemeClr val="dk2"/>
                </a:solidFill>
              </a:defRPr>
            </a:lvl2pPr>
            <a:lvl3pPr lvl="2" algn="r" rtl="0">
              <a:spcBef>
                <a:spcPts val="0"/>
              </a:spcBef>
              <a:spcAft>
                <a:spcPts val="0"/>
              </a:spcAft>
              <a:buClr>
                <a:schemeClr val="dk2"/>
              </a:buClr>
              <a:buSzPts val="1200"/>
              <a:buNone/>
              <a:defRPr sz="1200">
                <a:solidFill>
                  <a:schemeClr val="dk2"/>
                </a:solidFill>
              </a:defRPr>
            </a:lvl3pPr>
            <a:lvl4pPr lvl="3" algn="r" rtl="0">
              <a:spcBef>
                <a:spcPts val="0"/>
              </a:spcBef>
              <a:spcAft>
                <a:spcPts val="0"/>
              </a:spcAft>
              <a:buClr>
                <a:schemeClr val="dk2"/>
              </a:buClr>
              <a:buSzPts val="1200"/>
              <a:buNone/>
              <a:defRPr sz="1200">
                <a:solidFill>
                  <a:schemeClr val="dk2"/>
                </a:solidFill>
              </a:defRPr>
            </a:lvl4pPr>
            <a:lvl5pPr lvl="4" algn="r" rtl="0">
              <a:spcBef>
                <a:spcPts val="0"/>
              </a:spcBef>
              <a:spcAft>
                <a:spcPts val="0"/>
              </a:spcAft>
              <a:buClr>
                <a:schemeClr val="dk2"/>
              </a:buClr>
              <a:buSzPts val="1200"/>
              <a:buNone/>
              <a:defRPr sz="1200">
                <a:solidFill>
                  <a:schemeClr val="dk2"/>
                </a:solidFill>
              </a:defRPr>
            </a:lvl5pPr>
            <a:lvl6pPr lvl="5" algn="r" rtl="0">
              <a:spcBef>
                <a:spcPts val="0"/>
              </a:spcBef>
              <a:spcAft>
                <a:spcPts val="0"/>
              </a:spcAft>
              <a:buClr>
                <a:schemeClr val="dk2"/>
              </a:buClr>
              <a:buSzPts val="1200"/>
              <a:buNone/>
              <a:defRPr sz="1200">
                <a:solidFill>
                  <a:schemeClr val="dk2"/>
                </a:solidFill>
              </a:defRPr>
            </a:lvl6pPr>
            <a:lvl7pPr lvl="6" algn="r" rtl="0">
              <a:spcBef>
                <a:spcPts val="0"/>
              </a:spcBef>
              <a:spcAft>
                <a:spcPts val="0"/>
              </a:spcAft>
              <a:buClr>
                <a:schemeClr val="dk2"/>
              </a:buClr>
              <a:buSzPts val="1200"/>
              <a:buNone/>
              <a:defRPr sz="1200">
                <a:solidFill>
                  <a:schemeClr val="dk2"/>
                </a:solidFill>
              </a:defRPr>
            </a:lvl7pPr>
            <a:lvl8pPr lvl="7" algn="r" rtl="0">
              <a:spcBef>
                <a:spcPts val="0"/>
              </a:spcBef>
              <a:spcAft>
                <a:spcPts val="0"/>
              </a:spcAft>
              <a:buClr>
                <a:schemeClr val="dk2"/>
              </a:buClr>
              <a:buSzPts val="1200"/>
              <a:buNone/>
              <a:defRPr sz="1200">
                <a:solidFill>
                  <a:schemeClr val="dk2"/>
                </a:solidFill>
              </a:defRPr>
            </a:lvl8pPr>
            <a:lvl9pPr lvl="8" algn="r" rtl="0">
              <a:spcBef>
                <a:spcPts val="0"/>
              </a:spcBef>
              <a:spcAft>
                <a:spcPts val="0"/>
              </a:spcAft>
              <a:buClr>
                <a:schemeClr val="dk2"/>
              </a:buClr>
              <a:buSzPts val="1200"/>
              <a:buNone/>
              <a:defRPr sz="1200">
                <a:solidFill>
                  <a:schemeClr val="dk2"/>
                </a:solidFill>
              </a:defRPr>
            </a:lvl9pPr>
          </a:lstStyle>
          <a:p>
            <a:endParaRPr/>
          </a:p>
        </p:txBody>
      </p:sp>
      <p:sp>
        <p:nvSpPr>
          <p:cNvPr id="745" name="Google Shape;745;p59"/>
          <p:cNvSpPr txBox="1">
            <a:spLocks noGrp="1"/>
          </p:cNvSpPr>
          <p:nvPr>
            <p:ph type="subTitle" idx="3"/>
          </p:nvPr>
        </p:nvSpPr>
        <p:spPr>
          <a:xfrm>
            <a:off x="6913375" y="9352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6" name="Google Shape;746;p59"/>
          <p:cNvSpPr txBox="1">
            <a:spLocks noGrp="1"/>
          </p:cNvSpPr>
          <p:nvPr>
            <p:ph type="subTitle" idx="4"/>
          </p:nvPr>
        </p:nvSpPr>
        <p:spPr>
          <a:xfrm>
            <a:off x="6913375" y="3373625"/>
            <a:ext cx="2074200" cy="5106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747" name="Google Shape;747;p59"/>
          <p:cNvSpPr txBox="1">
            <a:spLocks noGrp="1"/>
          </p:cNvSpPr>
          <p:nvPr>
            <p:ph type="subTitle" idx="5"/>
          </p:nvPr>
        </p:nvSpPr>
        <p:spPr>
          <a:xfrm>
            <a:off x="3789175" y="1996575"/>
            <a:ext cx="1447200" cy="9819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400"/>
              <a:buNone/>
              <a:defRPr sz="1400" b="1">
                <a:solidFill>
                  <a:schemeClr val="lt2"/>
                </a:solidFill>
              </a:defRPr>
            </a:lvl1pPr>
            <a:lvl2pPr lvl="1" algn="ctr" rtl="0">
              <a:spcBef>
                <a:spcPts val="0"/>
              </a:spcBef>
              <a:spcAft>
                <a:spcPts val="0"/>
              </a:spcAft>
              <a:buClr>
                <a:schemeClr val="lt2"/>
              </a:buClr>
              <a:buSzPts val="1400"/>
              <a:buNone/>
              <a:defRPr b="1">
                <a:solidFill>
                  <a:schemeClr val="lt2"/>
                </a:solidFill>
              </a:defRPr>
            </a:lvl2pPr>
            <a:lvl3pPr lvl="2" algn="ctr" rtl="0">
              <a:spcBef>
                <a:spcPts val="0"/>
              </a:spcBef>
              <a:spcAft>
                <a:spcPts val="0"/>
              </a:spcAft>
              <a:buClr>
                <a:schemeClr val="lt2"/>
              </a:buClr>
              <a:buSzPts val="1400"/>
              <a:buNone/>
              <a:defRPr b="1">
                <a:solidFill>
                  <a:schemeClr val="lt2"/>
                </a:solidFill>
              </a:defRPr>
            </a:lvl3pPr>
            <a:lvl4pPr lvl="3" algn="ctr" rtl="0">
              <a:spcBef>
                <a:spcPts val="0"/>
              </a:spcBef>
              <a:spcAft>
                <a:spcPts val="0"/>
              </a:spcAft>
              <a:buClr>
                <a:schemeClr val="lt2"/>
              </a:buClr>
              <a:buSzPts val="1400"/>
              <a:buNone/>
              <a:defRPr b="1">
                <a:solidFill>
                  <a:schemeClr val="lt2"/>
                </a:solidFill>
              </a:defRPr>
            </a:lvl4pPr>
            <a:lvl5pPr lvl="4" algn="ctr" rtl="0">
              <a:spcBef>
                <a:spcPts val="0"/>
              </a:spcBef>
              <a:spcAft>
                <a:spcPts val="0"/>
              </a:spcAft>
              <a:buClr>
                <a:schemeClr val="lt2"/>
              </a:buClr>
              <a:buSzPts val="1400"/>
              <a:buNone/>
              <a:defRPr b="1">
                <a:solidFill>
                  <a:schemeClr val="lt2"/>
                </a:solidFill>
              </a:defRPr>
            </a:lvl5pPr>
            <a:lvl6pPr lvl="5" algn="ctr" rtl="0">
              <a:spcBef>
                <a:spcPts val="0"/>
              </a:spcBef>
              <a:spcAft>
                <a:spcPts val="0"/>
              </a:spcAft>
              <a:buClr>
                <a:schemeClr val="lt2"/>
              </a:buClr>
              <a:buSzPts val="1400"/>
              <a:buNone/>
              <a:defRPr b="1">
                <a:solidFill>
                  <a:schemeClr val="lt2"/>
                </a:solidFill>
              </a:defRPr>
            </a:lvl6pPr>
            <a:lvl7pPr lvl="6" algn="ctr" rtl="0">
              <a:spcBef>
                <a:spcPts val="0"/>
              </a:spcBef>
              <a:spcAft>
                <a:spcPts val="0"/>
              </a:spcAft>
              <a:buClr>
                <a:schemeClr val="lt2"/>
              </a:buClr>
              <a:buSzPts val="1400"/>
              <a:buNone/>
              <a:defRPr b="1">
                <a:solidFill>
                  <a:schemeClr val="lt2"/>
                </a:solidFill>
              </a:defRPr>
            </a:lvl7pPr>
            <a:lvl8pPr lvl="7" algn="ctr" rtl="0">
              <a:spcBef>
                <a:spcPts val="0"/>
              </a:spcBef>
              <a:spcAft>
                <a:spcPts val="0"/>
              </a:spcAft>
              <a:buClr>
                <a:schemeClr val="lt2"/>
              </a:buClr>
              <a:buSzPts val="1400"/>
              <a:buNone/>
              <a:defRPr b="1">
                <a:solidFill>
                  <a:schemeClr val="lt2"/>
                </a:solidFill>
              </a:defRPr>
            </a:lvl8pPr>
            <a:lvl9pPr lvl="8" algn="ctr" rtl="0">
              <a:spcBef>
                <a:spcPts val="0"/>
              </a:spcBef>
              <a:spcAft>
                <a:spcPts val="0"/>
              </a:spcAft>
              <a:buClr>
                <a:schemeClr val="lt2"/>
              </a:buClr>
              <a:buSzPts val="1400"/>
              <a:buNone/>
              <a:defRPr b="1">
                <a:solidFill>
                  <a:schemeClr val="lt2"/>
                </a:solidFill>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Diseño personalizado 31">
  <p:cSld name="CUSTOM_30">
    <p:spTree>
      <p:nvGrpSpPr>
        <p:cNvPr id="1" name="Shape 748"/>
        <p:cNvGrpSpPr/>
        <p:nvPr/>
      </p:nvGrpSpPr>
      <p:grpSpPr>
        <a:xfrm>
          <a:off x="0" y="0"/>
          <a:ext cx="0" cy="0"/>
          <a:chOff x="0" y="0"/>
          <a:chExt cx="0" cy="0"/>
        </a:xfrm>
      </p:grpSpPr>
      <p:sp>
        <p:nvSpPr>
          <p:cNvPr id="749" name="Google Shape;749;p60"/>
          <p:cNvSpPr/>
          <p:nvPr/>
        </p:nvSpPr>
        <p:spPr>
          <a:xfrm>
            <a:off x="5517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0"/>
          <p:cNvSpPr/>
          <p:nvPr/>
        </p:nvSpPr>
        <p:spPr>
          <a:xfrm>
            <a:off x="3860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0"/>
          <p:cNvSpPr/>
          <p:nvPr/>
        </p:nvSpPr>
        <p:spPr>
          <a:xfrm>
            <a:off x="5181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0"/>
          <p:cNvSpPr/>
          <p:nvPr/>
        </p:nvSpPr>
        <p:spPr>
          <a:xfrm>
            <a:off x="4995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0"/>
          <p:cNvSpPr/>
          <p:nvPr/>
        </p:nvSpPr>
        <p:spPr>
          <a:xfrm>
            <a:off x="2168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0"/>
          <p:cNvSpPr/>
          <p:nvPr/>
        </p:nvSpPr>
        <p:spPr>
          <a:xfrm>
            <a:off x="3489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0"/>
          <p:cNvSpPr/>
          <p:nvPr/>
        </p:nvSpPr>
        <p:spPr>
          <a:xfrm>
            <a:off x="3303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0"/>
          <p:cNvSpPr/>
          <p:nvPr/>
        </p:nvSpPr>
        <p:spPr>
          <a:xfrm>
            <a:off x="490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0"/>
          <p:cNvSpPr/>
          <p:nvPr/>
        </p:nvSpPr>
        <p:spPr>
          <a:xfrm>
            <a:off x="1811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0"/>
          <p:cNvSpPr/>
          <p:nvPr/>
        </p:nvSpPr>
        <p:spPr>
          <a:xfrm>
            <a:off x="1625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0"/>
          <p:cNvSpPr/>
          <p:nvPr/>
        </p:nvSpPr>
        <p:spPr>
          <a:xfrm>
            <a:off x="7194214" y="1387888"/>
            <a:ext cx="1459500" cy="14646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0"/>
          <p:cNvSpPr/>
          <p:nvPr/>
        </p:nvSpPr>
        <p:spPr>
          <a:xfrm>
            <a:off x="68576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0"/>
          <p:cNvSpPr/>
          <p:nvPr/>
        </p:nvSpPr>
        <p:spPr>
          <a:xfrm>
            <a:off x="66717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0"/>
          <p:cNvSpPr txBox="1">
            <a:spLocks noGrp="1"/>
          </p:cNvSpPr>
          <p:nvPr>
            <p:ph type="subTitle" idx="1"/>
          </p:nvPr>
        </p:nvSpPr>
        <p:spPr>
          <a:xfrm>
            <a:off x="490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3" name="Google Shape;763;p60"/>
          <p:cNvSpPr txBox="1">
            <a:spLocks noGrp="1"/>
          </p:cNvSpPr>
          <p:nvPr>
            <p:ph type="subTitle" idx="2"/>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4" name="Google Shape;764;p60"/>
          <p:cNvSpPr txBox="1">
            <a:spLocks noGrp="1"/>
          </p:cNvSpPr>
          <p:nvPr>
            <p:ph type="subTitle" idx="3"/>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5" name="Google Shape;765;p60"/>
          <p:cNvSpPr txBox="1">
            <a:spLocks noGrp="1"/>
          </p:cNvSpPr>
          <p:nvPr>
            <p:ph type="subTitle" idx="4"/>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6" name="Google Shape;766;p60"/>
          <p:cNvSpPr txBox="1">
            <a:spLocks noGrp="1"/>
          </p:cNvSpPr>
          <p:nvPr>
            <p:ph type="subTitle" idx="5"/>
          </p:nvPr>
        </p:nvSpPr>
        <p:spPr>
          <a:xfrm>
            <a:off x="71959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67" name="Google Shape;767;p60"/>
          <p:cNvSpPr txBox="1">
            <a:spLocks noGrp="1"/>
          </p:cNvSpPr>
          <p:nvPr>
            <p:ph type="subTitle" idx="6"/>
          </p:nvPr>
        </p:nvSpPr>
        <p:spPr>
          <a:xfrm>
            <a:off x="490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8" name="Google Shape;768;p60"/>
          <p:cNvSpPr txBox="1">
            <a:spLocks noGrp="1"/>
          </p:cNvSpPr>
          <p:nvPr>
            <p:ph type="subTitle" idx="7"/>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69" name="Google Shape;769;p60"/>
          <p:cNvSpPr txBox="1">
            <a:spLocks noGrp="1"/>
          </p:cNvSpPr>
          <p:nvPr>
            <p:ph type="subTitle" idx="8"/>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0" name="Google Shape;770;p60"/>
          <p:cNvSpPr txBox="1">
            <a:spLocks noGrp="1"/>
          </p:cNvSpPr>
          <p:nvPr>
            <p:ph type="subTitle" idx="9"/>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1" name="Google Shape;771;p60"/>
          <p:cNvSpPr txBox="1">
            <a:spLocks noGrp="1"/>
          </p:cNvSpPr>
          <p:nvPr>
            <p:ph type="subTitle" idx="13"/>
          </p:nvPr>
        </p:nvSpPr>
        <p:spPr>
          <a:xfrm>
            <a:off x="71959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72" name="Google Shape;772;p60"/>
          <p:cNvSpPr txBox="1">
            <a:spLocks noGrp="1"/>
          </p:cNvSpPr>
          <p:nvPr>
            <p:ph type="subTitle" idx="14"/>
          </p:nvPr>
        </p:nvSpPr>
        <p:spPr>
          <a:xfrm>
            <a:off x="588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3" name="Google Shape;773;p60"/>
          <p:cNvSpPr txBox="1">
            <a:spLocks noGrp="1"/>
          </p:cNvSpPr>
          <p:nvPr>
            <p:ph type="subTitle" idx="15"/>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4" name="Google Shape;774;p60"/>
          <p:cNvSpPr txBox="1">
            <a:spLocks noGrp="1"/>
          </p:cNvSpPr>
          <p:nvPr>
            <p:ph type="subTitle" idx="16"/>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5" name="Google Shape;775;p60"/>
          <p:cNvSpPr txBox="1">
            <a:spLocks noGrp="1"/>
          </p:cNvSpPr>
          <p:nvPr>
            <p:ph type="subTitle" idx="17"/>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76" name="Google Shape;776;p60"/>
          <p:cNvSpPr txBox="1">
            <a:spLocks noGrp="1"/>
          </p:cNvSpPr>
          <p:nvPr>
            <p:ph type="subTitle" idx="18"/>
          </p:nvPr>
        </p:nvSpPr>
        <p:spPr>
          <a:xfrm>
            <a:off x="7370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seño personalizado 3 3">
  <p:cSld name="CUSTOM_2_3">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311700" y="2285400"/>
            <a:ext cx="8520600" cy="572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accent4"/>
              </a:buClr>
              <a:buSzPts val="3400"/>
              <a:buFont typeface="Roboto"/>
              <a:buNone/>
              <a:defRPr sz="3400" b="1">
                <a:solidFill>
                  <a:schemeClr val="accent4"/>
                </a:solidFill>
                <a:latin typeface="Roboto"/>
                <a:ea typeface="Roboto"/>
                <a:cs typeface="Roboto"/>
                <a:sym typeface="Roboto"/>
              </a:defRPr>
            </a:lvl1pPr>
            <a:lvl2pPr lvl="1"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2pPr>
            <a:lvl3pPr lvl="2"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3pPr>
            <a:lvl4pPr lvl="3"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4pPr>
            <a:lvl5pPr lvl="4"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5pPr>
            <a:lvl6pPr lvl="5"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6pPr>
            <a:lvl7pPr lvl="6"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7pPr>
            <a:lvl8pPr lvl="7"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8pPr>
            <a:lvl9pPr lvl="8" algn="ctr" rtl="0">
              <a:spcBef>
                <a:spcPts val="0"/>
              </a:spcBef>
              <a:spcAft>
                <a:spcPts val="0"/>
              </a:spcAft>
              <a:buClr>
                <a:schemeClr val="accent1"/>
              </a:buClr>
              <a:buSzPts val="3400"/>
              <a:buFont typeface="Roboto"/>
              <a:buNone/>
              <a:defRPr sz="3400" b="1">
                <a:solidFill>
                  <a:schemeClr val="accent1"/>
                </a:solidFill>
                <a:latin typeface="Roboto"/>
                <a:ea typeface="Roboto"/>
                <a:cs typeface="Roboto"/>
                <a:sym typeface="Roboto"/>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iseño personalizado 31 2">
  <p:cSld name="CUSTOM_30_2">
    <p:spTree>
      <p:nvGrpSpPr>
        <p:cNvPr id="1" name="Shape 777"/>
        <p:cNvGrpSpPr/>
        <p:nvPr/>
      </p:nvGrpSpPr>
      <p:grpSpPr>
        <a:xfrm>
          <a:off x="0" y="0"/>
          <a:ext cx="0" cy="0"/>
          <a:chOff x="0" y="0"/>
          <a:chExt cx="0" cy="0"/>
        </a:xfrm>
      </p:grpSpPr>
      <p:sp>
        <p:nvSpPr>
          <p:cNvPr id="778" name="Google Shape;778;p61"/>
          <p:cNvSpPr/>
          <p:nvPr/>
        </p:nvSpPr>
        <p:spPr>
          <a:xfrm>
            <a:off x="6279814" y="1387888"/>
            <a:ext cx="1459500" cy="1464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1"/>
          <p:cNvSpPr/>
          <p:nvPr/>
        </p:nvSpPr>
        <p:spPr>
          <a:xfrm>
            <a:off x="46221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1"/>
          <p:cNvSpPr/>
          <p:nvPr/>
        </p:nvSpPr>
        <p:spPr>
          <a:xfrm>
            <a:off x="594328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1"/>
          <p:cNvSpPr/>
          <p:nvPr/>
        </p:nvSpPr>
        <p:spPr>
          <a:xfrm>
            <a:off x="575730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1"/>
          <p:cNvSpPr/>
          <p:nvPr/>
        </p:nvSpPr>
        <p:spPr>
          <a:xfrm>
            <a:off x="29303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1"/>
          <p:cNvSpPr/>
          <p:nvPr/>
        </p:nvSpPr>
        <p:spPr>
          <a:xfrm>
            <a:off x="42514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1"/>
          <p:cNvSpPr/>
          <p:nvPr/>
        </p:nvSpPr>
        <p:spPr>
          <a:xfrm>
            <a:off x="40654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1"/>
          <p:cNvSpPr/>
          <p:nvPr/>
        </p:nvSpPr>
        <p:spPr>
          <a:xfrm>
            <a:off x="12522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1"/>
          <p:cNvSpPr/>
          <p:nvPr/>
        </p:nvSpPr>
        <p:spPr>
          <a:xfrm>
            <a:off x="25734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1"/>
          <p:cNvSpPr/>
          <p:nvPr/>
        </p:nvSpPr>
        <p:spPr>
          <a:xfrm>
            <a:off x="23874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1"/>
          <p:cNvSpPr txBox="1">
            <a:spLocks noGrp="1"/>
          </p:cNvSpPr>
          <p:nvPr>
            <p:ph type="subTitle" idx="1"/>
          </p:nvPr>
        </p:nvSpPr>
        <p:spPr>
          <a:xfrm>
            <a:off x="12523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89" name="Google Shape;789;p61"/>
          <p:cNvSpPr txBox="1">
            <a:spLocks noGrp="1"/>
          </p:cNvSpPr>
          <p:nvPr>
            <p:ph type="subTitle" idx="2"/>
          </p:nvPr>
        </p:nvSpPr>
        <p:spPr>
          <a:xfrm>
            <a:off x="2928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0" name="Google Shape;790;p61"/>
          <p:cNvSpPr txBox="1">
            <a:spLocks noGrp="1"/>
          </p:cNvSpPr>
          <p:nvPr>
            <p:ph type="subTitle" idx="3"/>
          </p:nvPr>
        </p:nvSpPr>
        <p:spPr>
          <a:xfrm>
            <a:off x="4605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1" name="Google Shape;791;p61"/>
          <p:cNvSpPr txBox="1">
            <a:spLocks noGrp="1"/>
          </p:cNvSpPr>
          <p:nvPr>
            <p:ph type="subTitle" idx="4"/>
          </p:nvPr>
        </p:nvSpPr>
        <p:spPr>
          <a:xfrm>
            <a:off x="6281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792" name="Google Shape;792;p61"/>
          <p:cNvSpPr txBox="1">
            <a:spLocks noGrp="1"/>
          </p:cNvSpPr>
          <p:nvPr>
            <p:ph type="subTitle" idx="5"/>
          </p:nvPr>
        </p:nvSpPr>
        <p:spPr>
          <a:xfrm>
            <a:off x="12523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3" name="Google Shape;793;p61"/>
          <p:cNvSpPr txBox="1">
            <a:spLocks noGrp="1"/>
          </p:cNvSpPr>
          <p:nvPr>
            <p:ph type="subTitle" idx="6"/>
          </p:nvPr>
        </p:nvSpPr>
        <p:spPr>
          <a:xfrm>
            <a:off x="2928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4" name="Google Shape;794;p61"/>
          <p:cNvSpPr txBox="1">
            <a:spLocks noGrp="1"/>
          </p:cNvSpPr>
          <p:nvPr>
            <p:ph type="subTitle" idx="7"/>
          </p:nvPr>
        </p:nvSpPr>
        <p:spPr>
          <a:xfrm>
            <a:off x="4605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5" name="Google Shape;795;p61"/>
          <p:cNvSpPr txBox="1">
            <a:spLocks noGrp="1"/>
          </p:cNvSpPr>
          <p:nvPr>
            <p:ph type="subTitle" idx="8"/>
          </p:nvPr>
        </p:nvSpPr>
        <p:spPr>
          <a:xfrm>
            <a:off x="6281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796" name="Google Shape;796;p61"/>
          <p:cNvSpPr txBox="1">
            <a:spLocks noGrp="1"/>
          </p:cNvSpPr>
          <p:nvPr>
            <p:ph type="subTitle" idx="9"/>
          </p:nvPr>
        </p:nvSpPr>
        <p:spPr>
          <a:xfrm>
            <a:off x="13507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7" name="Google Shape;797;p61"/>
          <p:cNvSpPr txBox="1">
            <a:spLocks noGrp="1"/>
          </p:cNvSpPr>
          <p:nvPr>
            <p:ph type="subTitle" idx="13"/>
          </p:nvPr>
        </p:nvSpPr>
        <p:spPr>
          <a:xfrm>
            <a:off x="3027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8" name="Google Shape;798;p61"/>
          <p:cNvSpPr txBox="1">
            <a:spLocks noGrp="1"/>
          </p:cNvSpPr>
          <p:nvPr>
            <p:ph type="subTitle" idx="14"/>
          </p:nvPr>
        </p:nvSpPr>
        <p:spPr>
          <a:xfrm>
            <a:off x="4703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799" name="Google Shape;799;p61"/>
          <p:cNvSpPr txBox="1">
            <a:spLocks noGrp="1"/>
          </p:cNvSpPr>
          <p:nvPr>
            <p:ph type="subTitle" idx="15"/>
          </p:nvPr>
        </p:nvSpPr>
        <p:spPr>
          <a:xfrm>
            <a:off x="6379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Diseño personalizado 31 2 1">
  <p:cSld name="CUSTOM_30_2_1">
    <p:spTree>
      <p:nvGrpSpPr>
        <p:cNvPr id="1" name="Shape 800"/>
        <p:cNvGrpSpPr/>
        <p:nvPr/>
      </p:nvGrpSpPr>
      <p:grpSpPr>
        <a:xfrm>
          <a:off x="0" y="0"/>
          <a:ext cx="0" cy="0"/>
          <a:chOff x="0" y="0"/>
          <a:chExt cx="0" cy="0"/>
        </a:xfrm>
      </p:grpSpPr>
      <p:sp>
        <p:nvSpPr>
          <p:cNvPr id="801" name="Google Shape;801;p62"/>
          <p:cNvSpPr/>
          <p:nvPr/>
        </p:nvSpPr>
        <p:spPr>
          <a:xfrm>
            <a:off x="5536564" y="1387888"/>
            <a:ext cx="1459500" cy="1464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2"/>
          <p:cNvSpPr/>
          <p:nvPr/>
        </p:nvSpPr>
        <p:spPr>
          <a:xfrm>
            <a:off x="3844714" y="1387888"/>
            <a:ext cx="1459500" cy="1464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2"/>
          <p:cNvSpPr/>
          <p:nvPr/>
        </p:nvSpPr>
        <p:spPr>
          <a:xfrm>
            <a:off x="5165833"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2"/>
          <p:cNvSpPr/>
          <p:nvPr/>
        </p:nvSpPr>
        <p:spPr>
          <a:xfrm>
            <a:off x="4979856"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2"/>
          <p:cNvSpPr/>
          <p:nvPr/>
        </p:nvSpPr>
        <p:spPr>
          <a:xfrm>
            <a:off x="2166689" y="1387888"/>
            <a:ext cx="1459500" cy="1464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2"/>
          <p:cNvSpPr/>
          <p:nvPr/>
        </p:nvSpPr>
        <p:spPr>
          <a:xfrm>
            <a:off x="3487808" y="1723123"/>
            <a:ext cx="535692" cy="829501"/>
          </a:xfrm>
          <a:custGeom>
            <a:avLst/>
            <a:gdLst/>
            <a:ahLst/>
            <a:cxnLst/>
            <a:rect l="l" t="t" r="r" b="b"/>
            <a:pathLst>
              <a:path w="15124" h="23419" extrusionOk="0">
                <a:moveTo>
                  <a:pt x="0" y="0"/>
                </a:moveTo>
                <a:lnTo>
                  <a:pt x="8128" y="11730"/>
                </a:lnTo>
                <a:lnTo>
                  <a:pt x="0" y="23418"/>
                </a:lnTo>
                <a:lnTo>
                  <a:pt x="7038" y="23418"/>
                </a:lnTo>
                <a:lnTo>
                  <a:pt x="15124" y="11730"/>
                </a:lnTo>
                <a:lnTo>
                  <a:pt x="7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2"/>
          <p:cNvSpPr/>
          <p:nvPr/>
        </p:nvSpPr>
        <p:spPr>
          <a:xfrm>
            <a:off x="3301831" y="1723123"/>
            <a:ext cx="535692" cy="829501"/>
          </a:xfrm>
          <a:custGeom>
            <a:avLst/>
            <a:gdLst/>
            <a:ahLst/>
            <a:cxnLst/>
            <a:rect l="l" t="t" r="r" b="b"/>
            <a:pathLst>
              <a:path w="15124" h="23419" extrusionOk="0">
                <a:moveTo>
                  <a:pt x="0" y="0"/>
                </a:moveTo>
                <a:lnTo>
                  <a:pt x="8086" y="11730"/>
                </a:lnTo>
                <a:lnTo>
                  <a:pt x="0" y="23418"/>
                </a:lnTo>
                <a:lnTo>
                  <a:pt x="7038" y="23418"/>
                </a:lnTo>
                <a:lnTo>
                  <a:pt x="15124" y="11730"/>
                </a:lnTo>
                <a:lnTo>
                  <a:pt x="70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2"/>
          <p:cNvSpPr txBox="1">
            <a:spLocks noGrp="1"/>
          </p:cNvSpPr>
          <p:nvPr>
            <p:ph type="subTitle" idx="1"/>
          </p:nvPr>
        </p:nvSpPr>
        <p:spPr>
          <a:xfrm>
            <a:off x="21667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09" name="Google Shape;809;p62"/>
          <p:cNvSpPr txBox="1">
            <a:spLocks noGrp="1"/>
          </p:cNvSpPr>
          <p:nvPr>
            <p:ph type="subTitle" idx="2"/>
          </p:nvPr>
        </p:nvSpPr>
        <p:spPr>
          <a:xfrm>
            <a:off x="38431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0" name="Google Shape;810;p62"/>
          <p:cNvSpPr txBox="1">
            <a:spLocks noGrp="1"/>
          </p:cNvSpPr>
          <p:nvPr>
            <p:ph type="subTitle" idx="3"/>
          </p:nvPr>
        </p:nvSpPr>
        <p:spPr>
          <a:xfrm>
            <a:off x="5519575" y="9352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11" name="Google Shape;811;p62"/>
          <p:cNvSpPr txBox="1">
            <a:spLocks noGrp="1"/>
          </p:cNvSpPr>
          <p:nvPr>
            <p:ph type="subTitle" idx="4"/>
          </p:nvPr>
        </p:nvSpPr>
        <p:spPr>
          <a:xfrm>
            <a:off x="21667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2" name="Google Shape;812;p62"/>
          <p:cNvSpPr txBox="1">
            <a:spLocks noGrp="1"/>
          </p:cNvSpPr>
          <p:nvPr>
            <p:ph type="subTitle" idx="5"/>
          </p:nvPr>
        </p:nvSpPr>
        <p:spPr>
          <a:xfrm>
            <a:off x="38431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3" name="Google Shape;813;p62"/>
          <p:cNvSpPr txBox="1">
            <a:spLocks noGrp="1"/>
          </p:cNvSpPr>
          <p:nvPr>
            <p:ph type="subTitle" idx="6"/>
          </p:nvPr>
        </p:nvSpPr>
        <p:spPr>
          <a:xfrm>
            <a:off x="5519575" y="2840225"/>
            <a:ext cx="1459500" cy="12918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14" name="Google Shape;814;p62"/>
          <p:cNvSpPr txBox="1">
            <a:spLocks noGrp="1"/>
          </p:cNvSpPr>
          <p:nvPr>
            <p:ph type="subTitle" idx="7"/>
          </p:nvPr>
        </p:nvSpPr>
        <p:spPr>
          <a:xfrm>
            <a:off x="22651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5" name="Google Shape;815;p62"/>
          <p:cNvSpPr txBox="1">
            <a:spLocks noGrp="1"/>
          </p:cNvSpPr>
          <p:nvPr>
            <p:ph type="subTitle" idx="8"/>
          </p:nvPr>
        </p:nvSpPr>
        <p:spPr>
          <a:xfrm>
            <a:off x="39415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
        <p:nvSpPr>
          <p:cNvPr id="816" name="Google Shape;816;p62"/>
          <p:cNvSpPr txBox="1">
            <a:spLocks noGrp="1"/>
          </p:cNvSpPr>
          <p:nvPr>
            <p:ph type="subTitle" idx="9"/>
          </p:nvPr>
        </p:nvSpPr>
        <p:spPr>
          <a:xfrm>
            <a:off x="5617975" y="1849625"/>
            <a:ext cx="10737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000"/>
              <a:buNone/>
              <a:defRPr sz="1000" b="1">
                <a:solidFill>
                  <a:schemeClr val="lt2"/>
                </a:solidFill>
              </a:defRPr>
            </a:lvl1pPr>
            <a:lvl2pPr lvl="1" algn="ctr" rtl="0">
              <a:spcBef>
                <a:spcPts val="0"/>
              </a:spcBef>
              <a:spcAft>
                <a:spcPts val="0"/>
              </a:spcAft>
              <a:buClr>
                <a:schemeClr val="lt2"/>
              </a:buClr>
              <a:buSzPts val="1000"/>
              <a:buNone/>
              <a:defRPr sz="1000" b="1">
                <a:solidFill>
                  <a:schemeClr val="lt2"/>
                </a:solidFill>
              </a:defRPr>
            </a:lvl2pPr>
            <a:lvl3pPr lvl="2" algn="ctr" rtl="0">
              <a:spcBef>
                <a:spcPts val="0"/>
              </a:spcBef>
              <a:spcAft>
                <a:spcPts val="0"/>
              </a:spcAft>
              <a:buClr>
                <a:schemeClr val="lt2"/>
              </a:buClr>
              <a:buSzPts val="1000"/>
              <a:buNone/>
              <a:defRPr sz="1000" b="1">
                <a:solidFill>
                  <a:schemeClr val="lt2"/>
                </a:solidFill>
              </a:defRPr>
            </a:lvl3pPr>
            <a:lvl4pPr lvl="3" algn="ctr" rtl="0">
              <a:spcBef>
                <a:spcPts val="0"/>
              </a:spcBef>
              <a:spcAft>
                <a:spcPts val="0"/>
              </a:spcAft>
              <a:buClr>
                <a:schemeClr val="lt2"/>
              </a:buClr>
              <a:buSzPts val="1000"/>
              <a:buNone/>
              <a:defRPr sz="1000" b="1">
                <a:solidFill>
                  <a:schemeClr val="lt2"/>
                </a:solidFill>
              </a:defRPr>
            </a:lvl4pPr>
            <a:lvl5pPr lvl="4" algn="ctr" rtl="0">
              <a:spcBef>
                <a:spcPts val="0"/>
              </a:spcBef>
              <a:spcAft>
                <a:spcPts val="0"/>
              </a:spcAft>
              <a:buClr>
                <a:schemeClr val="lt2"/>
              </a:buClr>
              <a:buSzPts val="1000"/>
              <a:buNone/>
              <a:defRPr sz="1000" b="1">
                <a:solidFill>
                  <a:schemeClr val="lt2"/>
                </a:solidFill>
              </a:defRPr>
            </a:lvl5pPr>
            <a:lvl6pPr lvl="5" algn="ctr" rtl="0">
              <a:spcBef>
                <a:spcPts val="0"/>
              </a:spcBef>
              <a:spcAft>
                <a:spcPts val="0"/>
              </a:spcAft>
              <a:buClr>
                <a:schemeClr val="lt2"/>
              </a:buClr>
              <a:buSzPts val="1000"/>
              <a:buNone/>
              <a:defRPr sz="1000" b="1">
                <a:solidFill>
                  <a:schemeClr val="lt2"/>
                </a:solidFill>
              </a:defRPr>
            </a:lvl6pPr>
            <a:lvl7pPr lvl="6" algn="ctr" rtl="0">
              <a:spcBef>
                <a:spcPts val="0"/>
              </a:spcBef>
              <a:spcAft>
                <a:spcPts val="0"/>
              </a:spcAft>
              <a:buClr>
                <a:schemeClr val="lt2"/>
              </a:buClr>
              <a:buSzPts val="1000"/>
              <a:buNone/>
              <a:defRPr sz="1000" b="1">
                <a:solidFill>
                  <a:schemeClr val="lt2"/>
                </a:solidFill>
              </a:defRPr>
            </a:lvl7pPr>
            <a:lvl8pPr lvl="7" algn="ctr" rtl="0">
              <a:spcBef>
                <a:spcPts val="0"/>
              </a:spcBef>
              <a:spcAft>
                <a:spcPts val="0"/>
              </a:spcAft>
              <a:buClr>
                <a:schemeClr val="lt2"/>
              </a:buClr>
              <a:buSzPts val="1000"/>
              <a:buNone/>
              <a:defRPr sz="1000" b="1">
                <a:solidFill>
                  <a:schemeClr val="lt2"/>
                </a:solidFill>
              </a:defRPr>
            </a:lvl8pPr>
            <a:lvl9pPr lvl="8" algn="ctr" rtl="0">
              <a:spcBef>
                <a:spcPts val="0"/>
              </a:spcBef>
              <a:spcAft>
                <a:spcPts val="0"/>
              </a:spcAft>
              <a:buClr>
                <a:schemeClr val="lt2"/>
              </a:buClr>
              <a:buSzPts val="1000"/>
              <a:buNone/>
              <a:defRPr sz="1000" b="1">
                <a:solidFill>
                  <a:schemeClr val="lt2"/>
                </a:solidFill>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Diseño personalizado 32">
  <p:cSld name="CUSTOM_31">
    <p:spTree>
      <p:nvGrpSpPr>
        <p:cNvPr id="1" name="Shape 817"/>
        <p:cNvGrpSpPr/>
        <p:nvPr/>
      </p:nvGrpSpPr>
      <p:grpSpPr>
        <a:xfrm>
          <a:off x="0" y="0"/>
          <a:ext cx="0" cy="0"/>
          <a:chOff x="0" y="0"/>
          <a:chExt cx="0" cy="0"/>
        </a:xfrm>
      </p:grpSpPr>
      <p:sp>
        <p:nvSpPr>
          <p:cNvPr id="818" name="Google Shape;818;p63"/>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3"/>
          <p:cNvSpPr/>
          <p:nvPr/>
        </p:nvSpPr>
        <p:spPr>
          <a:xfrm>
            <a:off x="11840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3"/>
          <p:cNvSpPr/>
          <p:nvPr/>
        </p:nvSpPr>
        <p:spPr>
          <a:xfrm>
            <a:off x="28604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3"/>
          <p:cNvSpPr/>
          <p:nvPr/>
        </p:nvSpPr>
        <p:spPr>
          <a:xfrm>
            <a:off x="4536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3"/>
          <p:cNvSpPr/>
          <p:nvPr/>
        </p:nvSpPr>
        <p:spPr>
          <a:xfrm>
            <a:off x="6213250" y="1113300"/>
            <a:ext cx="1392900" cy="13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3"/>
          <p:cNvSpPr txBox="1">
            <a:spLocks noGrp="1"/>
          </p:cNvSpPr>
          <p:nvPr>
            <p:ph type="subTitle" idx="1"/>
          </p:nvPr>
        </p:nvSpPr>
        <p:spPr>
          <a:xfrm>
            <a:off x="11761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4" name="Google Shape;824;p63"/>
          <p:cNvSpPr txBox="1">
            <a:spLocks noGrp="1"/>
          </p:cNvSpPr>
          <p:nvPr>
            <p:ph type="subTitle" idx="2"/>
          </p:nvPr>
        </p:nvSpPr>
        <p:spPr>
          <a:xfrm>
            <a:off x="2852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5" name="Google Shape;825;p63"/>
          <p:cNvSpPr txBox="1">
            <a:spLocks noGrp="1"/>
          </p:cNvSpPr>
          <p:nvPr>
            <p:ph type="subTitle" idx="3"/>
          </p:nvPr>
        </p:nvSpPr>
        <p:spPr>
          <a:xfrm>
            <a:off x="4528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6" name="Google Shape;826;p63"/>
          <p:cNvSpPr txBox="1">
            <a:spLocks noGrp="1"/>
          </p:cNvSpPr>
          <p:nvPr>
            <p:ph type="subTitle" idx="4"/>
          </p:nvPr>
        </p:nvSpPr>
        <p:spPr>
          <a:xfrm>
            <a:off x="62053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27" name="Google Shape;827;p63"/>
          <p:cNvSpPr txBox="1">
            <a:spLocks noGrp="1"/>
          </p:cNvSpPr>
          <p:nvPr>
            <p:ph type="subTitle" idx="5"/>
          </p:nvPr>
        </p:nvSpPr>
        <p:spPr>
          <a:xfrm>
            <a:off x="11761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8" name="Google Shape;828;p63"/>
          <p:cNvSpPr txBox="1">
            <a:spLocks noGrp="1"/>
          </p:cNvSpPr>
          <p:nvPr>
            <p:ph type="subTitle" idx="6"/>
          </p:nvPr>
        </p:nvSpPr>
        <p:spPr>
          <a:xfrm>
            <a:off x="2852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29" name="Google Shape;829;p63"/>
          <p:cNvSpPr txBox="1">
            <a:spLocks noGrp="1"/>
          </p:cNvSpPr>
          <p:nvPr>
            <p:ph type="subTitle" idx="7"/>
          </p:nvPr>
        </p:nvSpPr>
        <p:spPr>
          <a:xfrm>
            <a:off x="4528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0" name="Google Shape;830;p63"/>
          <p:cNvSpPr txBox="1">
            <a:spLocks noGrp="1"/>
          </p:cNvSpPr>
          <p:nvPr>
            <p:ph type="subTitle" idx="8"/>
          </p:nvPr>
        </p:nvSpPr>
        <p:spPr>
          <a:xfrm>
            <a:off x="62053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31" name="Google Shape;831;p63"/>
          <p:cNvSpPr txBox="1">
            <a:spLocks noGrp="1"/>
          </p:cNvSpPr>
          <p:nvPr>
            <p:ph type="subTitle" idx="9"/>
          </p:nvPr>
        </p:nvSpPr>
        <p:spPr>
          <a:xfrm>
            <a:off x="11761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2" name="Google Shape;832;p63"/>
          <p:cNvSpPr txBox="1">
            <a:spLocks noGrp="1"/>
          </p:cNvSpPr>
          <p:nvPr>
            <p:ph type="subTitle" idx="13"/>
          </p:nvPr>
        </p:nvSpPr>
        <p:spPr>
          <a:xfrm>
            <a:off x="2852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3" name="Google Shape;833;p63"/>
          <p:cNvSpPr txBox="1">
            <a:spLocks noGrp="1"/>
          </p:cNvSpPr>
          <p:nvPr>
            <p:ph type="subTitle" idx="14"/>
          </p:nvPr>
        </p:nvSpPr>
        <p:spPr>
          <a:xfrm>
            <a:off x="4528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34" name="Google Shape;834;p63"/>
          <p:cNvSpPr txBox="1">
            <a:spLocks noGrp="1"/>
          </p:cNvSpPr>
          <p:nvPr>
            <p:ph type="subTitle" idx="15"/>
          </p:nvPr>
        </p:nvSpPr>
        <p:spPr>
          <a:xfrm>
            <a:off x="62053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Diseño personalizado 32 1">
  <p:cSld name="CUSTOM_31_1">
    <p:spTree>
      <p:nvGrpSpPr>
        <p:cNvPr id="1" name="Shape 835"/>
        <p:cNvGrpSpPr/>
        <p:nvPr/>
      </p:nvGrpSpPr>
      <p:grpSpPr>
        <a:xfrm>
          <a:off x="0" y="0"/>
          <a:ext cx="0" cy="0"/>
          <a:chOff x="0" y="0"/>
          <a:chExt cx="0" cy="0"/>
        </a:xfrm>
      </p:grpSpPr>
      <p:sp>
        <p:nvSpPr>
          <p:cNvPr id="836" name="Google Shape;836;p64"/>
          <p:cNvSpPr/>
          <p:nvPr/>
        </p:nvSpPr>
        <p:spPr>
          <a:xfrm>
            <a:off x="457200" y="1270225"/>
            <a:ext cx="8229600" cy="1079100"/>
          </a:xfrm>
          <a:prstGeom prst="rightArrow">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1717450" y="1113300"/>
            <a:ext cx="1392900" cy="13929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3698650" y="1113300"/>
            <a:ext cx="1392900" cy="1392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5679850" y="1113300"/>
            <a:ext cx="1392900" cy="1392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txBox="1">
            <a:spLocks noGrp="1"/>
          </p:cNvSpPr>
          <p:nvPr>
            <p:ph type="subTitle" idx="1"/>
          </p:nvPr>
        </p:nvSpPr>
        <p:spPr>
          <a:xfrm>
            <a:off x="17095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1" name="Google Shape;841;p64"/>
          <p:cNvSpPr txBox="1">
            <a:spLocks noGrp="1"/>
          </p:cNvSpPr>
          <p:nvPr>
            <p:ph type="subTitle" idx="2"/>
          </p:nvPr>
        </p:nvSpPr>
        <p:spPr>
          <a:xfrm>
            <a:off x="36907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2" name="Google Shape;842;p64"/>
          <p:cNvSpPr txBox="1">
            <a:spLocks noGrp="1"/>
          </p:cNvSpPr>
          <p:nvPr>
            <p:ph type="subTitle" idx="3"/>
          </p:nvPr>
        </p:nvSpPr>
        <p:spPr>
          <a:xfrm>
            <a:off x="5671975" y="630425"/>
            <a:ext cx="1459500" cy="5106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dk2"/>
              </a:buClr>
              <a:buSzPts val="1200"/>
              <a:buNone/>
              <a:defRPr sz="1200" b="1">
                <a:solidFill>
                  <a:schemeClr val="dk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43" name="Google Shape;843;p64"/>
          <p:cNvSpPr txBox="1">
            <a:spLocks noGrp="1"/>
          </p:cNvSpPr>
          <p:nvPr>
            <p:ph type="subTitle" idx="4"/>
          </p:nvPr>
        </p:nvSpPr>
        <p:spPr>
          <a:xfrm>
            <a:off x="17095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4" name="Google Shape;844;p64"/>
          <p:cNvSpPr txBox="1">
            <a:spLocks noGrp="1"/>
          </p:cNvSpPr>
          <p:nvPr>
            <p:ph type="subTitle" idx="5"/>
          </p:nvPr>
        </p:nvSpPr>
        <p:spPr>
          <a:xfrm>
            <a:off x="36907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5" name="Google Shape;845;p64"/>
          <p:cNvSpPr txBox="1">
            <a:spLocks noGrp="1"/>
          </p:cNvSpPr>
          <p:nvPr>
            <p:ph type="subTitle" idx="6"/>
          </p:nvPr>
        </p:nvSpPr>
        <p:spPr>
          <a:xfrm>
            <a:off x="5671975" y="1544825"/>
            <a:ext cx="1459500" cy="5106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46" name="Google Shape;846;p64"/>
          <p:cNvSpPr txBox="1">
            <a:spLocks noGrp="1"/>
          </p:cNvSpPr>
          <p:nvPr>
            <p:ph type="subTitle" idx="7"/>
          </p:nvPr>
        </p:nvSpPr>
        <p:spPr>
          <a:xfrm>
            <a:off x="17095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7" name="Google Shape;847;p64"/>
          <p:cNvSpPr txBox="1">
            <a:spLocks noGrp="1"/>
          </p:cNvSpPr>
          <p:nvPr>
            <p:ph type="subTitle" idx="8"/>
          </p:nvPr>
        </p:nvSpPr>
        <p:spPr>
          <a:xfrm>
            <a:off x="36907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
        <p:nvSpPr>
          <p:cNvPr id="848" name="Google Shape;848;p64"/>
          <p:cNvSpPr txBox="1">
            <a:spLocks noGrp="1"/>
          </p:cNvSpPr>
          <p:nvPr>
            <p:ph type="subTitle" idx="9"/>
          </p:nvPr>
        </p:nvSpPr>
        <p:spPr>
          <a:xfrm>
            <a:off x="5671975" y="2535425"/>
            <a:ext cx="1459500" cy="12657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dk2"/>
              </a:buClr>
              <a:buSzPts val="1000"/>
              <a:buNone/>
              <a:defRPr sz="1000">
                <a:solidFill>
                  <a:schemeClr val="dk2"/>
                </a:solidFill>
              </a:defRPr>
            </a:lvl1pPr>
            <a:lvl2pPr lvl="1" algn="ctr" rtl="0">
              <a:spcBef>
                <a:spcPts val="0"/>
              </a:spcBef>
              <a:spcAft>
                <a:spcPts val="0"/>
              </a:spcAft>
              <a:buClr>
                <a:schemeClr val="dk2"/>
              </a:buClr>
              <a:buSzPts val="1000"/>
              <a:buNone/>
              <a:defRPr sz="1000">
                <a:solidFill>
                  <a:schemeClr val="dk2"/>
                </a:solidFill>
              </a:defRPr>
            </a:lvl2pPr>
            <a:lvl3pPr lvl="2" algn="ctr" rtl="0">
              <a:spcBef>
                <a:spcPts val="0"/>
              </a:spcBef>
              <a:spcAft>
                <a:spcPts val="0"/>
              </a:spcAft>
              <a:buClr>
                <a:schemeClr val="dk2"/>
              </a:buClr>
              <a:buSzPts val="1000"/>
              <a:buNone/>
              <a:defRPr sz="1000">
                <a:solidFill>
                  <a:schemeClr val="dk2"/>
                </a:solidFill>
              </a:defRPr>
            </a:lvl3pPr>
            <a:lvl4pPr lvl="3" algn="ctr" rtl="0">
              <a:spcBef>
                <a:spcPts val="0"/>
              </a:spcBef>
              <a:spcAft>
                <a:spcPts val="0"/>
              </a:spcAft>
              <a:buClr>
                <a:schemeClr val="dk2"/>
              </a:buClr>
              <a:buSzPts val="1000"/>
              <a:buNone/>
              <a:defRPr sz="1000">
                <a:solidFill>
                  <a:schemeClr val="dk2"/>
                </a:solidFill>
              </a:defRPr>
            </a:lvl4pPr>
            <a:lvl5pPr lvl="4" algn="ctr" rtl="0">
              <a:spcBef>
                <a:spcPts val="0"/>
              </a:spcBef>
              <a:spcAft>
                <a:spcPts val="0"/>
              </a:spcAft>
              <a:buClr>
                <a:schemeClr val="dk2"/>
              </a:buClr>
              <a:buSzPts val="1000"/>
              <a:buNone/>
              <a:defRPr sz="1000">
                <a:solidFill>
                  <a:schemeClr val="dk2"/>
                </a:solidFill>
              </a:defRPr>
            </a:lvl5pPr>
            <a:lvl6pPr lvl="5" algn="ctr" rtl="0">
              <a:spcBef>
                <a:spcPts val="0"/>
              </a:spcBef>
              <a:spcAft>
                <a:spcPts val="0"/>
              </a:spcAft>
              <a:buClr>
                <a:schemeClr val="dk2"/>
              </a:buClr>
              <a:buSzPts val="1000"/>
              <a:buNone/>
              <a:defRPr sz="1000">
                <a:solidFill>
                  <a:schemeClr val="dk2"/>
                </a:solidFill>
              </a:defRPr>
            </a:lvl6pPr>
            <a:lvl7pPr lvl="6" algn="ctr" rtl="0">
              <a:spcBef>
                <a:spcPts val="0"/>
              </a:spcBef>
              <a:spcAft>
                <a:spcPts val="0"/>
              </a:spcAft>
              <a:buClr>
                <a:schemeClr val="dk2"/>
              </a:buClr>
              <a:buSzPts val="1000"/>
              <a:buNone/>
              <a:defRPr sz="1000">
                <a:solidFill>
                  <a:schemeClr val="dk2"/>
                </a:solidFill>
              </a:defRPr>
            </a:lvl7pPr>
            <a:lvl8pPr lvl="7" algn="ctr" rtl="0">
              <a:spcBef>
                <a:spcPts val="0"/>
              </a:spcBef>
              <a:spcAft>
                <a:spcPts val="0"/>
              </a:spcAft>
              <a:buClr>
                <a:schemeClr val="dk2"/>
              </a:buClr>
              <a:buSzPts val="1000"/>
              <a:buNone/>
              <a:defRPr sz="1000">
                <a:solidFill>
                  <a:schemeClr val="dk2"/>
                </a:solidFill>
              </a:defRPr>
            </a:lvl8pPr>
            <a:lvl9pPr lvl="8" algn="ctr" rtl="0">
              <a:spcBef>
                <a:spcPts val="0"/>
              </a:spcBef>
              <a:spcAft>
                <a:spcPts val="0"/>
              </a:spcAft>
              <a:buClr>
                <a:schemeClr val="dk2"/>
              </a:buClr>
              <a:buSzPts val="1000"/>
              <a:buNone/>
              <a:defRPr sz="1000">
                <a:solidFill>
                  <a:schemeClr val="dk2"/>
                </a:solidFil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Diseño personalizado 33">
  <p:cSld name="CUSTOM_32">
    <p:spTree>
      <p:nvGrpSpPr>
        <p:cNvPr id="1" name="Shape 849"/>
        <p:cNvGrpSpPr/>
        <p:nvPr/>
      </p:nvGrpSpPr>
      <p:grpSpPr>
        <a:xfrm>
          <a:off x="0" y="0"/>
          <a:ext cx="0" cy="0"/>
          <a:chOff x="0" y="0"/>
          <a:chExt cx="0" cy="0"/>
        </a:xfrm>
      </p:grpSpPr>
      <p:sp>
        <p:nvSpPr>
          <p:cNvPr id="850" name="Google Shape;850;p65"/>
          <p:cNvSpPr/>
          <p:nvPr/>
        </p:nvSpPr>
        <p:spPr>
          <a:xfrm>
            <a:off x="4770000" y="934175"/>
            <a:ext cx="3916800" cy="3192900"/>
          </a:xfrm>
          <a:prstGeom prst="roundRect">
            <a:avLst>
              <a:gd name="adj" fmla="val 7339"/>
            </a:avLst>
          </a:prstGeom>
          <a:solidFill>
            <a:srgbClr val="FFFFFF"/>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5"/>
          <p:cNvSpPr/>
          <p:nvPr/>
        </p:nvSpPr>
        <p:spPr>
          <a:xfrm>
            <a:off x="5171900" y="572663"/>
            <a:ext cx="3113100" cy="590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5"/>
          <p:cNvSpPr/>
          <p:nvPr/>
        </p:nvSpPr>
        <p:spPr>
          <a:xfrm>
            <a:off x="473300" y="934175"/>
            <a:ext cx="3916800" cy="3192900"/>
          </a:xfrm>
          <a:prstGeom prst="roundRect">
            <a:avLst>
              <a:gd name="adj" fmla="val 7339"/>
            </a:avLst>
          </a:prstGeom>
          <a:solidFill>
            <a:srgbClr val="FFFFFF"/>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5"/>
          <p:cNvSpPr/>
          <p:nvPr/>
        </p:nvSpPr>
        <p:spPr>
          <a:xfrm>
            <a:off x="875150" y="572663"/>
            <a:ext cx="3113100" cy="5904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5"/>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55" name="Google Shape;855;p65"/>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56" name="Google Shape;856;p65"/>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accent1"/>
              </a:buClr>
              <a:buSzPts val="1200"/>
              <a:buChar char="●"/>
              <a:defRPr sz="1200"/>
            </a:lvl1pPr>
            <a:lvl2pPr marL="914400" lvl="1" indent="-304800">
              <a:spcBef>
                <a:spcPts val="0"/>
              </a:spcBef>
              <a:spcAft>
                <a:spcPts val="0"/>
              </a:spcAft>
              <a:buClr>
                <a:schemeClr val="accent1"/>
              </a:buClr>
              <a:buSzPts val="1200"/>
              <a:buChar char="○"/>
              <a:defRPr sz="1200"/>
            </a:lvl2pPr>
            <a:lvl3pPr marL="1371600" lvl="2" indent="-304800">
              <a:spcBef>
                <a:spcPts val="0"/>
              </a:spcBef>
              <a:spcAft>
                <a:spcPts val="0"/>
              </a:spcAft>
              <a:buClr>
                <a:schemeClr val="accent1"/>
              </a:buClr>
              <a:buSzPts val="1200"/>
              <a:buChar char="■"/>
              <a:defRPr sz="1200"/>
            </a:lvl3pPr>
            <a:lvl4pPr marL="1828800" lvl="3" indent="-304800">
              <a:spcBef>
                <a:spcPts val="0"/>
              </a:spcBef>
              <a:spcAft>
                <a:spcPts val="0"/>
              </a:spcAft>
              <a:buClr>
                <a:schemeClr val="accent1"/>
              </a:buClr>
              <a:buSzPts val="1200"/>
              <a:buChar char="●"/>
              <a:defRPr sz="1200"/>
            </a:lvl4pPr>
            <a:lvl5pPr marL="2286000" lvl="4" indent="-304800">
              <a:spcBef>
                <a:spcPts val="0"/>
              </a:spcBef>
              <a:spcAft>
                <a:spcPts val="0"/>
              </a:spcAft>
              <a:buClr>
                <a:schemeClr val="accent1"/>
              </a:buClr>
              <a:buSzPts val="1200"/>
              <a:buChar char="○"/>
              <a:defRPr sz="1200"/>
            </a:lvl5pPr>
            <a:lvl6pPr marL="2743200" lvl="5" indent="-304800">
              <a:spcBef>
                <a:spcPts val="0"/>
              </a:spcBef>
              <a:spcAft>
                <a:spcPts val="0"/>
              </a:spcAft>
              <a:buClr>
                <a:schemeClr val="accent1"/>
              </a:buClr>
              <a:buSzPts val="1200"/>
              <a:buChar char="■"/>
              <a:defRPr sz="1200"/>
            </a:lvl6pPr>
            <a:lvl7pPr marL="3200400" lvl="6" indent="-304800">
              <a:spcBef>
                <a:spcPts val="0"/>
              </a:spcBef>
              <a:spcAft>
                <a:spcPts val="0"/>
              </a:spcAft>
              <a:buClr>
                <a:schemeClr val="accent1"/>
              </a:buClr>
              <a:buSzPts val="1200"/>
              <a:buChar char="●"/>
              <a:defRPr sz="1200"/>
            </a:lvl7pPr>
            <a:lvl8pPr marL="3657600" lvl="7" indent="-304800">
              <a:spcBef>
                <a:spcPts val="0"/>
              </a:spcBef>
              <a:spcAft>
                <a:spcPts val="0"/>
              </a:spcAft>
              <a:buClr>
                <a:schemeClr val="accent1"/>
              </a:buClr>
              <a:buSzPts val="1200"/>
              <a:buChar char="○"/>
              <a:defRPr sz="1200"/>
            </a:lvl8pPr>
            <a:lvl9pPr marL="4114800" lvl="8" indent="-304800">
              <a:spcBef>
                <a:spcPts val="0"/>
              </a:spcBef>
              <a:spcAft>
                <a:spcPts val="0"/>
              </a:spcAft>
              <a:buClr>
                <a:schemeClr val="accent1"/>
              </a:buClr>
              <a:buSzPts val="1200"/>
              <a:buChar char="■"/>
              <a:defRPr sz="1200"/>
            </a:lvl9pPr>
          </a:lstStyle>
          <a:p>
            <a:endParaRPr/>
          </a:p>
        </p:txBody>
      </p:sp>
      <p:sp>
        <p:nvSpPr>
          <p:cNvPr id="857" name="Google Shape;857;p65"/>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4"/>
              </a:buClr>
              <a:buSzPts val="1200"/>
              <a:buChar char="●"/>
              <a:defRPr sz="1200"/>
            </a:lvl1pPr>
            <a:lvl2pPr marL="914400" lvl="1" indent="-304800" rtl="0">
              <a:spcBef>
                <a:spcPts val="0"/>
              </a:spcBef>
              <a:spcAft>
                <a:spcPts val="0"/>
              </a:spcAft>
              <a:buClr>
                <a:schemeClr val="accent4"/>
              </a:buClr>
              <a:buSzPts val="1200"/>
              <a:buChar char="○"/>
              <a:defRPr sz="1200"/>
            </a:lvl2pPr>
            <a:lvl3pPr marL="1371600" lvl="2" indent="-304800" rtl="0">
              <a:spcBef>
                <a:spcPts val="0"/>
              </a:spcBef>
              <a:spcAft>
                <a:spcPts val="0"/>
              </a:spcAft>
              <a:buClr>
                <a:schemeClr val="accent4"/>
              </a:buClr>
              <a:buSzPts val="1200"/>
              <a:buChar char="■"/>
              <a:defRPr sz="1200"/>
            </a:lvl3pPr>
            <a:lvl4pPr marL="1828800" lvl="3" indent="-304800" rtl="0">
              <a:spcBef>
                <a:spcPts val="0"/>
              </a:spcBef>
              <a:spcAft>
                <a:spcPts val="0"/>
              </a:spcAft>
              <a:buClr>
                <a:schemeClr val="accent4"/>
              </a:buClr>
              <a:buSzPts val="1200"/>
              <a:buChar char="●"/>
              <a:defRPr sz="1200"/>
            </a:lvl4pPr>
            <a:lvl5pPr marL="2286000" lvl="4" indent="-304800" rtl="0">
              <a:spcBef>
                <a:spcPts val="0"/>
              </a:spcBef>
              <a:spcAft>
                <a:spcPts val="0"/>
              </a:spcAft>
              <a:buClr>
                <a:schemeClr val="accent4"/>
              </a:buClr>
              <a:buSzPts val="1200"/>
              <a:buChar char="○"/>
              <a:defRPr sz="1200"/>
            </a:lvl5pPr>
            <a:lvl6pPr marL="2743200" lvl="5" indent="-304800" rtl="0">
              <a:spcBef>
                <a:spcPts val="0"/>
              </a:spcBef>
              <a:spcAft>
                <a:spcPts val="0"/>
              </a:spcAft>
              <a:buClr>
                <a:schemeClr val="accent4"/>
              </a:buClr>
              <a:buSzPts val="1200"/>
              <a:buChar char="■"/>
              <a:defRPr sz="1200"/>
            </a:lvl6pPr>
            <a:lvl7pPr marL="3200400" lvl="6" indent="-304800" rtl="0">
              <a:spcBef>
                <a:spcPts val="0"/>
              </a:spcBef>
              <a:spcAft>
                <a:spcPts val="0"/>
              </a:spcAft>
              <a:buClr>
                <a:schemeClr val="accent4"/>
              </a:buClr>
              <a:buSzPts val="1200"/>
              <a:buChar char="●"/>
              <a:defRPr sz="1200"/>
            </a:lvl7pPr>
            <a:lvl8pPr marL="3657600" lvl="7" indent="-304800" rtl="0">
              <a:spcBef>
                <a:spcPts val="0"/>
              </a:spcBef>
              <a:spcAft>
                <a:spcPts val="0"/>
              </a:spcAft>
              <a:buClr>
                <a:schemeClr val="accent4"/>
              </a:buClr>
              <a:buSzPts val="1200"/>
              <a:buChar char="○"/>
              <a:defRPr sz="1200"/>
            </a:lvl8pPr>
            <a:lvl9pPr marL="4114800" lvl="8" indent="-304800" rtl="0">
              <a:spcBef>
                <a:spcPts val="0"/>
              </a:spcBef>
              <a:spcAft>
                <a:spcPts val="0"/>
              </a:spcAft>
              <a:buClr>
                <a:schemeClr val="accent4"/>
              </a:buClr>
              <a:buSzPts val="1200"/>
              <a:buChar char="■"/>
              <a:defRPr sz="1200"/>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Diseño personalizado 33 1">
  <p:cSld name="CUSTOM_32_1">
    <p:spTree>
      <p:nvGrpSpPr>
        <p:cNvPr id="1" name="Shape 858"/>
        <p:cNvGrpSpPr/>
        <p:nvPr/>
      </p:nvGrpSpPr>
      <p:grpSpPr>
        <a:xfrm>
          <a:off x="0" y="0"/>
          <a:ext cx="0" cy="0"/>
          <a:chOff x="0" y="0"/>
          <a:chExt cx="0" cy="0"/>
        </a:xfrm>
      </p:grpSpPr>
      <p:sp>
        <p:nvSpPr>
          <p:cNvPr id="859" name="Google Shape;859;p66"/>
          <p:cNvSpPr/>
          <p:nvPr/>
        </p:nvSpPr>
        <p:spPr>
          <a:xfrm>
            <a:off x="4770000" y="934175"/>
            <a:ext cx="3916800" cy="3192900"/>
          </a:xfrm>
          <a:prstGeom prst="roundRect">
            <a:avLst>
              <a:gd name="adj" fmla="val 7339"/>
            </a:avLst>
          </a:prstGeom>
          <a:solidFill>
            <a:srgbClr val="FFFFFF"/>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6"/>
          <p:cNvSpPr/>
          <p:nvPr/>
        </p:nvSpPr>
        <p:spPr>
          <a:xfrm>
            <a:off x="5171900" y="572663"/>
            <a:ext cx="3113100" cy="590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6"/>
          <p:cNvSpPr/>
          <p:nvPr/>
        </p:nvSpPr>
        <p:spPr>
          <a:xfrm>
            <a:off x="473300" y="934175"/>
            <a:ext cx="3916800" cy="3192900"/>
          </a:xfrm>
          <a:prstGeom prst="roundRect">
            <a:avLst>
              <a:gd name="adj" fmla="val 7339"/>
            </a:avLst>
          </a:pr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6"/>
          <p:cNvSpPr/>
          <p:nvPr/>
        </p:nvSpPr>
        <p:spPr>
          <a:xfrm>
            <a:off x="875150" y="572663"/>
            <a:ext cx="3113100" cy="5904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6"/>
          <p:cNvSpPr txBox="1">
            <a:spLocks noGrp="1"/>
          </p:cNvSpPr>
          <p:nvPr>
            <p:ph type="subTitle" idx="1"/>
          </p:nvPr>
        </p:nvSpPr>
        <p:spPr>
          <a:xfrm>
            <a:off x="10910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dk2"/>
              </a:buClr>
              <a:buSzPts val="1200"/>
              <a:buNone/>
              <a:defRPr sz="1200" b="1">
                <a:solidFill>
                  <a:schemeClr val="dk2"/>
                </a:solidFill>
              </a:defRPr>
            </a:lvl2pPr>
            <a:lvl3pPr lvl="2" algn="ctr" rtl="0">
              <a:spcBef>
                <a:spcPts val="0"/>
              </a:spcBef>
              <a:spcAft>
                <a:spcPts val="0"/>
              </a:spcAft>
              <a:buClr>
                <a:schemeClr val="dk2"/>
              </a:buClr>
              <a:buSzPts val="1200"/>
              <a:buNone/>
              <a:defRPr sz="1200" b="1">
                <a:solidFill>
                  <a:schemeClr val="dk2"/>
                </a:solidFill>
              </a:defRPr>
            </a:lvl3pPr>
            <a:lvl4pPr lvl="3" algn="ctr" rtl="0">
              <a:spcBef>
                <a:spcPts val="0"/>
              </a:spcBef>
              <a:spcAft>
                <a:spcPts val="0"/>
              </a:spcAft>
              <a:buClr>
                <a:schemeClr val="dk2"/>
              </a:buClr>
              <a:buSzPts val="1200"/>
              <a:buNone/>
              <a:defRPr sz="1200" b="1">
                <a:solidFill>
                  <a:schemeClr val="dk2"/>
                </a:solidFill>
              </a:defRPr>
            </a:lvl4pPr>
            <a:lvl5pPr lvl="4" algn="ctr" rtl="0">
              <a:spcBef>
                <a:spcPts val="0"/>
              </a:spcBef>
              <a:spcAft>
                <a:spcPts val="0"/>
              </a:spcAft>
              <a:buClr>
                <a:schemeClr val="dk2"/>
              </a:buClr>
              <a:buSzPts val="1200"/>
              <a:buNone/>
              <a:defRPr sz="1200" b="1">
                <a:solidFill>
                  <a:schemeClr val="dk2"/>
                </a:solidFill>
              </a:defRPr>
            </a:lvl5pPr>
            <a:lvl6pPr lvl="5" algn="ctr" rtl="0">
              <a:spcBef>
                <a:spcPts val="0"/>
              </a:spcBef>
              <a:spcAft>
                <a:spcPts val="0"/>
              </a:spcAft>
              <a:buClr>
                <a:schemeClr val="dk2"/>
              </a:buClr>
              <a:buSzPts val="1200"/>
              <a:buNone/>
              <a:defRPr sz="1200" b="1">
                <a:solidFill>
                  <a:schemeClr val="dk2"/>
                </a:solidFill>
              </a:defRPr>
            </a:lvl6pPr>
            <a:lvl7pPr lvl="6" algn="ctr" rtl="0">
              <a:spcBef>
                <a:spcPts val="0"/>
              </a:spcBef>
              <a:spcAft>
                <a:spcPts val="0"/>
              </a:spcAft>
              <a:buClr>
                <a:schemeClr val="dk2"/>
              </a:buClr>
              <a:buSzPts val="1200"/>
              <a:buNone/>
              <a:defRPr sz="1200" b="1">
                <a:solidFill>
                  <a:schemeClr val="dk2"/>
                </a:solidFill>
              </a:defRPr>
            </a:lvl7pPr>
            <a:lvl8pPr lvl="7" algn="ctr" rtl="0">
              <a:spcBef>
                <a:spcPts val="0"/>
              </a:spcBef>
              <a:spcAft>
                <a:spcPts val="0"/>
              </a:spcAft>
              <a:buClr>
                <a:schemeClr val="dk2"/>
              </a:buClr>
              <a:buSzPts val="1200"/>
              <a:buNone/>
              <a:defRPr sz="1200" b="1">
                <a:solidFill>
                  <a:schemeClr val="dk2"/>
                </a:solidFill>
              </a:defRPr>
            </a:lvl8pPr>
            <a:lvl9pPr lvl="8" algn="ctr" rtl="0">
              <a:spcBef>
                <a:spcPts val="0"/>
              </a:spcBef>
              <a:spcAft>
                <a:spcPts val="0"/>
              </a:spcAft>
              <a:buClr>
                <a:schemeClr val="dk2"/>
              </a:buClr>
              <a:buSzPts val="1200"/>
              <a:buNone/>
              <a:defRPr sz="1200" b="1">
                <a:solidFill>
                  <a:schemeClr val="dk2"/>
                </a:solidFill>
              </a:defRPr>
            </a:lvl9pPr>
          </a:lstStyle>
          <a:p>
            <a:endParaRPr/>
          </a:p>
        </p:txBody>
      </p:sp>
      <p:sp>
        <p:nvSpPr>
          <p:cNvPr id="864" name="Google Shape;864;p66"/>
          <p:cNvSpPr txBox="1">
            <a:spLocks noGrp="1"/>
          </p:cNvSpPr>
          <p:nvPr>
            <p:ph type="subTitle" idx="2"/>
          </p:nvPr>
        </p:nvSpPr>
        <p:spPr>
          <a:xfrm>
            <a:off x="5358200" y="572675"/>
            <a:ext cx="2667000" cy="5682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200"/>
              <a:buNone/>
              <a:defRPr sz="1200" b="1">
                <a:solidFill>
                  <a:schemeClr val="lt2"/>
                </a:solidFill>
              </a:defRPr>
            </a:lvl1pPr>
            <a:lvl2pPr lvl="1" algn="ctr" rtl="0">
              <a:spcBef>
                <a:spcPts val="0"/>
              </a:spcBef>
              <a:spcAft>
                <a:spcPts val="0"/>
              </a:spcAft>
              <a:buClr>
                <a:schemeClr val="lt2"/>
              </a:buClr>
              <a:buSzPts val="1200"/>
              <a:buNone/>
              <a:defRPr sz="1200" b="1">
                <a:solidFill>
                  <a:schemeClr val="lt2"/>
                </a:solidFill>
              </a:defRPr>
            </a:lvl2pPr>
            <a:lvl3pPr lvl="2" algn="ctr" rtl="0">
              <a:spcBef>
                <a:spcPts val="0"/>
              </a:spcBef>
              <a:spcAft>
                <a:spcPts val="0"/>
              </a:spcAft>
              <a:buClr>
                <a:schemeClr val="lt2"/>
              </a:buClr>
              <a:buSzPts val="1200"/>
              <a:buNone/>
              <a:defRPr sz="1200" b="1">
                <a:solidFill>
                  <a:schemeClr val="lt2"/>
                </a:solidFill>
              </a:defRPr>
            </a:lvl3pPr>
            <a:lvl4pPr lvl="3" algn="ctr" rtl="0">
              <a:spcBef>
                <a:spcPts val="0"/>
              </a:spcBef>
              <a:spcAft>
                <a:spcPts val="0"/>
              </a:spcAft>
              <a:buClr>
                <a:schemeClr val="lt2"/>
              </a:buClr>
              <a:buSzPts val="1200"/>
              <a:buNone/>
              <a:defRPr sz="1200" b="1">
                <a:solidFill>
                  <a:schemeClr val="lt2"/>
                </a:solidFill>
              </a:defRPr>
            </a:lvl4pPr>
            <a:lvl5pPr lvl="4" algn="ctr" rtl="0">
              <a:spcBef>
                <a:spcPts val="0"/>
              </a:spcBef>
              <a:spcAft>
                <a:spcPts val="0"/>
              </a:spcAft>
              <a:buClr>
                <a:schemeClr val="lt2"/>
              </a:buClr>
              <a:buSzPts val="1200"/>
              <a:buNone/>
              <a:defRPr sz="1200" b="1">
                <a:solidFill>
                  <a:schemeClr val="lt2"/>
                </a:solidFill>
              </a:defRPr>
            </a:lvl5pPr>
            <a:lvl6pPr lvl="5" algn="ctr" rtl="0">
              <a:spcBef>
                <a:spcPts val="0"/>
              </a:spcBef>
              <a:spcAft>
                <a:spcPts val="0"/>
              </a:spcAft>
              <a:buClr>
                <a:schemeClr val="lt2"/>
              </a:buClr>
              <a:buSzPts val="1200"/>
              <a:buNone/>
              <a:defRPr sz="1200" b="1">
                <a:solidFill>
                  <a:schemeClr val="lt2"/>
                </a:solidFill>
              </a:defRPr>
            </a:lvl6pPr>
            <a:lvl7pPr lvl="6" algn="ctr" rtl="0">
              <a:spcBef>
                <a:spcPts val="0"/>
              </a:spcBef>
              <a:spcAft>
                <a:spcPts val="0"/>
              </a:spcAft>
              <a:buClr>
                <a:schemeClr val="lt2"/>
              </a:buClr>
              <a:buSzPts val="1200"/>
              <a:buNone/>
              <a:defRPr sz="1200" b="1">
                <a:solidFill>
                  <a:schemeClr val="lt2"/>
                </a:solidFill>
              </a:defRPr>
            </a:lvl7pPr>
            <a:lvl8pPr lvl="7" algn="ctr" rtl="0">
              <a:spcBef>
                <a:spcPts val="0"/>
              </a:spcBef>
              <a:spcAft>
                <a:spcPts val="0"/>
              </a:spcAft>
              <a:buClr>
                <a:schemeClr val="lt2"/>
              </a:buClr>
              <a:buSzPts val="1200"/>
              <a:buNone/>
              <a:defRPr sz="1200" b="1">
                <a:solidFill>
                  <a:schemeClr val="lt2"/>
                </a:solidFill>
              </a:defRPr>
            </a:lvl8pPr>
            <a:lvl9pPr lvl="8" algn="ctr" rtl="0">
              <a:spcBef>
                <a:spcPts val="0"/>
              </a:spcBef>
              <a:spcAft>
                <a:spcPts val="0"/>
              </a:spcAft>
              <a:buClr>
                <a:schemeClr val="lt2"/>
              </a:buClr>
              <a:buSzPts val="1200"/>
              <a:buNone/>
              <a:defRPr sz="1200" b="1">
                <a:solidFill>
                  <a:schemeClr val="lt2"/>
                </a:solidFill>
              </a:defRPr>
            </a:lvl9pPr>
          </a:lstStyle>
          <a:p>
            <a:endParaRPr/>
          </a:p>
        </p:txBody>
      </p:sp>
      <p:sp>
        <p:nvSpPr>
          <p:cNvPr id="865" name="Google Shape;865;p66"/>
          <p:cNvSpPr txBox="1">
            <a:spLocks noGrp="1"/>
          </p:cNvSpPr>
          <p:nvPr>
            <p:ph type="body" idx="3"/>
          </p:nvPr>
        </p:nvSpPr>
        <p:spPr>
          <a:xfrm>
            <a:off x="55905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3"/>
              </a:buClr>
              <a:buSzPts val="1200"/>
              <a:buChar char="●"/>
              <a:defRPr sz="1200"/>
            </a:lvl1pPr>
            <a:lvl2pPr marL="914400" lvl="1" indent="-304800" rtl="0">
              <a:spcBef>
                <a:spcPts val="0"/>
              </a:spcBef>
              <a:spcAft>
                <a:spcPts val="0"/>
              </a:spcAft>
              <a:buClr>
                <a:schemeClr val="accent3"/>
              </a:buClr>
              <a:buSzPts val="1200"/>
              <a:buChar char="○"/>
              <a:defRPr sz="1200"/>
            </a:lvl2pPr>
            <a:lvl3pPr marL="1371600" lvl="2" indent="-304800" rtl="0">
              <a:spcBef>
                <a:spcPts val="0"/>
              </a:spcBef>
              <a:spcAft>
                <a:spcPts val="0"/>
              </a:spcAft>
              <a:buClr>
                <a:schemeClr val="accent3"/>
              </a:buClr>
              <a:buSzPts val="1200"/>
              <a:buChar char="■"/>
              <a:defRPr sz="1200"/>
            </a:lvl3pPr>
            <a:lvl4pPr marL="1828800" lvl="3" indent="-304800" rtl="0">
              <a:spcBef>
                <a:spcPts val="0"/>
              </a:spcBef>
              <a:spcAft>
                <a:spcPts val="0"/>
              </a:spcAft>
              <a:buClr>
                <a:schemeClr val="accent3"/>
              </a:buClr>
              <a:buSzPts val="1200"/>
              <a:buChar char="●"/>
              <a:defRPr sz="1200"/>
            </a:lvl4pPr>
            <a:lvl5pPr marL="2286000" lvl="4" indent="-304800" rtl="0">
              <a:spcBef>
                <a:spcPts val="0"/>
              </a:spcBef>
              <a:spcAft>
                <a:spcPts val="0"/>
              </a:spcAft>
              <a:buClr>
                <a:schemeClr val="accent3"/>
              </a:buClr>
              <a:buSzPts val="1200"/>
              <a:buChar char="○"/>
              <a:defRPr sz="1200"/>
            </a:lvl5pPr>
            <a:lvl6pPr marL="2743200" lvl="5" indent="-304800" rtl="0">
              <a:spcBef>
                <a:spcPts val="0"/>
              </a:spcBef>
              <a:spcAft>
                <a:spcPts val="0"/>
              </a:spcAft>
              <a:buClr>
                <a:schemeClr val="accent3"/>
              </a:buClr>
              <a:buSzPts val="1200"/>
              <a:buChar char="■"/>
              <a:defRPr sz="1200"/>
            </a:lvl6pPr>
            <a:lvl7pPr marL="3200400" lvl="6" indent="-304800" rtl="0">
              <a:spcBef>
                <a:spcPts val="0"/>
              </a:spcBef>
              <a:spcAft>
                <a:spcPts val="0"/>
              </a:spcAft>
              <a:buClr>
                <a:schemeClr val="accent3"/>
              </a:buClr>
              <a:buSzPts val="1200"/>
              <a:buChar char="●"/>
              <a:defRPr sz="1200"/>
            </a:lvl7pPr>
            <a:lvl8pPr marL="3657600" lvl="7" indent="-304800" rtl="0">
              <a:spcBef>
                <a:spcPts val="0"/>
              </a:spcBef>
              <a:spcAft>
                <a:spcPts val="0"/>
              </a:spcAft>
              <a:buClr>
                <a:schemeClr val="accent3"/>
              </a:buClr>
              <a:buSzPts val="1200"/>
              <a:buChar char="○"/>
              <a:defRPr sz="1200"/>
            </a:lvl8pPr>
            <a:lvl9pPr marL="4114800" lvl="8" indent="-304800" rtl="0">
              <a:spcBef>
                <a:spcPts val="0"/>
              </a:spcBef>
              <a:spcAft>
                <a:spcPts val="0"/>
              </a:spcAft>
              <a:buClr>
                <a:schemeClr val="accent3"/>
              </a:buClr>
              <a:buSzPts val="1200"/>
              <a:buChar char="■"/>
              <a:defRPr sz="1200"/>
            </a:lvl9pPr>
          </a:lstStyle>
          <a:p>
            <a:endParaRPr/>
          </a:p>
        </p:txBody>
      </p:sp>
      <p:sp>
        <p:nvSpPr>
          <p:cNvPr id="866" name="Google Shape;866;p66"/>
          <p:cNvSpPr txBox="1">
            <a:spLocks noGrp="1"/>
          </p:cNvSpPr>
          <p:nvPr>
            <p:ph type="body" idx="4"/>
          </p:nvPr>
        </p:nvSpPr>
        <p:spPr>
          <a:xfrm>
            <a:off x="4853000" y="1223900"/>
            <a:ext cx="3750900" cy="2703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Clr>
                <a:schemeClr val="accent2"/>
              </a:buClr>
              <a:buSzPts val="1200"/>
              <a:buChar char="●"/>
              <a:defRPr sz="1200"/>
            </a:lvl1pPr>
            <a:lvl2pPr marL="914400" lvl="1" indent="-304800" rtl="0">
              <a:spcBef>
                <a:spcPts val="0"/>
              </a:spcBef>
              <a:spcAft>
                <a:spcPts val="0"/>
              </a:spcAft>
              <a:buClr>
                <a:schemeClr val="accent2"/>
              </a:buClr>
              <a:buSzPts val="1200"/>
              <a:buChar char="○"/>
              <a:defRPr sz="1200"/>
            </a:lvl2pPr>
            <a:lvl3pPr marL="1371600" lvl="2" indent="-304800" rtl="0">
              <a:spcBef>
                <a:spcPts val="0"/>
              </a:spcBef>
              <a:spcAft>
                <a:spcPts val="0"/>
              </a:spcAft>
              <a:buClr>
                <a:schemeClr val="accent2"/>
              </a:buClr>
              <a:buSzPts val="1200"/>
              <a:buChar char="■"/>
              <a:defRPr sz="1200"/>
            </a:lvl3pPr>
            <a:lvl4pPr marL="1828800" lvl="3" indent="-304800" rtl="0">
              <a:spcBef>
                <a:spcPts val="0"/>
              </a:spcBef>
              <a:spcAft>
                <a:spcPts val="0"/>
              </a:spcAft>
              <a:buClr>
                <a:schemeClr val="accent2"/>
              </a:buClr>
              <a:buSzPts val="1200"/>
              <a:buChar char="●"/>
              <a:defRPr sz="1200"/>
            </a:lvl4pPr>
            <a:lvl5pPr marL="2286000" lvl="4" indent="-304800" rtl="0">
              <a:spcBef>
                <a:spcPts val="0"/>
              </a:spcBef>
              <a:spcAft>
                <a:spcPts val="0"/>
              </a:spcAft>
              <a:buClr>
                <a:schemeClr val="accent2"/>
              </a:buClr>
              <a:buSzPts val="1200"/>
              <a:buChar char="○"/>
              <a:defRPr sz="1200"/>
            </a:lvl5pPr>
            <a:lvl6pPr marL="2743200" lvl="5" indent="-304800" rtl="0">
              <a:spcBef>
                <a:spcPts val="0"/>
              </a:spcBef>
              <a:spcAft>
                <a:spcPts val="0"/>
              </a:spcAft>
              <a:buClr>
                <a:schemeClr val="accent2"/>
              </a:buClr>
              <a:buSzPts val="1200"/>
              <a:buChar char="■"/>
              <a:defRPr sz="1200"/>
            </a:lvl6pPr>
            <a:lvl7pPr marL="3200400" lvl="6" indent="-304800" rtl="0">
              <a:spcBef>
                <a:spcPts val="0"/>
              </a:spcBef>
              <a:spcAft>
                <a:spcPts val="0"/>
              </a:spcAft>
              <a:buClr>
                <a:schemeClr val="accent2"/>
              </a:buClr>
              <a:buSzPts val="1200"/>
              <a:buChar char="●"/>
              <a:defRPr sz="1200"/>
            </a:lvl7pPr>
            <a:lvl8pPr marL="3657600" lvl="7" indent="-304800" rtl="0">
              <a:spcBef>
                <a:spcPts val="0"/>
              </a:spcBef>
              <a:spcAft>
                <a:spcPts val="0"/>
              </a:spcAft>
              <a:buClr>
                <a:schemeClr val="accent2"/>
              </a:buClr>
              <a:buSzPts val="1200"/>
              <a:buChar char="○"/>
              <a:defRPr sz="1200"/>
            </a:lvl8pPr>
            <a:lvl9pPr marL="4114800" lvl="8" indent="-304800" rtl="0">
              <a:spcBef>
                <a:spcPts val="0"/>
              </a:spcBef>
              <a:spcAft>
                <a:spcPts val="0"/>
              </a:spcAft>
              <a:buClr>
                <a:schemeClr val="accent2"/>
              </a:buClr>
              <a:buSzPts val="1200"/>
              <a:buChar char="■"/>
              <a:defRPr sz="1200"/>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Diseño personalizado 34">
  <p:cSld name="CUSTOM_36">
    <p:spTree>
      <p:nvGrpSpPr>
        <p:cNvPr id="1" name="Shape 867"/>
        <p:cNvGrpSpPr/>
        <p:nvPr/>
      </p:nvGrpSpPr>
      <p:grpSpPr>
        <a:xfrm>
          <a:off x="0" y="0"/>
          <a:ext cx="0" cy="0"/>
          <a:chOff x="0" y="0"/>
          <a:chExt cx="0" cy="0"/>
        </a:xfrm>
      </p:grpSpPr>
      <p:sp>
        <p:nvSpPr>
          <p:cNvPr id="868" name="Google Shape;868;p67"/>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7"/>
          <p:cNvSpPr/>
          <p:nvPr/>
        </p:nvSpPr>
        <p:spPr>
          <a:xfrm>
            <a:off x="5256475" y="12049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0" name="Google Shape;870;p6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1" name="Google Shape;871;p67"/>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a:spcBef>
                <a:spcPts val="0"/>
              </a:spcBef>
              <a:spcAft>
                <a:spcPts val="0"/>
              </a:spcAft>
              <a:buClr>
                <a:schemeClr val="lt1"/>
              </a:buClr>
              <a:buSzPts val="2800"/>
              <a:buNone/>
              <a:defRPr>
                <a:solidFill>
                  <a:schemeClr val="lt1"/>
                </a:solidFill>
              </a:defRPr>
            </a:lvl1pPr>
            <a:lvl2pPr lvl="1" algn="r">
              <a:spcBef>
                <a:spcPts val="0"/>
              </a:spcBef>
              <a:spcAft>
                <a:spcPts val="0"/>
              </a:spcAft>
              <a:buClr>
                <a:schemeClr val="lt1"/>
              </a:buClr>
              <a:buSzPts val="2800"/>
              <a:buNone/>
              <a:defRPr>
                <a:solidFill>
                  <a:schemeClr val="lt1"/>
                </a:solidFill>
              </a:defRPr>
            </a:lvl2pPr>
            <a:lvl3pPr lvl="2" algn="r">
              <a:spcBef>
                <a:spcPts val="0"/>
              </a:spcBef>
              <a:spcAft>
                <a:spcPts val="0"/>
              </a:spcAft>
              <a:buClr>
                <a:schemeClr val="lt1"/>
              </a:buClr>
              <a:buSzPts val="2800"/>
              <a:buNone/>
              <a:defRPr>
                <a:solidFill>
                  <a:schemeClr val="lt1"/>
                </a:solidFill>
              </a:defRPr>
            </a:lvl3pPr>
            <a:lvl4pPr lvl="3" algn="r">
              <a:spcBef>
                <a:spcPts val="0"/>
              </a:spcBef>
              <a:spcAft>
                <a:spcPts val="0"/>
              </a:spcAft>
              <a:buClr>
                <a:schemeClr val="lt1"/>
              </a:buClr>
              <a:buSzPts val="2800"/>
              <a:buNone/>
              <a:defRPr>
                <a:solidFill>
                  <a:schemeClr val="lt1"/>
                </a:solidFill>
              </a:defRPr>
            </a:lvl4pPr>
            <a:lvl5pPr lvl="4" algn="r">
              <a:spcBef>
                <a:spcPts val="0"/>
              </a:spcBef>
              <a:spcAft>
                <a:spcPts val="0"/>
              </a:spcAft>
              <a:buClr>
                <a:schemeClr val="lt1"/>
              </a:buClr>
              <a:buSzPts val="2800"/>
              <a:buNone/>
              <a:defRPr>
                <a:solidFill>
                  <a:schemeClr val="lt1"/>
                </a:solidFill>
              </a:defRPr>
            </a:lvl5pPr>
            <a:lvl6pPr lvl="5" algn="r">
              <a:spcBef>
                <a:spcPts val="0"/>
              </a:spcBef>
              <a:spcAft>
                <a:spcPts val="0"/>
              </a:spcAft>
              <a:buClr>
                <a:schemeClr val="lt1"/>
              </a:buClr>
              <a:buSzPts val="2800"/>
              <a:buNone/>
              <a:defRPr>
                <a:solidFill>
                  <a:schemeClr val="lt1"/>
                </a:solidFill>
              </a:defRPr>
            </a:lvl6pPr>
            <a:lvl7pPr lvl="6" algn="r">
              <a:spcBef>
                <a:spcPts val="0"/>
              </a:spcBef>
              <a:spcAft>
                <a:spcPts val="0"/>
              </a:spcAft>
              <a:buClr>
                <a:schemeClr val="lt1"/>
              </a:buClr>
              <a:buSzPts val="2800"/>
              <a:buNone/>
              <a:defRPr>
                <a:solidFill>
                  <a:schemeClr val="lt1"/>
                </a:solidFill>
              </a:defRPr>
            </a:lvl7pPr>
            <a:lvl8pPr lvl="7" algn="r">
              <a:spcBef>
                <a:spcPts val="0"/>
              </a:spcBef>
              <a:spcAft>
                <a:spcPts val="0"/>
              </a:spcAft>
              <a:buClr>
                <a:schemeClr val="lt1"/>
              </a:buClr>
              <a:buSzPts val="2800"/>
              <a:buNone/>
              <a:defRPr>
                <a:solidFill>
                  <a:schemeClr val="lt1"/>
                </a:solidFill>
              </a:defRPr>
            </a:lvl8pPr>
            <a:lvl9pPr lvl="8" algn="r">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Diseño personalizado 34 2">
  <p:cSld name="CUSTOM_36_1">
    <p:spTree>
      <p:nvGrpSpPr>
        <p:cNvPr id="1" name="Shape 872"/>
        <p:cNvGrpSpPr/>
        <p:nvPr/>
      </p:nvGrpSpPr>
      <p:grpSpPr>
        <a:xfrm>
          <a:off x="0" y="0"/>
          <a:ext cx="0" cy="0"/>
          <a:chOff x="0" y="0"/>
          <a:chExt cx="0" cy="0"/>
        </a:xfrm>
      </p:grpSpPr>
      <p:sp>
        <p:nvSpPr>
          <p:cNvPr id="873" name="Google Shape;873;p68"/>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8"/>
          <p:cNvSpPr/>
          <p:nvPr/>
        </p:nvSpPr>
        <p:spPr>
          <a:xfrm>
            <a:off x="5256475" y="12049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75" name="Google Shape;875;p6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76" name="Google Shape;876;p68"/>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Diseño personalizado 34 3">
  <p:cSld name="CUSTOM_36_2">
    <p:spTree>
      <p:nvGrpSpPr>
        <p:cNvPr id="1" name="Shape 877"/>
        <p:cNvGrpSpPr/>
        <p:nvPr/>
      </p:nvGrpSpPr>
      <p:grpSpPr>
        <a:xfrm>
          <a:off x="0" y="0"/>
          <a:ext cx="0" cy="0"/>
          <a:chOff x="0" y="0"/>
          <a:chExt cx="0" cy="0"/>
        </a:xfrm>
      </p:grpSpPr>
      <p:sp>
        <p:nvSpPr>
          <p:cNvPr id="878" name="Google Shape;878;p69"/>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9"/>
          <p:cNvSpPr/>
          <p:nvPr/>
        </p:nvSpPr>
        <p:spPr>
          <a:xfrm>
            <a:off x="5256475" y="12049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0" name="Google Shape;880;p69"/>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1" name="Google Shape;881;p69"/>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Diseño personalizado 34 4">
  <p:cSld name="CUSTOM_36_3">
    <p:spTree>
      <p:nvGrpSpPr>
        <p:cNvPr id="1" name="Shape 882"/>
        <p:cNvGrpSpPr/>
        <p:nvPr/>
      </p:nvGrpSpPr>
      <p:grpSpPr>
        <a:xfrm>
          <a:off x="0" y="0"/>
          <a:ext cx="0" cy="0"/>
          <a:chOff x="0" y="0"/>
          <a:chExt cx="0" cy="0"/>
        </a:xfrm>
      </p:grpSpPr>
      <p:sp>
        <p:nvSpPr>
          <p:cNvPr id="883" name="Google Shape;883;p70"/>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0"/>
          <p:cNvSpPr/>
          <p:nvPr/>
        </p:nvSpPr>
        <p:spPr>
          <a:xfrm>
            <a:off x="5256475" y="12049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5" name="Google Shape;885;p70"/>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86" name="Google Shape;886;p70"/>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seño personalizado 2">
  <p:cSld name="CUSTOM_1">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a:spcBef>
                <a:spcPts val="0"/>
              </a:spcBef>
              <a:spcAft>
                <a:spcPts val="0"/>
              </a:spcAft>
              <a:buClr>
                <a:schemeClr val="accent1"/>
              </a:buClr>
              <a:buSzPts val="2800"/>
              <a:buFont typeface="Roboto"/>
              <a:buNone/>
              <a:defRPr b="1">
                <a:solidFill>
                  <a:schemeClr val="accent1"/>
                </a:solidFill>
                <a:latin typeface="Roboto"/>
                <a:ea typeface="Roboto"/>
                <a:cs typeface="Roboto"/>
                <a:sym typeface="Roboto"/>
              </a:defRPr>
            </a:lvl1pPr>
            <a:lvl2pPr lvl="1" algn="r">
              <a:spcBef>
                <a:spcPts val="0"/>
              </a:spcBef>
              <a:spcAft>
                <a:spcPts val="0"/>
              </a:spcAft>
              <a:buClr>
                <a:schemeClr val="accent1"/>
              </a:buClr>
              <a:buSzPts val="2800"/>
              <a:buNone/>
              <a:defRPr>
                <a:solidFill>
                  <a:schemeClr val="accent1"/>
                </a:solidFill>
              </a:defRPr>
            </a:lvl2pPr>
            <a:lvl3pPr lvl="2" algn="r">
              <a:spcBef>
                <a:spcPts val="0"/>
              </a:spcBef>
              <a:spcAft>
                <a:spcPts val="0"/>
              </a:spcAft>
              <a:buClr>
                <a:schemeClr val="accent1"/>
              </a:buClr>
              <a:buSzPts val="2800"/>
              <a:buNone/>
              <a:defRPr>
                <a:solidFill>
                  <a:schemeClr val="accent1"/>
                </a:solidFill>
              </a:defRPr>
            </a:lvl3pPr>
            <a:lvl4pPr lvl="3" algn="r">
              <a:spcBef>
                <a:spcPts val="0"/>
              </a:spcBef>
              <a:spcAft>
                <a:spcPts val="0"/>
              </a:spcAft>
              <a:buClr>
                <a:schemeClr val="accent1"/>
              </a:buClr>
              <a:buSzPts val="2800"/>
              <a:buNone/>
              <a:defRPr>
                <a:solidFill>
                  <a:schemeClr val="accent1"/>
                </a:solidFill>
              </a:defRPr>
            </a:lvl4pPr>
            <a:lvl5pPr lvl="4" algn="r">
              <a:spcBef>
                <a:spcPts val="0"/>
              </a:spcBef>
              <a:spcAft>
                <a:spcPts val="0"/>
              </a:spcAft>
              <a:buClr>
                <a:schemeClr val="accent1"/>
              </a:buClr>
              <a:buSzPts val="2800"/>
              <a:buNone/>
              <a:defRPr>
                <a:solidFill>
                  <a:schemeClr val="accent1"/>
                </a:solidFill>
              </a:defRPr>
            </a:lvl5pPr>
            <a:lvl6pPr lvl="5" algn="r">
              <a:spcBef>
                <a:spcPts val="0"/>
              </a:spcBef>
              <a:spcAft>
                <a:spcPts val="0"/>
              </a:spcAft>
              <a:buClr>
                <a:schemeClr val="accent1"/>
              </a:buClr>
              <a:buSzPts val="2800"/>
              <a:buNone/>
              <a:defRPr>
                <a:solidFill>
                  <a:schemeClr val="accent1"/>
                </a:solidFill>
              </a:defRPr>
            </a:lvl6pPr>
            <a:lvl7pPr lvl="6" algn="r">
              <a:spcBef>
                <a:spcPts val="0"/>
              </a:spcBef>
              <a:spcAft>
                <a:spcPts val="0"/>
              </a:spcAft>
              <a:buClr>
                <a:schemeClr val="accent1"/>
              </a:buClr>
              <a:buSzPts val="2800"/>
              <a:buNone/>
              <a:defRPr>
                <a:solidFill>
                  <a:schemeClr val="accent1"/>
                </a:solidFill>
              </a:defRPr>
            </a:lvl7pPr>
            <a:lvl8pPr lvl="7" algn="r">
              <a:spcBef>
                <a:spcPts val="0"/>
              </a:spcBef>
              <a:spcAft>
                <a:spcPts val="0"/>
              </a:spcAft>
              <a:buClr>
                <a:schemeClr val="accent1"/>
              </a:buClr>
              <a:buSzPts val="2800"/>
              <a:buNone/>
              <a:defRPr>
                <a:solidFill>
                  <a:schemeClr val="accent1"/>
                </a:solidFill>
              </a:defRPr>
            </a:lvl8pPr>
            <a:lvl9pPr lvl="8" algn="r">
              <a:spcBef>
                <a:spcPts val="0"/>
              </a:spcBef>
              <a:spcAft>
                <a:spcPts val="0"/>
              </a:spcAft>
              <a:buClr>
                <a:schemeClr val="accent1"/>
              </a:buClr>
              <a:buSzPts val="2800"/>
              <a:buNone/>
              <a:defRPr>
                <a:solidFill>
                  <a:schemeClr val="accent1"/>
                </a:solidFill>
              </a:defRPr>
            </a:lvl9pPr>
          </a:lstStyle>
          <a:p>
            <a:endParaRPr/>
          </a:p>
        </p:txBody>
      </p:sp>
      <p:sp>
        <p:nvSpPr>
          <p:cNvPr id="25" name="Google Shape;25;p8"/>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Diseño personalizado 34 5">
  <p:cSld name="CUSTOM_36_4">
    <p:spTree>
      <p:nvGrpSpPr>
        <p:cNvPr id="1" name="Shape 887"/>
        <p:cNvGrpSpPr/>
        <p:nvPr/>
      </p:nvGrpSpPr>
      <p:grpSpPr>
        <a:xfrm>
          <a:off x="0" y="0"/>
          <a:ext cx="0" cy="0"/>
          <a:chOff x="0" y="0"/>
          <a:chExt cx="0" cy="0"/>
        </a:xfrm>
      </p:grpSpPr>
      <p:sp>
        <p:nvSpPr>
          <p:cNvPr id="888" name="Google Shape;888;p71"/>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1"/>
          <p:cNvSpPr/>
          <p:nvPr/>
        </p:nvSpPr>
        <p:spPr>
          <a:xfrm>
            <a:off x="5256475" y="12049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0" name="Google Shape;890;p71"/>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1" name="Google Shape;891;p71"/>
          <p:cNvSpPr txBox="1">
            <a:spLocks noGrp="1"/>
          </p:cNvSpPr>
          <p:nvPr>
            <p:ph type="title"/>
          </p:nvPr>
        </p:nvSpPr>
        <p:spPr>
          <a:xfrm>
            <a:off x="762350" y="1789050"/>
            <a:ext cx="4442100" cy="15654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2800"/>
              <a:buNone/>
              <a:defRPr>
                <a:solidFill>
                  <a:schemeClr val="lt1"/>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iseño personalizado 34 5 1">
  <p:cSld name="CUSTOM_36_4_1">
    <p:spTree>
      <p:nvGrpSpPr>
        <p:cNvPr id="1" name="Shape 892"/>
        <p:cNvGrpSpPr/>
        <p:nvPr/>
      </p:nvGrpSpPr>
      <p:grpSpPr>
        <a:xfrm>
          <a:off x="0" y="0"/>
          <a:ext cx="0" cy="0"/>
          <a:chOff x="0" y="0"/>
          <a:chExt cx="0" cy="0"/>
        </a:xfrm>
      </p:grpSpPr>
      <p:sp>
        <p:nvSpPr>
          <p:cNvPr id="893" name="Google Shape;893;p72"/>
          <p:cNvSpPr/>
          <p:nvPr/>
        </p:nvSpPr>
        <p:spPr>
          <a:xfrm>
            <a:off x="0" y="0"/>
            <a:ext cx="9159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2"/>
          <p:cNvSpPr/>
          <p:nvPr/>
        </p:nvSpPr>
        <p:spPr>
          <a:xfrm>
            <a:off x="3212700" y="595050"/>
            <a:ext cx="2733600" cy="2733600"/>
          </a:xfrm>
          <a:prstGeom prst="ellipse">
            <a:avLst/>
          </a:prstGeom>
          <a:solidFill>
            <a:srgbClr val="FFFFFF"/>
          </a:solidFill>
          <a:ln w="76200" cap="flat" cmpd="sng">
            <a:solidFill>
              <a:srgbClr val="E691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95" name="Google Shape;895;p72"/>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896" name="Google Shape;896;p72"/>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Diseño personalizado 34 5 1 1">
  <p:cSld name="CUSTOM_36_4_1_1">
    <p:spTree>
      <p:nvGrpSpPr>
        <p:cNvPr id="1" name="Shape 897"/>
        <p:cNvGrpSpPr/>
        <p:nvPr/>
      </p:nvGrpSpPr>
      <p:grpSpPr>
        <a:xfrm>
          <a:off x="0" y="0"/>
          <a:ext cx="0" cy="0"/>
          <a:chOff x="0" y="0"/>
          <a:chExt cx="0" cy="0"/>
        </a:xfrm>
      </p:grpSpPr>
      <p:sp>
        <p:nvSpPr>
          <p:cNvPr id="898" name="Google Shape;898;p73"/>
          <p:cNvSpPr/>
          <p:nvPr/>
        </p:nvSpPr>
        <p:spPr>
          <a:xfrm>
            <a:off x="0" y="0"/>
            <a:ext cx="91590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3"/>
          <p:cNvSpPr/>
          <p:nvPr/>
        </p:nvSpPr>
        <p:spPr>
          <a:xfrm>
            <a:off x="3212700" y="595050"/>
            <a:ext cx="2733600" cy="2733600"/>
          </a:xfrm>
          <a:prstGeom prst="ellipse">
            <a:avLst/>
          </a:prstGeom>
          <a:solidFill>
            <a:srgbClr val="FFFFFF"/>
          </a:solidFill>
          <a:ln w="76200"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0" name="Google Shape;900;p73"/>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1" name="Google Shape;901;p73"/>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Diseño personalizado 34 5 1 2">
  <p:cSld name="CUSTOM_36_4_1_2">
    <p:spTree>
      <p:nvGrpSpPr>
        <p:cNvPr id="1" name="Shape 902"/>
        <p:cNvGrpSpPr/>
        <p:nvPr/>
      </p:nvGrpSpPr>
      <p:grpSpPr>
        <a:xfrm>
          <a:off x="0" y="0"/>
          <a:ext cx="0" cy="0"/>
          <a:chOff x="0" y="0"/>
          <a:chExt cx="0" cy="0"/>
        </a:xfrm>
      </p:grpSpPr>
      <p:sp>
        <p:nvSpPr>
          <p:cNvPr id="903" name="Google Shape;903;p74"/>
          <p:cNvSpPr/>
          <p:nvPr/>
        </p:nvSpPr>
        <p:spPr>
          <a:xfrm>
            <a:off x="0" y="0"/>
            <a:ext cx="9159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4"/>
          <p:cNvSpPr/>
          <p:nvPr/>
        </p:nvSpPr>
        <p:spPr>
          <a:xfrm>
            <a:off x="3212700" y="595050"/>
            <a:ext cx="2733600" cy="2733600"/>
          </a:xfrm>
          <a:prstGeom prst="ellipse">
            <a:avLst/>
          </a:prstGeom>
          <a:solidFill>
            <a:srgbClr val="FFFFFF"/>
          </a:solidFill>
          <a:ln w="76200" cap="flat" cmpd="sng">
            <a:solidFill>
              <a:srgbClr val="9FC5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5" name="Google Shape;905;p74"/>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06" name="Google Shape;906;p74"/>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Diseño personalizado 34 5 1 3">
  <p:cSld name="CUSTOM_36_4_1_3">
    <p:spTree>
      <p:nvGrpSpPr>
        <p:cNvPr id="1" name="Shape 907"/>
        <p:cNvGrpSpPr/>
        <p:nvPr/>
      </p:nvGrpSpPr>
      <p:grpSpPr>
        <a:xfrm>
          <a:off x="0" y="0"/>
          <a:ext cx="0" cy="0"/>
          <a:chOff x="0" y="0"/>
          <a:chExt cx="0" cy="0"/>
        </a:xfrm>
      </p:grpSpPr>
      <p:sp>
        <p:nvSpPr>
          <p:cNvPr id="908" name="Google Shape;908;p75"/>
          <p:cNvSpPr/>
          <p:nvPr/>
        </p:nvSpPr>
        <p:spPr>
          <a:xfrm>
            <a:off x="0" y="0"/>
            <a:ext cx="9159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5"/>
          <p:cNvSpPr/>
          <p:nvPr/>
        </p:nvSpPr>
        <p:spPr>
          <a:xfrm>
            <a:off x="3212700" y="595050"/>
            <a:ext cx="2733600" cy="2733600"/>
          </a:xfrm>
          <a:prstGeom prst="ellipse">
            <a:avLst/>
          </a:prstGeom>
          <a:solidFill>
            <a:srgbClr val="FFFFFF"/>
          </a:solidFill>
          <a:ln w="762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0" name="Google Shape;910;p75"/>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1" name="Google Shape;911;p75"/>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Diseño personalizado 34 5 1 4">
  <p:cSld name="CUSTOM_36_4_1_4">
    <p:spTree>
      <p:nvGrpSpPr>
        <p:cNvPr id="1" name="Shape 912"/>
        <p:cNvGrpSpPr/>
        <p:nvPr/>
      </p:nvGrpSpPr>
      <p:grpSpPr>
        <a:xfrm>
          <a:off x="0" y="0"/>
          <a:ext cx="0" cy="0"/>
          <a:chOff x="0" y="0"/>
          <a:chExt cx="0" cy="0"/>
        </a:xfrm>
      </p:grpSpPr>
      <p:sp>
        <p:nvSpPr>
          <p:cNvPr id="913" name="Google Shape;913;p76"/>
          <p:cNvSpPr/>
          <p:nvPr/>
        </p:nvSpPr>
        <p:spPr>
          <a:xfrm>
            <a:off x="0" y="0"/>
            <a:ext cx="9159000" cy="51435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6"/>
          <p:cNvSpPr/>
          <p:nvPr/>
        </p:nvSpPr>
        <p:spPr>
          <a:xfrm>
            <a:off x="3212700" y="595050"/>
            <a:ext cx="2733600" cy="2733600"/>
          </a:xfrm>
          <a:prstGeom prst="ellipse">
            <a:avLst/>
          </a:prstGeom>
          <a:solidFill>
            <a:srgbClr val="FFFFFF"/>
          </a:solidFill>
          <a:ln w="7620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5" name="Google Shape;915;p76"/>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16" name="Google Shape;916;p76"/>
          <p:cNvSpPr txBox="1">
            <a:spLocks noGrp="1"/>
          </p:cNvSpPr>
          <p:nvPr>
            <p:ph type="title"/>
          </p:nvPr>
        </p:nvSpPr>
        <p:spPr>
          <a:xfrm>
            <a:off x="1534875" y="3328650"/>
            <a:ext cx="6068400" cy="15654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chemeClr val="lt1"/>
              </a:buClr>
              <a:buSzPts val="2800"/>
              <a:buNone/>
              <a:defRPr>
                <a:solidFill>
                  <a:schemeClr val="lt1"/>
                </a:solidFill>
              </a:defRPr>
            </a:lvl1pPr>
            <a:lvl2pPr lvl="1" algn="ctr" rtl="0">
              <a:spcBef>
                <a:spcPts val="0"/>
              </a:spcBef>
              <a:spcAft>
                <a:spcPts val="0"/>
              </a:spcAft>
              <a:buClr>
                <a:schemeClr val="lt1"/>
              </a:buClr>
              <a:buSzPts val="2800"/>
              <a:buNone/>
              <a:defRPr>
                <a:solidFill>
                  <a:schemeClr val="lt1"/>
                </a:solidFill>
              </a:defRPr>
            </a:lvl2pPr>
            <a:lvl3pPr lvl="2" algn="ctr" rtl="0">
              <a:spcBef>
                <a:spcPts val="0"/>
              </a:spcBef>
              <a:spcAft>
                <a:spcPts val="0"/>
              </a:spcAft>
              <a:buClr>
                <a:schemeClr val="lt1"/>
              </a:buClr>
              <a:buSzPts val="2800"/>
              <a:buNone/>
              <a:defRPr>
                <a:solidFill>
                  <a:schemeClr val="lt1"/>
                </a:solidFill>
              </a:defRPr>
            </a:lvl3pPr>
            <a:lvl4pPr lvl="3" algn="ctr" rtl="0">
              <a:spcBef>
                <a:spcPts val="0"/>
              </a:spcBef>
              <a:spcAft>
                <a:spcPts val="0"/>
              </a:spcAft>
              <a:buClr>
                <a:schemeClr val="lt1"/>
              </a:buClr>
              <a:buSzPts val="2800"/>
              <a:buNone/>
              <a:defRPr>
                <a:solidFill>
                  <a:schemeClr val="lt1"/>
                </a:solidFill>
              </a:defRPr>
            </a:lvl4pPr>
            <a:lvl5pPr lvl="4" algn="ctr" rtl="0">
              <a:spcBef>
                <a:spcPts val="0"/>
              </a:spcBef>
              <a:spcAft>
                <a:spcPts val="0"/>
              </a:spcAft>
              <a:buClr>
                <a:schemeClr val="lt1"/>
              </a:buClr>
              <a:buSzPts val="2800"/>
              <a:buNone/>
              <a:defRPr>
                <a:solidFill>
                  <a:schemeClr val="lt1"/>
                </a:solidFill>
              </a:defRPr>
            </a:lvl5pPr>
            <a:lvl6pPr lvl="5" algn="ctr" rtl="0">
              <a:spcBef>
                <a:spcPts val="0"/>
              </a:spcBef>
              <a:spcAft>
                <a:spcPts val="0"/>
              </a:spcAft>
              <a:buClr>
                <a:schemeClr val="lt1"/>
              </a:buClr>
              <a:buSzPts val="2800"/>
              <a:buNone/>
              <a:defRPr>
                <a:solidFill>
                  <a:schemeClr val="lt1"/>
                </a:solidFill>
              </a:defRPr>
            </a:lvl6pPr>
            <a:lvl7pPr lvl="6" algn="ctr" rtl="0">
              <a:spcBef>
                <a:spcPts val="0"/>
              </a:spcBef>
              <a:spcAft>
                <a:spcPts val="0"/>
              </a:spcAft>
              <a:buClr>
                <a:schemeClr val="lt1"/>
              </a:buClr>
              <a:buSzPts val="2800"/>
              <a:buNone/>
              <a:defRPr>
                <a:solidFill>
                  <a:schemeClr val="lt1"/>
                </a:solidFill>
              </a:defRPr>
            </a:lvl7pPr>
            <a:lvl8pPr lvl="7" algn="ctr" rtl="0">
              <a:spcBef>
                <a:spcPts val="0"/>
              </a:spcBef>
              <a:spcAft>
                <a:spcPts val="0"/>
              </a:spcAft>
              <a:buClr>
                <a:schemeClr val="lt1"/>
              </a:buClr>
              <a:buSzPts val="2800"/>
              <a:buNone/>
              <a:defRPr>
                <a:solidFill>
                  <a:schemeClr val="lt1"/>
                </a:solidFill>
              </a:defRPr>
            </a:lvl8pPr>
            <a:lvl9pPr lvl="8" algn="ctr"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Diseño personalizado 36">
  <p:cSld name="CUSTOM_35">
    <p:spTree>
      <p:nvGrpSpPr>
        <p:cNvPr id="1" name="Shape 917"/>
        <p:cNvGrpSpPr/>
        <p:nvPr/>
      </p:nvGrpSpPr>
      <p:grpSpPr>
        <a:xfrm>
          <a:off x="0" y="0"/>
          <a:ext cx="0" cy="0"/>
          <a:chOff x="0" y="0"/>
          <a:chExt cx="0" cy="0"/>
        </a:xfrm>
      </p:grpSpPr>
      <p:sp>
        <p:nvSpPr>
          <p:cNvPr id="918" name="Google Shape;918;p77"/>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19" name="Google Shape;919;p77"/>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0" name="Google Shape;920;p77"/>
          <p:cNvSpPr/>
          <p:nvPr/>
        </p:nvSpPr>
        <p:spPr>
          <a:xfrm>
            <a:off x="33238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7"/>
          <p:cNvSpPr/>
          <p:nvPr/>
        </p:nvSpPr>
        <p:spPr>
          <a:xfrm>
            <a:off x="34226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2" name="Google Shape;922;p77"/>
          <p:cNvPicPr preferRelativeResize="0"/>
          <p:nvPr/>
        </p:nvPicPr>
        <p:blipFill>
          <a:blip r:embed="rId3">
            <a:alphaModFix/>
          </a:blip>
          <a:stretch>
            <a:fillRect/>
          </a:stretch>
        </p:blipFill>
        <p:spPr>
          <a:xfrm>
            <a:off x="3686563" y="2213929"/>
            <a:ext cx="1728499" cy="588925"/>
          </a:xfrm>
          <a:prstGeom prst="rect">
            <a:avLst/>
          </a:prstGeom>
          <a:noFill/>
          <a:ln>
            <a:noFill/>
          </a:ln>
        </p:spPr>
      </p:pic>
      <p:sp>
        <p:nvSpPr>
          <p:cNvPr id="923" name="Google Shape;923;p77"/>
          <p:cNvSpPr txBox="1"/>
          <p:nvPr/>
        </p:nvSpPr>
        <p:spPr>
          <a:xfrm>
            <a:off x="38535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Diseño personalizado 36 1">
  <p:cSld name="CUSTOM_35_1">
    <p:spTree>
      <p:nvGrpSpPr>
        <p:cNvPr id="1" name="Shape 924"/>
        <p:cNvGrpSpPr/>
        <p:nvPr/>
      </p:nvGrpSpPr>
      <p:grpSpPr>
        <a:xfrm>
          <a:off x="0" y="0"/>
          <a:ext cx="0" cy="0"/>
          <a:chOff x="0" y="0"/>
          <a:chExt cx="0" cy="0"/>
        </a:xfrm>
      </p:grpSpPr>
      <p:sp>
        <p:nvSpPr>
          <p:cNvPr id="925" name="Google Shape;925;p78"/>
          <p:cNvSpPr/>
          <p:nvPr/>
        </p:nvSpPr>
        <p:spPr>
          <a:xfrm>
            <a:off x="-48850" y="-41875"/>
            <a:ext cx="9278700" cy="5220300"/>
          </a:xfrm>
          <a:prstGeom prst="rect">
            <a:avLst/>
          </a:prstGeom>
          <a:solidFill>
            <a:srgbClr val="8563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6" name="Google Shape;926;p78"/>
          <p:cNvPicPr preferRelativeResize="0"/>
          <p:nvPr/>
        </p:nvPicPr>
        <p:blipFill>
          <a:blip r:embed="rId2">
            <a:alphaModFix/>
          </a:blip>
          <a:stretch>
            <a:fillRect/>
          </a:stretch>
        </p:blipFill>
        <p:spPr>
          <a:xfrm>
            <a:off x="300050" y="4516625"/>
            <a:ext cx="966776" cy="336375"/>
          </a:xfrm>
          <a:prstGeom prst="rect">
            <a:avLst/>
          </a:prstGeom>
          <a:noFill/>
          <a:ln>
            <a:noFill/>
          </a:ln>
        </p:spPr>
      </p:pic>
      <p:sp>
        <p:nvSpPr>
          <p:cNvPr id="927" name="Google Shape;927;p78"/>
          <p:cNvSpPr/>
          <p:nvPr/>
        </p:nvSpPr>
        <p:spPr>
          <a:xfrm>
            <a:off x="1876050" y="1359300"/>
            <a:ext cx="2424900" cy="2424900"/>
          </a:xfrm>
          <a:prstGeom prst="ellipse">
            <a:avLst/>
          </a:prstGeom>
          <a:solidFill>
            <a:srgbClr val="FFFFFF"/>
          </a:solidFill>
          <a:ln w="76200"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8"/>
          <p:cNvSpPr/>
          <p:nvPr/>
        </p:nvSpPr>
        <p:spPr>
          <a:xfrm>
            <a:off x="1974833" y="1468492"/>
            <a:ext cx="2216700" cy="2216700"/>
          </a:xfrm>
          <a:prstGeom prst="ellipse">
            <a:avLst/>
          </a:prstGeom>
          <a:solidFill>
            <a:srgbClr val="FFFFFF"/>
          </a:solidFill>
          <a:ln w="76200" cap="flat" cmpd="sng">
            <a:solidFill>
              <a:srgbClr val="8563B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29" name="Google Shape;929;p78"/>
          <p:cNvPicPr preferRelativeResize="0"/>
          <p:nvPr/>
        </p:nvPicPr>
        <p:blipFill>
          <a:blip r:embed="rId3">
            <a:alphaModFix/>
          </a:blip>
          <a:stretch>
            <a:fillRect/>
          </a:stretch>
        </p:blipFill>
        <p:spPr>
          <a:xfrm>
            <a:off x="2238763" y="2213929"/>
            <a:ext cx="1728499" cy="588925"/>
          </a:xfrm>
          <a:prstGeom prst="rect">
            <a:avLst/>
          </a:prstGeom>
          <a:noFill/>
          <a:ln>
            <a:noFill/>
          </a:ln>
        </p:spPr>
      </p:pic>
      <p:sp>
        <p:nvSpPr>
          <p:cNvPr id="930" name="Google Shape;930;p78"/>
          <p:cNvSpPr txBox="1"/>
          <p:nvPr/>
        </p:nvSpPr>
        <p:spPr>
          <a:xfrm>
            <a:off x="2405773" y="2666420"/>
            <a:ext cx="137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b="1">
                <a:solidFill>
                  <a:srgbClr val="8563B9"/>
                </a:solidFill>
              </a:rPr>
              <a:t>kahoot.it</a:t>
            </a:r>
            <a:endParaRPr b="1">
              <a:solidFill>
                <a:srgbClr val="8563B9"/>
              </a:solidFill>
            </a:endParaRPr>
          </a:p>
        </p:txBody>
      </p:sp>
      <p:pic>
        <p:nvPicPr>
          <p:cNvPr id="931" name="Google Shape;931;p78"/>
          <p:cNvPicPr preferRelativeResize="0"/>
          <p:nvPr/>
        </p:nvPicPr>
        <p:blipFill>
          <a:blip r:embed="rId4">
            <a:alphaModFix/>
          </a:blip>
          <a:stretch>
            <a:fillRect/>
          </a:stretch>
        </p:blipFill>
        <p:spPr>
          <a:xfrm>
            <a:off x="4986073" y="2417123"/>
            <a:ext cx="2826050" cy="1321500"/>
          </a:xfrm>
          <a:prstGeom prst="rect">
            <a:avLst/>
          </a:prstGeom>
          <a:noFill/>
          <a:ln>
            <a:noFill/>
          </a:ln>
        </p:spPr>
      </p:pic>
      <p:sp>
        <p:nvSpPr>
          <p:cNvPr id="932" name="Google Shape;932;p78"/>
          <p:cNvSpPr/>
          <p:nvPr/>
        </p:nvSpPr>
        <p:spPr>
          <a:xfrm>
            <a:off x="6218200" y="1912125"/>
            <a:ext cx="361800" cy="800700"/>
          </a:xfrm>
          <a:prstGeom prst="downArrow">
            <a:avLst>
              <a:gd name="adj1" fmla="val 50000"/>
              <a:gd name="adj2" fmla="val 50000"/>
            </a:avLst>
          </a:prstGeom>
          <a:solidFill>
            <a:srgbClr val="EEEEEE"/>
          </a:solidFill>
          <a:ln w="28575" cap="flat" cmpd="sng">
            <a:solidFill>
              <a:srgbClr val="46178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8"/>
          <p:cNvSpPr txBox="1">
            <a:spLocks noGrp="1"/>
          </p:cNvSpPr>
          <p:nvPr>
            <p:ph type="title"/>
          </p:nvPr>
        </p:nvSpPr>
        <p:spPr>
          <a:xfrm>
            <a:off x="5290675" y="1448700"/>
            <a:ext cx="2216700" cy="473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2100"/>
              <a:buNone/>
              <a:defRPr sz="21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Diseño personalizado 1">
  <p:cSld name="CUSTOM">
    <p:spTree>
      <p:nvGrpSpPr>
        <p:cNvPr id="1" name="Shape 934"/>
        <p:cNvGrpSpPr/>
        <p:nvPr/>
      </p:nvGrpSpPr>
      <p:grpSpPr>
        <a:xfrm>
          <a:off x="0" y="0"/>
          <a:ext cx="0" cy="0"/>
          <a:chOff x="0" y="0"/>
          <a:chExt cx="0" cy="0"/>
        </a:xfrm>
      </p:grpSpPr>
      <p:sp>
        <p:nvSpPr>
          <p:cNvPr id="935" name="Google Shape;935;p7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s-419" sz="1000">
                <a:solidFill>
                  <a:srgbClr val="595959"/>
                </a:solidFill>
              </a:rPr>
              <a:t>‹Nº›</a:t>
            </a:fld>
            <a:endParaRPr sz="1000">
              <a:solidFill>
                <a:srgbClr val="595959"/>
              </a:solidFill>
            </a:endParaRPr>
          </a:p>
        </p:txBody>
      </p:sp>
      <p:pic>
        <p:nvPicPr>
          <p:cNvPr id="936" name="Google Shape;936;p79"/>
          <p:cNvPicPr preferRelativeResize="0"/>
          <p:nvPr/>
        </p:nvPicPr>
        <p:blipFill>
          <a:blip r:embed="rId2">
            <a:alphaModFix/>
          </a:blip>
          <a:stretch>
            <a:fillRect/>
          </a:stretch>
        </p:blipFill>
        <p:spPr>
          <a:xfrm>
            <a:off x="2355175" y="1805350"/>
            <a:ext cx="4433650" cy="789375"/>
          </a:xfrm>
          <a:prstGeom prst="rect">
            <a:avLst/>
          </a:prstGeom>
          <a:noFill/>
          <a:ln>
            <a:noFill/>
          </a:ln>
        </p:spPr>
      </p:pic>
      <p:pic>
        <p:nvPicPr>
          <p:cNvPr id="937" name="Google Shape;937;p79"/>
          <p:cNvPicPr preferRelativeResize="0"/>
          <p:nvPr/>
        </p:nvPicPr>
        <p:blipFill rotWithShape="1">
          <a:blip r:embed="rId3">
            <a:alphaModFix/>
          </a:blip>
          <a:srcRect t="16331"/>
          <a:stretch/>
        </p:blipFill>
        <p:spPr>
          <a:xfrm>
            <a:off x="-34675" y="4204625"/>
            <a:ext cx="9221926" cy="1015075"/>
          </a:xfrm>
          <a:prstGeom prst="rect">
            <a:avLst/>
          </a:prstGeom>
          <a:noFill/>
          <a:ln>
            <a:noFill/>
          </a:ln>
        </p:spPr>
      </p:pic>
      <p:sp>
        <p:nvSpPr>
          <p:cNvPr id="938" name="Google Shape;938;p79"/>
          <p:cNvSpPr txBox="1"/>
          <p:nvPr/>
        </p:nvSpPr>
        <p:spPr>
          <a:xfrm>
            <a:off x="176872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39" name="Google Shape;939;p79"/>
          <p:cNvSpPr txBox="1"/>
          <p:nvPr/>
        </p:nvSpPr>
        <p:spPr>
          <a:xfrm>
            <a:off x="336055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0" name="Google Shape;940;p79"/>
          <p:cNvSpPr txBox="1"/>
          <p:nvPr/>
        </p:nvSpPr>
        <p:spPr>
          <a:xfrm>
            <a:off x="4952375"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1" name="Google Shape;941;p79"/>
          <p:cNvSpPr txBox="1"/>
          <p:nvPr/>
        </p:nvSpPr>
        <p:spPr>
          <a:xfrm>
            <a:off x="6544200" y="4733100"/>
            <a:ext cx="1117800" cy="3660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s-419" sz="1100">
                <a:solidFill>
                  <a:srgbClr val="FFFFFF"/>
                </a:solidFill>
                <a:latin typeface="Roboto"/>
                <a:ea typeface="Roboto"/>
                <a:cs typeface="Roboto"/>
                <a:sym typeface="Roboto"/>
              </a:rPr>
              <a:t>/DesafioLatam</a:t>
            </a:r>
            <a:endParaRPr sz="1100">
              <a:solidFill>
                <a:srgbClr val="FFFFFF"/>
              </a:solidFill>
            </a:endParaRPr>
          </a:p>
        </p:txBody>
      </p:sp>
      <p:sp>
        <p:nvSpPr>
          <p:cNvPr id="942" name="Google Shape;942;p79"/>
          <p:cNvSpPr txBox="1"/>
          <p:nvPr/>
        </p:nvSpPr>
        <p:spPr>
          <a:xfrm>
            <a:off x="3281750" y="4257475"/>
            <a:ext cx="2502600" cy="36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419" sz="1600">
                <a:solidFill>
                  <a:srgbClr val="FFFFFF"/>
                </a:solidFill>
                <a:latin typeface="Roboto"/>
                <a:ea typeface="Roboto"/>
                <a:cs typeface="Roboto"/>
                <a:sym typeface="Roboto"/>
              </a:rPr>
              <a:t>www.desafiolatam.com</a:t>
            </a:r>
            <a:endParaRPr sz="160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seño personalizado 2 6">
  <p:cSld name="CUSTOM_1_6">
    <p:spTree>
      <p:nvGrpSpPr>
        <p:cNvPr id="1" name="Shape 26"/>
        <p:cNvGrpSpPr/>
        <p:nvPr/>
      </p:nvGrpSpPr>
      <p:grpSpPr>
        <a:xfrm>
          <a:off x="0" y="0"/>
          <a:ext cx="0" cy="0"/>
          <a:chOff x="0" y="0"/>
          <a:chExt cx="0" cy="0"/>
        </a:xfrm>
      </p:grpSpPr>
      <p:sp>
        <p:nvSpPr>
          <p:cNvPr id="27" name="Google Shape;27;p9"/>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2"/>
              </a:buClr>
              <a:buSzPts val="2800"/>
              <a:buFont typeface="Roboto"/>
              <a:buNone/>
              <a:defRPr b="1">
                <a:solidFill>
                  <a:schemeClr val="accent2"/>
                </a:solidFill>
                <a:latin typeface="Roboto"/>
                <a:ea typeface="Roboto"/>
                <a:cs typeface="Roboto"/>
                <a:sym typeface="Roboto"/>
              </a:defRPr>
            </a:lvl1pPr>
            <a:lvl2pPr lvl="1" algn="r" rtl="0">
              <a:spcBef>
                <a:spcPts val="0"/>
              </a:spcBef>
              <a:spcAft>
                <a:spcPts val="0"/>
              </a:spcAft>
              <a:buClr>
                <a:schemeClr val="accent2"/>
              </a:buClr>
              <a:buSzPts val="2800"/>
              <a:buNone/>
              <a:defRPr>
                <a:solidFill>
                  <a:schemeClr val="accent2"/>
                </a:solidFill>
              </a:defRPr>
            </a:lvl2pPr>
            <a:lvl3pPr lvl="2" algn="r" rtl="0">
              <a:spcBef>
                <a:spcPts val="0"/>
              </a:spcBef>
              <a:spcAft>
                <a:spcPts val="0"/>
              </a:spcAft>
              <a:buClr>
                <a:schemeClr val="accent2"/>
              </a:buClr>
              <a:buSzPts val="2800"/>
              <a:buNone/>
              <a:defRPr>
                <a:solidFill>
                  <a:schemeClr val="accent2"/>
                </a:solidFill>
              </a:defRPr>
            </a:lvl3pPr>
            <a:lvl4pPr lvl="3" algn="r" rtl="0">
              <a:spcBef>
                <a:spcPts val="0"/>
              </a:spcBef>
              <a:spcAft>
                <a:spcPts val="0"/>
              </a:spcAft>
              <a:buClr>
                <a:schemeClr val="accent2"/>
              </a:buClr>
              <a:buSzPts val="2800"/>
              <a:buNone/>
              <a:defRPr>
                <a:solidFill>
                  <a:schemeClr val="accent2"/>
                </a:solidFill>
              </a:defRPr>
            </a:lvl4pPr>
            <a:lvl5pPr lvl="4" algn="r" rtl="0">
              <a:spcBef>
                <a:spcPts val="0"/>
              </a:spcBef>
              <a:spcAft>
                <a:spcPts val="0"/>
              </a:spcAft>
              <a:buClr>
                <a:schemeClr val="accent2"/>
              </a:buClr>
              <a:buSzPts val="2800"/>
              <a:buNone/>
              <a:defRPr>
                <a:solidFill>
                  <a:schemeClr val="accent2"/>
                </a:solidFill>
              </a:defRPr>
            </a:lvl5pPr>
            <a:lvl6pPr lvl="5" algn="r" rtl="0">
              <a:spcBef>
                <a:spcPts val="0"/>
              </a:spcBef>
              <a:spcAft>
                <a:spcPts val="0"/>
              </a:spcAft>
              <a:buClr>
                <a:schemeClr val="accent2"/>
              </a:buClr>
              <a:buSzPts val="2800"/>
              <a:buNone/>
              <a:defRPr>
                <a:solidFill>
                  <a:schemeClr val="accent2"/>
                </a:solidFill>
              </a:defRPr>
            </a:lvl6pPr>
            <a:lvl7pPr lvl="6" algn="r" rtl="0">
              <a:spcBef>
                <a:spcPts val="0"/>
              </a:spcBef>
              <a:spcAft>
                <a:spcPts val="0"/>
              </a:spcAft>
              <a:buClr>
                <a:schemeClr val="accent2"/>
              </a:buClr>
              <a:buSzPts val="2800"/>
              <a:buNone/>
              <a:defRPr>
                <a:solidFill>
                  <a:schemeClr val="accent2"/>
                </a:solidFill>
              </a:defRPr>
            </a:lvl7pPr>
            <a:lvl8pPr lvl="7" algn="r" rtl="0">
              <a:spcBef>
                <a:spcPts val="0"/>
              </a:spcBef>
              <a:spcAft>
                <a:spcPts val="0"/>
              </a:spcAft>
              <a:buClr>
                <a:schemeClr val="accent2"/>
              </a:buClr>
              <a:buSzPts val="2800"/>
              <a:buNone/>
              <a:defRPr>
                <a:solidFill>
                  <a:schemeClr val="accent2"/>
                </a:solidFill>
              </a:defRPr>
            </a:lvl8pPr>
            <a:lvl9pPr lvl="8" algn="r" rtl="0">
              <a:spcBef>
                <a:spcPts val="0"/>
              </a:spcBef>
              <a:spcAft>
                <a:spcPts val="0"/>
              </a:spcAft>
              <a:buClr>
                <a:schemeClr val="accent2"/>
              </a:buClr>
              <a:buSzPts val="2800"/>
              <a:buNone/>
              <a:defRPr>
                <a:solidFill>
                  <a:schemeClr val="accent2"/>
                </a:solidFill>
              </a:defRPr>
            </a:lvl9pPr>
          </a:lstStyle>
          <a:p>
            <a:endParaRPr/>
          </a:p>
        </p:txBody>
      </p:sp>
      <p:sp>
        <p:nvSpPr>
          <p:cNvPr id="28" name="Google Shape;28;p9"/>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seño personalizado 2 7">
  <p:cSld name="CUSTOM_1_7">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a:bodyPr>
          <a:lstStyle>
            <a:lvl1pPr lvl="0" algn="r" rtl="0">
              <a:spcBef>
                <a:spcPts val="0"/>
              </a:spcBef>
              <a:spcAft>
                <a:spcPts val="0"/>
              </a:spcAft>
              <a:buClr>
                <a:schemeClr val="accent3"/>
              </a:buClr>
              <a:buSzPts val="2800"/>
              <a:buFont typeface="Roboto"/>
              <a:buNone/>
              <a:defRPr b="1">
                <a:solidFill>
                  <a:schemeClr val="accent3"/>
                </a:solidFill>
                <a:latin typeface="Roboto"/>
                <a:ea typeface="Roboto"/>
                <a:cs typeface="Roboto"/>
                <a:sym typeface="Roboto"/>
              </a:defRPr>
            </a:lvl1pPr>
            <a:lvl2pPr lvl="1" algn="r" rtl="0">
              <a:spcBef>
                <a:spcPts val="0"/>
              </a:spcBef>
              <a:spcAft>
                <a:spcPts val="0"/>
              </a:spcAft>
              <a:buClr>
                <a:schemeClr val="accent3"/>
              </a:buClr>
              <a:buSzPts val="2800"/>
              <a:buNone/>
              <a:defRPr>
                <a:solidFill>
                  <a:schemeClr val="accent3"/>
                </a:solidFill>
              </a:defRPr>
            </a:lvl2pPr>
            <a:lvl3pPr lvl="2" algn="r" rtl="0">
              <a:spcBef>
                <a:spcPts val="0"/>
              </a:spcBef>
              <a:spcAft>
                <a:spcPts val="0"/>
              </a:spcAft>
              <a:buClr>
                <a:schemeClr val="accent3"/>
              </a:buClr>
              <a:buSzPts val="2800"/>
              <a:buNone/>
              <a:defRPr>
                <a:solidFill>
                  <a:schemeClr val="accent3"/>
                </a:solidFill>
              </a:defRPr>
            </a:lvl3pPr>
            <a:lvl4pPr lvl="3" algn="r" rtl="0">
              <a:spcBef>
                <a:spcPts val="0"/>
              </a:spcBef>
              <a:spcAft>
                <a:spcPts val="0"/>
              </a:spcAft>
              <a:buClr>
                <a:schemeClr val="accent3"/>
              </a:buClr>
              <a:buSzPts val="2800"/>
              <a:buNone/>
              <a:defRPr>
                <a:solidFill>
                  <a:schemeClr val="accent3"/>
                </a:solidFill>
              </a:defRPr>
            </a:lvl4pPr>
            <a:lvl5pPr lvl="4" algn="r" rtl="0">
              <a:spcBef>
                <a:spcPts val="0"/>
              </a:spcBef>
              <a:spcAft>
                <a:spcPts val="0"/>
              </a:spcAft>
              <a:buClr>
                <a:schemeClr val="accent3"/>
              </a:buClr>
              <a:buSzPts val="2800"/>
              <a:buNone/>
              <a:defRPr>
                <a:solidFill>
                  <a:schemeClr val="accent3"/>
                </a:solidFill>
              </a:defRPr>
            </a:lvl5pPr>
            <a:lvl6pPr lvl="5" algn="r" rtl="0">
              <a:spcBef>
                <a:spcPts val="0"/>
              </a:spcBef>
              <a:spcAft>
                <a:spcPts val="0"/>
              </a:spcAft>
              <a:buClr>
                <a:schemeClr val="accent3"/>
              </a:buClr>
              <a:buSzPts val="2800"/>
              <a:buNone/>
              <a:defRPr>
                <a:solidFill>
                  <a:schemeClr val="accent3"/>
                </a:solidFill>
              </a:defRPr>
            </a:lvl6pPr>
            <a:lvl7pPr lvl="6" algn="r" rtl="0">
              <a:spcBef>
                <a:spcPts val="0"/>
              </a:spcBef>
              <a:spcAft>
                <a:spcPts val="0"/>
              </a:spcAft>
              <a:buClr>
                <a:schemeClr val="accent3"/>
              </a:buClr>
              <a:buSzPts val="2800"/>
              <a:buNone/>
              <a:defRPr>
                <a:solidFill>
                  <a:schemeClr val="accent3"/>
                </a:solidFill>
              </a:defRPr>
            </a:lvl7pPr>
            <a:lvl8pPr lvl="7" algn="r" rtl="0">
              <a:spcBef>
                <a:spcPts val="0"/>
              </a:spcBef>
              <a:spcAft>
                <a:spcPts val="0"/>
              </a:spcAft>
              <a:buClr>
                <a:schemeClr val="accent3"/>
              </a:buClr>
              <a:buSzPts val="2800"/>
              <a:buNone/>
              <a:defRPr>
                <a:solidFill>
                  <a:schemeClr val="accent3"/>
                </a:solidFill>
              </a:defRPr>
            </a:lvl8pPr>
            <a:lvl9pPr lvl="8" algn="r" rtl="0">
              <a:spcBef>
                <a:spcPts val="0"/>
              </a:spcBef>
              <a:spcAft>
                <a:spcPts val="0"/>
              </a:spcAft>
              <a:buClr>
                <a:schemeClr val="accent3"/>
              </a:buClr>
              <a:buSzPts val="2800"/>
              <a:buNone/>
              <a:defRPr>
                <a:solidFill>
                  <a:schemeClr val="accent3"/>
                </a:solidFill>
              </a:defRPr>
            </a:lvl9pPr>
          </a:lstStyle>
          <a:p>
            <a:endParaRPr/>
          </a:p>
        </p:txBody>
      </p:sp>
      <p:sp>
        <p:nvSpPr>
          <p:cNvPr id="31" name="Google Shape;31;p10"/>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dk2"/>
              </a:buClr>
              <a:buSzPts val="1800"/>
              <a:buFont typeface="Roboto"/>
              <a:buNone/>
              <a:defRPr sz="1800" i="1">
                <a:solidFill>
                  <a:schemeClr val="dk2"/>
                </a:solidFill>
                <a:latin typeface="Roboto"/>
                <a:ea typeface="Roboto"/>
                <a:cs typeface="Roboto"/>
                <a:sym typeface="Roboto"/>
              </a:defRPr>
            </a:lvl1pPr>
            <a:lvl2pPr lvl="1" algn="r" rtl="0">
              <a:spcBef>
                <a:spcPts val="0"/>
              </a:spcBef>
              <a:spcAft>
                <a:spcPts val="0"/>
              </a:spcAft>
              <a:buClr>
                <a:schemeClr val="dk2"/>
              </a:buClr>
              <a:buSzPts val="1800"/>
              <a:buNone/>
              <a:defRPr sz="1800" i="1">
                <a:solidFill>
                  <a:schemeClr val="dk2"/>
                </a:solidFill>
              </a:defRPr>
            </a:lvl2pPr>
            <a:lvl3pPr lvl="2" algn="r" rtl="0">
              <a:spcBef>
                <a:spcPts val="0"/>
              </a:spcBef>
              <a:spcAft>
                <a:spcPts val="0"/>
              </a:spcAft>
              <a:buClr>
                <a:schemeClr val="dk2"/>
              </a:buClr>
              <a:buSzPts val="1800"/>
              <a:buNone/>
              <a:defRPr sz="1800" i="1">
                <a:solidFill>
                  <a:schemeClr val="dk2"/>
                </a:solidFill>
              </a:defRPr>
            </a:lvl3pPr>
            <a:lvl4pPr lvl="3" algn="r" rtl="0">
              <a:spcBef>
                <a:spcPts val="0"/>
              </a:spcBef>
              <a:spcAft>
                <a:spcPts val="0"/>
              </a:spcAft>
              <a:buClr>
                <a:schemeClr val="dk2"/>
              </a:buClr>
              <a:buSzPts val="1800"/>
              <a:buNone/>
              <a:defRPr sz="1800" i="1">
                <a:solidFill>
                  <a:schemeClr val="dk2"/>
                </a:solidFill>
              </a:defRPr>
            </a:lvl4pPr>
            <a:lvl5pPr lvl="4" algn="r" rtl="0">
              <a:spcBef>
                <a:spcPts val="0"/>
              </a:spcBef>
              <a:spcAft>
                <a:spcPts val="0"/>
              </a:spcAft>
              <a:buClr>
                <a:schemeClr val="dk2"/>
              </a:buClr>
              <a:buSzPts val="1800"/>
              <a:buNone/>
              <a:defRPr sz="1800" i="1">
                <a:solidFill>
                  <a:schemeClr val="dk2"/>
                </a:solidFill>
              </a:defRPr>
            </a:lvl5pPr>
            <a:lvl6pPr lvl="5" algn="r" rtl="0">
              <a:spcBef>
                <a:spcPts val="0"/>
              </a:spcBef>
              <a:spcAft>
                <a:spcPts val="0"/>
              </a:spcAft>
              <a:buClr>
                <a:schemeClr val="dk2"/>
              </a:buClr>
              <a:buSzPts val="1800"/>
              <a:buNone/>
              <a:defRPr sz="1800" i="1">
                <a:solidFill>
                  <a:schemeClr val="dk2"/>
                </a:solidFill>
              </a:defRPr>
            </a:lvl6pPr>
            <a:lvl7pPr lvl="6" algn="r" rtl="0">
              <a:spcBef>
                <a:spcPts val="0"/>
              </a:spcBef>
              <a:spcAft>
                <a:spcPts val="0"/>
              </a:spcAft>
              <a:buClr>
                <a:schemeClr val="dk2"/>
              </a:buClr>
              <a:buSzPts val="1800"/>
              <a:buNone/>
              <a:defRPr sz="1800" i="1">
                <a:solidFill>
                  <a:schemeClr val="dk2"/>
                </a:solidFill>
              </a:defRPr>
            </a:lvl7pPr>
            <a:lvl8pPr lvl="7" algn="r" rtl="0">
              <a:spcBef>
                <a:spcPts val="0"/>
              </a:spcBef>
              <a:spcAft>
                <a:spcPts val="0"/>
              </a:spcAft>
              <a:buClr>
                <a:schemeClr val="dk2"/>
              </a:buClr>
              <a:buSzPts val="1800"/>
              <a:buNone/>
              <a:defRPr sz="1800" i="1">
                <a:solidFill>
                  <a:schemeClr val="dk2"/>
                </a:solidFill>
              </a:defRPr>
            </a:lvl8pPr>
            <a:lvl9pPr lvl="8" algn="r" rtl="0">
              <a:spcBef>
                <a:spcPts val="0"/>
              </a:spcBef>
              <a:spcAft>
                <a:spcPts val="0"/>
              </a:spcAft>
              <a:buClr>
                <a:schemeClr val="dk2"/>
              </a:buClr>
              <a:buSzPts val="1800"/>
              <a:buNone/>
              <a:defRPr sz="1800" i="1">
                <a:solidFill>
                  <a:schemeClr val="dk2"/>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pic>
        <p:nvPicPr>
          <p:cNvPr id="8" name="Google Shape;8;p1"/>
          <p:cNvPicPr preferRelativeResize="0"/>
          <p:nvPr/>
        </p:nvPicPr>
        <p:blipFill>
          <a:blip r:embed="rId80">
            <a:alphaModFix/>
          </a:blip>
          <a:stretch>
            <a:fillRect/>
          </a:stretch>
        </p:blipFill>
        <p:spPr>
          <a:xfrm>
            <a:off x="269475" y="4518041"/>
            <a:ext cx="931825" cy="3315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 id="2147483714" r:id="rId67"/>
    <p:sldLayoutId id="2147483715" r:id="rId68"/>
    <p:sldLayoutId id="2147483716" r:id="rId69"/>
    <p:sldLayoutId id="2147483717" r:id="rId70"/>
    <p:sldLayoutId id="2147483718" r:id="rId71"/>
    <p:sldLayoutId id="2147483719" r:id="rId72"/>
    <p:sldLayoutId id="2147483720" r:id="rId73"/>
    <p:sldLayoutId id="2147483721" r:id="rId74"/>
    <p:sldLayoutId id="2147483722" r:id="rId75"/>
    <p:sldLayoutId id="2147483723" r:id="rId76"/>
    <p:sldLayoutId id="2147483724" r:id="rId77"/>
    <p:sldLayoutId id="2147483725" r:id="rId7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80"/>
          <p:cNvSpPr txBox="1">
            <a:spLocks noGrp="1"/>
          </p:cNvSpPr>
          <p:nvPr>
            <p:ph type="title"/>
          </p:nvPr>
        </p:nvSpPr>
        <p:spPr>
          <a:xfrm>
            <a:off x="1420050" y="1455600"/>
            <a:ext cx="6303900" cy="154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Desafío - Reconociendo la industria TI</a:t>
            </a:r>
            <a:endParaRPr/>
          </a:p>
        </p:txBody>
      </p:sp>
      <p:sp>
        <p:nvSpPr>
          <p:cNvPr id="948" name="Google Shape;948;p80"/>
          <p:cNvSpPr txBox="1">
            <a:spLocks noGrp="1"/>
          </p:cNvSpPr>
          <p:nvPr>
            <p:ph type="title" idx="2"/>
          </p:nvPr>
        </p:nvSpPr>
        <p:spPr>
          <a:xfrm>
            <a:off x="1420050" y="2903400"/>
            <a:ext cx="6303900" cy="784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419" dirty="0"/>
              <a:t>Nombre estudiante: Richard Alexis Montoya Alsina</a:t>
            </a:r>
            <a:endParaRPr dirty="0"/>
          </a:p>
          <a:p>
            <a:pPr marL="0" lvl="0" indent="0" algn="ctr" rtl="0">
              <a:spcBef>
                <a:spcPts val="0"/>
              </a:spcBef>
              <a:spcAft>
                <a:spcPts val="0"/>
              </a:spcAft>
              <a:buNone/>
            </a:pPr>
            <a:r>
              <a:rPr lang="es-419" dirty="0"/>
              <a:t>Generación: 2025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81"/>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1.Habilidades, metodologías y mercado laboral</a:t>
            </a:r>
            <a:endParaRPr/>
          </a:p>
        </p:txBody>
      </p:sp>
      <p:sp>
        <p:nvSpPr>
          <p:cNvPr id="954" name="Google Shape;954;p81"/>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a:t>Mapa Conceptual</a:t>
            </a:r>
            <a:endParaRPr/>
          </a:p>
        </p:txBody>
      </p:sp>
      <p:graphicFrame>
        <p:nvGraphicFramePr>
          <p:cNvPr id="3" name="Diagrama 2">
            <a:extLst>
              <a:ext uri="{FF2B5EF4-FFF2-40B4-BE49-F238E27FC236}">
                <a16:creationId xmlns:a16="http://schemas.microsoft.com/office/drawing/2014/main" id="{324A4375-A540-2F40-2A71-16C155BB92F0}"/>
              </a:ext>
            </a:extLst>
          </p:cNvPr>
          <p:cNvGraphicFramePr/>
          <p:nvPr>
            <p:extLst>
              <p:ext uri="{D42A27DB-BD31-4B8C-83A1-F6EECF244321}">
                <p14:modId xmlns:p14="http://schemas.microsoft.com/office/powerpoint/2010/main" val="3396372456"/>
              </p:ext>
            </p:extLst>
          </p:nvPr>
        </p:nvGraphicFramePr>
        <p:xfrm>
          <a:off x="277050" y="508975"/>
          <a:ext cx="8798870" cy="44135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82"/>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dirty="0"/>
              <a:t>2. Necesidades de la Industria TI</a:t>
            </a:r>
            <a:endParaRPr dirty="0"/>
          </a:p>
        </p:txBody>
      </p:sp>
      <p:sp>
        <p:nvSpPr>
          <p:cNvPr id="960" name="Google Shape;960;p82"/>
          <p:cNvSpPr txBox="1">
            <a:spLocks noGrp="1"/>
          </p:cNvSpPr>
          <p:nvPr>
            <p:ph type="title" idx="2"/>
          </p:nvPr>
        </p:nvSpPr>
        <p:spPr>
          <a:xfrm>
            <a:off x="277050" y="709825"/>
            <a:ext cx="8563800" cy="5889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s-419" dirty="0"/>
              <a:t>Resumen</a:t>
            </a:r>
            <a:endParaRPr dirty="0"/>
          </a:p>
        </p:txBody>
      </p:sp>
      <p:sp>
        <p:nvSpPr>
          <p:cNvPr id="961" name="Google Shape;961;p82"/>
          <p:cNvSpPr txBox="1">
            <a:spLocks noGrp="1"/>
          </p:cNvSpPr>
          <p:nvPr>
            <p:ph type="body" idx="1"/>
          </p:nvPr>
        </p:nvSpPr>
        <p:spPr>
          <a:xfrm>
            <a:off x="68580" y="1074420"/>
            <a:ext cx="8731700" cy="3656605"/>
          </a:xfrm>
          <a:prstGeom prst="rect">
            <a:avLst/>
          </a:prstGeom>
        </p:spPr>
        <p:txBody>
          <a:bodyPr spcFirstLastPara="1" wrap="square" lIns="91425" tIns="91425" rIns="91425" bIns="91425" anchor="t" anchorCtr="0">
            <a:normAutofit fontScale="85000" lnSpcReduction="10000"/>
          </a:bodyPr>
          <a:lstStyle/>
          <a:p>
            <a:pPr algn="just">
              <a:buNone/>
            </a:pPr>
            <a:r>
              <a:rPr lang="es-MX" dirty="0"/>
              <a:t>		Los módulos están diseñado para responder a las necesidades de la industria TI mediante un enfoque progresivo en el desarrollo de habilidades clave. Primero, se comprenderá qué busca el mercado y cómo desarrollar las competencias necesarias para el sector. Luego, se trabajará en la construcción de aplicaciones web funcionales y escalables, combinando desarrollo front-end, programación en Python y manejo de bases de datos. </a:t>
            </a:r>
          </a:p>
          <a:p>
            <a:pPr algn="just">
              <a:buNone/>
            </a:pPr>
            <a:endParaRPr lang="es-MX" dirty="0"/>
          </a:p>
          <a:p>
            <a:pPr algn="just">
              <a:buNone/>
            </a:pPr>
            <a:r>
              <a:rPr lang="es-MX" dirty="0"/>
              <a:t>		Más adelante, se utilizarán herramientas y frameworks como Django para optimizar el desarrollo y gestionar datos de manera eficiente, aspectos fundamentales en el ámbito tecnológico. Finalmente, se aplicarán estos conocimientos en un proyecto real y se abordarán estrategias de empleabilidad, incluyendo metodologías ágiles y buenas prácticas para destacar en el mercado laboral.</a:t>
            </a:r>
          </a:p>
          <a:p>
            <a:pPr algn="just">
              <a:buNone/>
            </a:pPr>
            <a:endParaRPr lang="es-MX" dirty="0"/>
          </a:p>
          <a:p>
            <a:pPr algn="just">
              <a:buNone/>
            </a:pPr>
            <a:r>
              <a:rPr lang="es-MX" dirty="0"/>
              <a:t>		Cada módulo proporciona conocimientos y herramientas esenciales para enfrentar los desafíos y asegurando una preparación integral en el sector TI.</a:t>
            </a:r>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83"/>
          <p:cNvSpPr txBox="1">
            <a:spLocks noGrp="1"/>
          </p:cNvSpPr>
          <p:nvPr>
            <p:ph type="title"/>
          </p:nvPr>
        </p:nvSpPr>
        <p:spPr>
          <a:xfrm>
            <a:off x="277050" y="328825"/>
            <a:ext cx="8563800" cy="588900"/>
          </a:xfrm>
          <a:prstGeom prst="rect">
            <a:avLst/>
          </a:prstGeom>
        </p:spPr>
        <p:txBody>
          <a:bodyPr spcFirstLastPara="1" wrap="square" lIns="91425" tIns="91425" rIns="91425" bIns="91425" anchor="b" anchorCtr="0">
            <a:normAutofit fontScale="90000"/>
          </a:bodyPr>
          <a:lstStyle/>
          <a:p>
            <a:pPr marL="0" lvl="0" indent="0" algn="r" rtl="0">
              <a:spcBef>
                <a:spcPts val="0"/>
              </a:spcBef>
              <a:spcAft>
                <a:spcPts val="0"/>
              </a:spcAft>
              <a:buNone/>
            </a:pPr>
            <a:r>
              <a:rPr lang="es-419"/>
              <a:t>3. Conclusiones</a:t>
            </a:r>
            <a:endParaRPr/>
          </a:p>
        </p:txBody>
      </p:sp>
      <p:sp>
        <p:nvSpPr>
          <p:cNvPr id="967" name="Google Shape;967;p83"/>
          <p:cNvSpPr txBox="1">
            <a:spLocks noGrp="1"/>
          </p:cNvSpPr>
          <p:nvPr>
            <p:ph type="body" idx="1"/>
          </p:nvPr>
        </p:nvSpPr>
        <p:spPr>
          <a:xfrm>
            <a:off x="355050" y="1273705"/>
            <a:ext cx="8485800" cy="30306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s-MX" dirty="0"/>
              <a:t>El programa de estudios </a:t>
            </a:r>
            <a:r>
              <a:rPr lang="es-MX" b="1" dirty="0"/>
              <a:t>Desarrollador Full </a:t>
            </a:r>
            <a:r>
              <a:rPr lang="es-MX" b="1" dirty="0" err="1"/>
              <a:t>Stack</a:t>
            </a:r>
            <a:r>
              <a:rPr lang="es-MX" b="1" dirty="0"/>
              <a:t> Python</a:t>
            </a:r>
            <a:r>
              <a:rPr lang="es-MX" dirty="0"/>
              <a:t> está diseñado para alinearse con las necesidades y demandas actuales de la industria TI. A través de un enfoque progresivo, los estudiantes obtendremos habilidades esenciales en el desarrollo de aplicaciones web, combinando tanto el desarrollo front-end como back-</a:t>
            </a:r>
            <a:r>
              <a:rPr lang="es-MX" dirty="0" err="1"/>
              <a:t>end</a:t>
            </a:r>
            <a:r>
              <a:rPr lang="es-MX" dirty="0"/>
              <a:t>, junto con el manejo eficiente de bases de datos y herramientas como Django. Este enfoque integral no solo nos capacita en las competencias técnicas más buscadas, sino que también nos prepara para destacar en el mercado laboral mediante la aplicación de metodologías ágiles y buenas prácticas. Al final, el curso ofrece una preparación completa y reconocida por la industria, asegurando que los egresados estén listos para enfrentar los desafíos tecnológicos y contribuir al crecimiento de las empresas en el sector TI.</a:t>
            </a:r>
            <a:endParaRPr dirty="0"/>
          </a:p>
        </p:txBody>
      </p:sp>
    </p:spTree>
  </p:cSld>
  <p:clrMapOvr>
    <a:masterClrMapping/>
  </p:clrMapOvr>
</p:sld>
</file>

<file path=ppt/theme/theme1.xml><?xml version="1.0" encoding="utf-8"?>
<a:theme xmlns:a="http://schemas.openxmlformats.org/drawingml/2006/main" name="DDA">
  <a:themeElements>
    <a:clrScheme name="Simple Light">
      <a:dk1>
        <a:srgbClr val="000000"/>
      </a:dk1>
      <a:lt1>
        <a:srgbClr val="FFFFFF"/>
      </a:lt1>
      <a:dk2>
        <a:srgbClr val="595959"/>
      </a:dk2>
      <a:lt2>
        <a:srgbClr val="EEEEEE"/>
      </a:lt2>
      <a:accent1>
        <a:srgbClr val="DF501D"/>
      </a:accent1>
      <a:accent2>
        <a:srgbClr val="E2A30B"/>
      </a:accent2>
      <a:accent3>
        <a:srgbClr val="009EE3"/>
      </a:accent3>
      <a:accent4>
        <a:srgbClr val="729E2E"/>
      </a:accent4>
      <a:accent5>
        <a:srgbClr val="999999"/>
      </a:accent5>
      <a:accent6>
        <a:srgbClr val="BBD98C"/>
      </a:accent6>
      <a:hlink>
        <a:srgbClr val="729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524</Words>
  <Application>Microsoft Office PowerPoint</Application>
  <PresentationFormat>Presentación en pantalla (16:9)</PresentationFormat>
  <Paragraphs>28</Paragraphs>
  <Slides>4</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Roboto Thin</vt:lpstr>
      <vt:lpstr>Roboto</vt:lpstr>
      <vt:lpstr>DDA</vt:lpstr>
      <vt:lpstr>Desafío - Reconociendo la industria TI</vt:lpstr>
      <vt:lpstr>1.Habilidades, metodologías y mercado laboral</vt:lpstr>
      <vt:lpstr>2. Necesidades de la Industria TI</vt:lpstr>
      <vt:lpstr>3.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cruza</dc:creator>
  <cp:lastModifiedBy>cruzalsina@yahoo.es</cp:lastModifiedBy>
  <cp:revision>1</cp:revision>
  <dcterms:modified xsi:type="dcterms:W3CDTF">2025-04-02T01:43:59Z</dcterms:modified>
</cp:coreProperties>
</file>