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74" r:id="rId5"/>
    <p:sldId id="276" r:id="rId6"/>
    <p:sldId id="265" r:id="rId7"/>
    <p:sldId id="275" r:id="rId8"/>
    <p:sldId id="267" r:id="rId9"/>
    <p:sldId id="278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4" autoAdjust="0"/>
  </p:normalViewPr>
  <p:slideViewPr>
    <p:cSldViewPr snapToGrid="0">
      <p:cViewPr varScale="1">
        <p:scale>
          <a:sx n="73" d="100"/>
          <a:sy n="73" d="100"/>
        </p:scale>
        <p:origin x="46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ProCp - Project Core phase 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2400" b="1" dirty="0"/>
              <a:t>Rural Cultivation and Atmospheric </a:t>
            </a:r>
            <a:br>
              <a:rPr lang="en-US" sz="2400" b="1" dirty="0"/>
            </a:br>
            <a:r>
              <a:rPr lang="en-US" sz="2400" b="1" dirty="0"/>
              <a:t>Emulation Application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60563"/>
          </a:xfrm>
        </p:spPr>
        <p:txBody>
          <a:bodyPr/>
          <a:lstStyle/>
          <a:p>
            <a:r>
              <a:rPr lang="en-US" dirty="0"/>
              <a:t>Richard Dyer 		    		Khan, Al-Mohaiminul IslaM</a:t>
            </a:r>
          </a:p>
          <a:p>
            <a:r>
              <a:rPr lang="en-US" dirty="0"/>
              <a:t>Tsanko Hadzhiev 	    		Khan, Raima 				</a:t>
            </a:r>
          </a:p>
          <a:p>
            <a:r>
              <a:rPr lang="en-US" dirty="0"/>
              <a:t>Zisis Damianidis		 	Mihail Hadzhinikolov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1259378" y="1113063"/>
            <a:ext cx="6171677" cy="4628758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6325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Presentation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overview</a:t>
            </a:r>
            <a:endParaRPr lang="en-US" dirty="0"/>
          </a:p>
          <a:p>
            <a:r>
              <a:rPr lang="en-US" dirty="0"/>
              <a:t>Project Purposes </a:t>
            </a:r>
            <a:endParaRPr lang="en-US" dirty="0"/>
          </a:p>
          <a:p>
            <a:r>
              <a:rPr lang="en-US" dirty="0"/>
              <a:t>Project Steps</a:t>
            </a:r>
          </a:p>
          <a:p>
            <a:r>
              <a:rPr lang="en-US" dirty="0"/>
              <a:t>Project roles</a:t>
            </a:r>
            <a:endParaRPr lang="en-US" dirty="0"/>
          </a:p>
          <a:p>
            <a:r>
              <a:rPr lang="en-US" dirty="0"/>
              <a:t>demo explanation and test cases</a:t>
            </a:r>
          </a:p>
        </p:txBody>
      </p:sp>
    </p:spTree>
    <p:extLst>
      <p:ext uri="{BB962C8B-B14F-4D97-AF65-F5344CB8AC3E}">
        <p14:creationId xmlns:p14="http://schemas.microsoft.com/office/powerpoint/2010/main" val="225706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Project Overview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735" y="2273968"/>
            <a:ext cx="6818715" cy="4545810"/>
          </a:xfrm>
        </p:spPr>
      </p:pic>
    </p:spTree>
    <p:extLst>
      <p:ext uri="{BB962C8B-B14F-4D97-AF65-F5344CB8AC3E}">
        <p14:creationId xmlns:p14="http://schemas.microsoft.com/office/powerpoint/2010/main" val="131149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Project Purposes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 simulate cultivating specific crop(s) in an area of land during a certain length of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use RCAEA in order to determine when, where, and what crops to place in a specified piece of land</a:t>
            </a:r>
          </a:p>
        </p:txBody>
      </p:sp>
    </p:spTree>
    <p:extLst>
      <p:ext uri="{BB962C8B-B14F-4D97-AF65-F5344CB8AC3E}">
        <p14:creationId xmlns:p14="http://schemas.microsoft.com/office/powerpoint/2010/main" val="186317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Project Steps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I: 	Project plan </a:t>
            </a:r>
          </a:p>
          <a:p>
            <a:r>
              <a:rPr lang="en-US" dirty="0"/>
              <a:t>Phase II:	User requirement specifications </a:t>
            </a:r>
          </a:p>
          <a:p>
            <a:r>
              <a:rPr lang="en-US" dirty="0"/>
              <a:t>Phase III:	Test plan and test cases </a:t>
            </a:r>
          </a:p>
          <a:p>
            <a:r>
              <a:rPr lang="en-US" dirty="0"/>
              <a:t>Phase IV:	Design document </a:t>
            </a:r>
          </a:p>
          <a:p>
            <a:r>
              <a:rPr lang="en-US" dirty="0"/>
              <a:t>Phase V:	Programming/Testing</a:t>
            </a:r>
          </a:p>
        </p:txBody>
      </p:sp>
    </p:spTree>
    <p:extLst>
      <p:ext uri="{BB962C8B-B14F-4D97-AF65-F5344CB8AC3E}">
        <p14:creationId xmlns:p14="http://schemas.microsoft.com/office/powerpoint/2010/main" val="37134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Project Roles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247" y="2346707"/>
            <a:ext cx="6463942" cy="4424168"/>
          </a:xfrm>
        </p:spPr>
      </p:pic>
    </p:spTree>
    <p:extLst>
      <p:ext uri="{BB962C8B-B14F-4D97-AF65-F5344CB8AC3E}">
        <p14:creationId xmlns:p14="http://schemas.microsoft.com/office/powerpoint/2010/main" val="225706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1833744" y="571500"/>
            <a:ext cx="7994468" cy="5657269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114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1680638" y="762863"/>
            <a:ext cx="5329156" cy="5329156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0957" y="1113062"/>
            <a:ext cx="3832114" cy="37184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Enjoy</a:t>
            </a:r>
            <a:br>
              <a:rPr lang="en-US" sz="5400" dirty="0"/>
            </a:br>
            <a:r>
              <a:rPr lang="en-US" sz="5400" dirty="0"/>
              <a:t>RCAEA</a:t>
            </a:r>
            <a:br>
              <a:rPr lang="en-US" sz="5400" dirty="0"/>
            </a:br>
            <a:r>
              <a:rPr lang="en-US" sz="5400" dirty="0"/>
              <a:t>Demo!!!</a:t>
            </a:r>
          </a:p>
        </p:txBody>
      </p:sp>
    </p:spTree>
    <p:extLst>
      <p:ext uri="{BB962C8B-B14F-4D97-AF65-F5344CB8AC3E}">
        <p14:creationId xmlns:p14="http://schemas.microsoft.com/office/powerpoint/2010/main" val="356401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/>
          </a:blip>
          <a:srcRect/>
          <a:stretch/>
        </p:blipFill>
        <p:spPr>
          <a:xfrm>
            <a:off x="1109763" y="1607499"/>
            <a:ext cx="6470907" cy="3639885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0957" y="1113062"/>
            <a:ext cx="3832114" cy="37184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28454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736</TotalTime>
  <Words>80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ProCp - Project Core phase   Rural Cultivation and Atmospheric  Emulation Application </vt:lpstr>
      <vt:lpstr>Presentation Contents</vt:lpstr>
      <vt:lpstr>Project Overview</vt:lpstr>
      <vt:lpstr>Project Purposes </vt:lpstr>
      <vt:lpstr>Project Steps</vt:lpstr>
      <vt:lpstr>Project Roles</vt:lpstr>
      <vt:lpstr>PowerPoint Presentation</vt:lpstr>
      <vt:lpstr>Enjoy RCAEA Demo!!!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4</dc:title>
  <dc:creator>rajiv besant</dc:creator>
  <cp:lastModifiedBy>Khan</cp:lastModifiedBy>
  <cp:revision>66</cp:revision>
  <dcterms:created xsi:type="dcterms:W3CDTF">2016-11-24T16:31:13Z</dcterms:created>
  <dcterms:modified xsi:type="dcterms:W3CDTF">2017-01-11T00:22:29Z</dcterms:modified>
</cp:coreProperties>
</file>