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79" r:id="rId4"/>
    <p:sldId id="274" r:id="rId5"/>
    <p:sldId id="276" r:id="rId6"/>
    <p:sldId id="280" r:id="rId7"/>
    <p:sldId id="267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4" autoAdjust="0"/>
  </p:normalViewPr>
  <p:slideViewPr>
    <p:cSldViewPr snapToGrid="0">
      <p:cViewPr varScale="1">
        <p:scale>
          <a:sx n="78" d="100"/>
          <a:sy n="78" d="100"/>
        </p:scale>
        <p:origin x="30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6F01B-922F-42CF-BBA6-E24DD39578B1}" type="datetimeFigureOut">
              <a:rPr lang="bg-BG" smtClean="0"/>
              <a:t>20.1.2017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74705-76D7-453A-8519-6907CC78C8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106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 is team introduction</a:t>
            </a:r>
            <a:br>
              <a:rPr lang="en-US" dirty="0"/>
            </a:br>
            <a:r>
              <a:rPr lang="en-US" dirty="0"/>
              <a:t>Slide 2 AGENDA</a:t>
            </a:r>
          </a:p>
          <a:p>
            <a:r>
              <a:rPr lang="en-US" dirty="0"/>
              <a:t>Slide 3 Application introduction</a:t>
            </a:r>
            <a:br>
              <a:rPr lang="en-US" dirty="0"/>
            </a:br>
            <a:r>
              <a:rPr lang="en-US" dirty="0"/>
              <a:t>Slide 4 Describing one of the features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Slide 7-8 Demo</a:t>
            </a:r>
          </a:p>
          <a:p>
            <a:r>
              <a:rPr lang="en-US" dirty="0"/>
              <a:t>Slide 9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4705-76D7-453A-8519-6907CC78C8CA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517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Explaining the one of the key features of the app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4705-76D7-453A-8519-6907CC78C8CA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263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Explaining another key features of the app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4705-76D7-453A-8519-6907CC78C8CA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24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Explaining another key features of the app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4705-76D7-453A-8519-6907CC78C8CA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471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ProCp - Project Core phase 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2400" b="1" dirty="0"/>
              <a:t>RCAEA Application</a:t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60563"/>
          </a:xfrm>
        </p:spPr>
        <p:txBody>
          <a:bodyPr/>
          <a:lstStyle/>
          <a:p>
            <a:r>
              <a:rPr lang="en-US" dirty="0"/>
              <a:t>Richard Dyer 		    		Khan, Al-Mohaiminul IslaM</a:t>
            </a:r>
          </a:p>
          <a:p>
            <a:r>
              <a:rPr lang="en-US" dirty="0"/>
              <a:t>Tsanko Hadzhiev 	    		Khan, Raima 				</a:t>
            </a:r>
          </a:p>
          <a:p>
            <a:r>
              <a:rPr lang="en-US" dirty="0"/>
              <a:t>Zisis Damianidis		 	Mihail Hadzhinikolov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988946"/>
          </a:xfrm>
        </p:spPr>
        <p:txBody>
          <a:bodyPr/>
          <a:lstStyle/>
          <a:p>
            <a:pPr algn="ctr"/>
            <a:r>
              <a:rPr lang="en-US" sz="4000" dirty="0"/>
              <a:t>Presentation 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RCAEA</a:t>
            </a:r>
          </a:p>
          <a:p>
            <a:r>
              <a:rPr lang="en-US" dirty="0"/>
              <a:t>RCAEA overview</a:t>
            </a:r>
          </a:p>
          <a:p>
            <a:r>
              <a:rPr lang="en-US" dirty="0"/>
              <a:t> key features</a:t>
            </a:r>
          </a:p>
          <a:p>
            <a:r>
              <a:rPr lang="en-US" dirty="0"/>
              <a:t>Benefits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5706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988946"/>
          </a:xfrm>
        </p:spPr>
        <p:txBody>
          <a:bodyPr/>
          <a:lstStyle/>
          <a:p>
            <a:pPr algn="ctr"/>
            <a:r>
              <a:rPr lang="en-US" sz="4000"/>
              <a:t>RCAEA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735" y="2273968"/>
            <a:ext cx="6818715" cy="4545810"/>
          </a:xfrm>
        </p:spPr>
      </p:pic>
    </p:spTree>
    <p:extLst>
      <p:ext uri="{BB962C8B-B14F-4D97-AF65-F5344CB8AC3E}">
        <p14:creationId xmlns:p14="http://schemas.microsoft.com/office/powerpoint/2010/main" val="120754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3588" cy="6866790"/>
            <a:chOff x="0" y="0"/>
            <a:chExt cx="12193588" cy="6866790"/>
          </a:xfrm>
        </p:grpSpPr>
        <p:sp>
          <p:nvSpPr>
            <p:cNvPr id="8" name="Rectangle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88" y="879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037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852752" y="2783987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760914" y="180834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Rectangle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389" y="0"/>
              <a:ext cx="442861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220" y="1598129"/>
            <a:ext cx="3679323" cy="3679323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98" y="629265"/>
            <a:ext cx="6417160" cy="1622322"/>
          </a:xfrm>
        </p:spPr>
        <p:txBody>
          <a:bodyPr>
            <a:normAutofit/>
          </a:bodyPr>
          <a:lstStyle/>
          <a:p>
            <a:r>
              <a:rPr lang="en-US"/>
              <a:t>RCAEA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9098" y="2418735"/>
            <a:ext cx="6417160" cy="3811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to simulate cultivating specific crop(s) in an area of land during a certain length of time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to use RCAEA in order to determine when, where, and what crops to place in a specified piece of land</a:t>
            </a:r>
          </a:p>
        </p:txBody>
      </p:sp>
    </p:spTree>
    <p:extLst>
      <p:ext uri="{BB962C8B-B14F-4D97-AF65-F5344CB8AC3E}">
        <p14:creationId xmlns:p14="http://schemas.microsoft.com/office/powerpoint/2010/main" val="186317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58000"/>
            <a:chOff x="-1588" y="0"/>
            <a:chExt cx="12193588" cy="6858000"/>
          </a:xfrm>
        </p:grpSpPr>
        <p:sp>
          <p:nvSpPr>
            <p:cNvPr id="8" name="Rectangle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732389"/>
            <a:ext cx="5371343" cy="3410802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98" y="629265"/>
            <a:ext cx="4886461" cy="1622322"/>
          </a:xfrm>
        </p:spPr>
        <p:txBody>
          <a:bodyPr>
            <a:normAutofit/>
          </a:bodyPr>
          <a:lstStyle/>
          <a:p>
            <a:r>
              <a:rPr lang="en-US"/>
              <a:t> key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9098" y="2418735"/>
            <a:ext cx="4886461" cy="381174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Easy to Save simulation</a:t>
            </a:r>
          </a:p>
          <a:p>
            <a:r>
              <a:rPr lang="en-US">
                <a:solidFill>
                  <a:schemeClr val="bg1"/>
                </a:solidFill>
              </a:rPr>
              <a:t>Easy to load simulation</a:t>
            </a:r>
          </a:p>
          <a:p>
            <a:r>
              <a:rPr lang="en-US">
                <a:solidFill>
                  <a:schemeClr val="bg1"/>
                </a:solidFill>
              </a:rPr>
              <a:t>Easy to visualize crop growth</a:t>
            </a:r>
          </a:p>
          <a:p>
            <a:r>
              <a:rPr lang="en-US">
                <a:solidFill>
                  <a:schemeClr val="bg1"/>
                </a:solidFill>
              </a:rPr>
              <a:t>Easy to calculate harvesting cost</a:t>
            </a:r>
          </a:p>
          <a:p>
            <a:r>
              <a:rPr lang="en-US">
                <a:solidFill>
                  <a:schemeClr val="bg1"/>
                </a:solidFill>
              </a:rPr>
              <a:t>Easy to calculate the profit</a:t>
            </a:r>
          </a:p>
        </p:txBody>
      </p:sp>
    </p:spTree>
    <p:extLst>
      <p:ext uri="{BB962C8B-B14F-4D97-AF65-F5344CB8AC3E}">
        <p14:creationId xmlns:p14="http://schemas.microsoft.com/office/powerpoint/2010/main" val="37134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58000"/>
            <a:chOff x="-1588" y="0"/>
            <a:chExt cx="12193588" cy="6858000"/>
          </a:xfrm>
        </p:grpSpPr>
        <p:sp>
          <p:nvSpPr>
            <p:cNvPr id="9" name="Rectangle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491756"/>
            <a:ext cx="5371343" cy="3892069"/>
          </a:xfrm>
          <a:prstGeom prst="rect">
            <a:avLst/>
          </a:prstGeom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98" y="629265"/>
            <a:ext cx="4886461" cy="1622322"/>
          </a:xfrm>
        </p:spPr>
        <p:txBody>
          <a:bodyPr>
            <a:normAutofit/>
          </a:bodyPr>
          <a:lstStyle/>
          <a:p>
            <a:r>
              <a:rPr lang="en-US"/>
              <a:t>Benefits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9098" y="2418735"/>
            <a:ext cx="4886461" cy="381174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Efficiently using water resources</a:t>
            </a:r>
          </a:p>
          <a:p>
            <a:r>
              <a:rPr lang="en-US">
                <a:solidFill>
                  <a:schemeClr val="bg1"/>
                </a:solidFill>
              </a:rPr>
              <a:t>Efficiently using fertilizer</a:t>
            </a:r>
          </a:p>
          <a:p>
            <a:r>
              <a:rPr lang="en-US">
                <a:solidFill>
                  <a:schemeClr val="bg1"/>
                </a:solidFill>
              </a:rPr>
              <a:t>Efficiently using arable land</a:t>
            </a:r>
          </a:p>
          <a:p>
            <a:r>
              <a:rPr lang="en-US">
                <a:solidFill>
                  <a:schemeClr val="bg1"/>
                </a:solidFill>
              </a:rPr>
              <a:t>Minimizing harvesting cost</a:t>
            </a:r>
          </a:p>
          <a:p>
            <a:r>
              <a:rPr lang="en-US">
                <a:solidFill>
                  <a:schemeClr val="bg1"/>
                </a:solidFill>
              </a:rPr>
              <a:t>Maximizing profit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2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Oval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Oval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0" name="Group 3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131" name="Rectangle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7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Enjoy</a:t>
            </a:r>
            <a:br>
              <a:rPr lang="en-US" sz="5400"/>
            </a:br>
            <a:r>
              <a:rPr lang="en-US" sz="5400"/>
              <a:t>RCAEA</a:t>
            </a:r>
            <a:br>
              <a:rPr lang="en-US" sz="5400"/>
            </a:br>
            <a:r>
              <a:rPr lang="en-US" sz="5400"/>
              <a:t>Demo!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6401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39" name="Group 2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40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5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4" name="Group 3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35" name="Rectangle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7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4530" r="28333" b="-1"/>
          <a:stretch/>
        </p:blipFill>
        <p:spPr>
          <a:xfrm>
            <a:off x="1109764" y="1114621"/>
            <a:ext cx="3526244" cy="4628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63254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814</TotalTime>
  <Words>140</Words>
  <Application>Microsoft Office PowerPoint</Application>
  <PresentationFormat>Widescreen</PresentationFormat>
  <Paragraphs>45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ProCp - Project Core phase   RCAEA Application </vt:lpstr>
      <vt:lpstr>Presentation Contents</vt:lpstr>
      <vt:lpstr>RCAEA</vt:lpstr>
      <vt:lpstr>RCAEA overview</vt:lpstr>
      <vt:lpstr> key features</vt:lpstr>
      <vt:lpstr>Benefits</vt:lpstr>
      <vt:lpstr>Enjoy RCAEA Demo!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4</dc:title>
  <dc:creator>rajiv besant</dc:creator>
  <cp:lastModifiedBy>Khan</cp:lastModifiedBy>
  <cp:revision>76</cp:revision>
  <dcterms:created xsi:type="dcterms:W3CDTF">2016-11-24T16:31:13Z</dcterms:created>
  <dcterms:modified xsi:type="dcterms:W3CDTF">2017-01-20T19:56:09Z</dcterms:modified>
</cp:coreProperties>
</file>