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74" r:id="rId5"/>
    <p:sldId id="276" r:id="rId6"/>
    <p:sldId id="267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1579" autoAdjust="0"/>
  </p:normalViewPr>
  <p:slideViewPr>
    <p:cSldViewPr snapToGrid="0">
      <p:cViewPr varScale="1">
        <p:scale>
          <a:sx n="81" d="100"/>
          <a:sy n="81" d="100"/>
        </p:scale>
        <p:origin x="12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F01B-922F-42CF-BBA6-E24DD39578B1}" type="datetimeFigureOut">
              <a:rPr lang="bg-BG" smtClean="0"/>
              <a:t>18.1.2017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4705-76D7-453A-8519-6907CC78C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is team introduction</a:t>
            </a:r>
            <a:br>
              <a:rPr lang="en-US" dirty="0"/>
            </a:br>
            <a:r>
              <a:rPr lang="en-US" dirty="0"/>
              <a:t>Slide 2 AGENDA</a:t>
            </a:r>
          </a:p>
          <a:p>
            <a:r>
              <a:rPr lang="en-US" dirty="0"/>
              <a:t>Slide 3 Application introduction</a:t>
            </a:r>
            <a:br>
              <a:rPr lang="en-US" dirty="0"/>
            </a:br>
            <a:r>
              <a:rPr lang="en-US" dirty="0"/>
              <a:t>Slide 4 Describing one of the features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Slide 7-8 Demo</a:t>
            </a:r>
          </a:p>
          <a:p>
            <a:r>
              <a:rPr lang="en-US" dirty="0"/>
              <a:t>Slide 9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introduction, and Listing all the benefits/features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1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one of the key features of the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63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24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RCAEA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RCAEA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Benefit 1 </a:t>
            </a:r>
          </a:p>
          <a:p>
            <a:r>
              <a:rPr lang="en-US" dirty="0"/>
              <a:t>Benefit n ..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RCAEA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4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Simulates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F …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680638" y="762863"/>
            <a:ext cx="5329156" cy="5329156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57" y="1113062"/>
            <a:ext cx="3832114" cy="3718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Enjoy</a:t>
            </a:r>
            <a:br>
              <a:rPr lang="en-US" sz="5400" dirty="0"/>
            </a:br>
            <a:r>
              <a:rPr lang="en-US" sz="5400" dirty="0"/>
              <a:t>RCAEA</a:t>
            </a:r>
            <a:br>
              <a:rPr lang="en-US" sz="5400" dirty="0"/>
            </a:br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116931"/>
            <a:ext cx="8825657" cy="5667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you!</a:t>
            </a:r>
            <a:endParaRPr lang="bg-BG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9898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751</TotalTime>
  <Words>102</Words>
  <Application>Microsoft Office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ProCp - Project Core phase   RCAEA Application </vt:lpstr>
      <vt:lpstr>Presentation Contents</vt:lpstr>
      <vt:lpstr>RCAEA</vt:lpstr>
      <vt:lpstr>Simulates </vt:lpstr>
      <vt:lpstr>F … </vt:lpstr>
      <vt:lpstr>Enjoy RCAEA Demo!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Hadzhiev,Tsanko T.M.</cp:lastModifiedBy>
  <cp:revision>68</cp:revision>
  <dcterms:created xsi:type="dcterms:W3CDTF">2016-11-24T16:31:13Z</dcterms:created>
  <dcterms:modified xsi:type="dcterms:W3CDTF">2017-01-18T12:38:31Z</dcterms:modified>
</cp:coreProperties>
</file>