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70" r:id="rId4"/>
    <p:sldId id="274" r:id="rId5"/>
    <p:sldId id="276" r:id="rId6"/>
    <p:sldId id="267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4" autoAdjust="0"/>
  </p:normalViewPr>
  <p:slideViewPr>
    <p:cSldViewPr snapToGrid="0">
      <p:cViewPr varScale="1">
        <p:scale>
          <a:sx n="78" d="100"/>
          <a:sy n="78" d="100"/>
        </p:scale>
        <p:origin x="3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6F01B-922F-42CF-BBA6-E24DD39578B1}" type="datetimeFigureOut">
              <a:rPr lang="bg-BG" smtClean="0"/>
              <a:t>18.1.2017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74705-76D7-453A-8519-6907CC78C8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106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 is team introduction</a:t>
            </a:r>
            <a:br>
              <a:rPr lang="en-US" dirty="0"/>
            </a:br>
            <a:r>
              <a:rPr lang="en-US" dirty="0"/>
              <a:t>Slide 2 AGENDA</a:t>
            </a:r>
          </a:p>
          <a:p>
            <a:r>
              <a:rPr lang="en-US" dirty="0"/>
              <a:t>Slide 3 Application introduction</a:t>
            </a:r>
            <a:br>
              <a:rPr lang="en-US" dirty="0"/>
            </a:br>
            <a:r>
              <a:rPr lang="en-US" dirty="0"/>
              <a:t>Slide 4 Describing one of the features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Slide 7-8 Demo</a:t>
            </a:r>
          </a:p>
          <a:p>
            <a:r>
              <a:rPr lang="en-US" dirty="0"/>
              <a:t>Slide 9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517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introduction, and Listing all the benefits/features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210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Explaining the one of the key features of the app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2639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Explaining another key features of the app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24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ProCp - Project Core phase 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2400" b="1" dirty="0"/>
              <a:t>RCAEA Application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60563"/>
          </a:xfrm>
        </p:spPr>
        <p:txBody>
          <a:bodyPr/>
          <a:lstStyle/>
          <a:p>
            <a:r>
              <a:rPr lang="en-US" dirty="0"/>
              <a:t>Richard Dyer 		    		Khan, Al-Mohaiminul IslaM</a:t>
            </a:r>
          </a:p>
          <a:p>
            <a:r>
              <a:rPr lang="en-US" dirty="0"/>
              <a:t>Tsanko Hadzhiev 	    		Khan, Raima 				</a:t>
            </a:r>
          </a:p>
          <a:p>
            <a:r>
              <a:rPr lang="en-US" dirty="0"/>
              <a:t>Zisis Damianidis		 	Mihail Hadzhinikolov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Presentation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RCAEA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Benefit 1 </a:t>
            </a:r>
          </a:p>
          <a:p>
            <a:r>
              <a:rPr lang="en-US" dirty="0"/>
              <a:t>Benefit n ..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5706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RCAEA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149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Simulates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 simulate cultivating specific crop(s) in an area of land during a certain length of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use RCAEA in order to determine when, where, and what crops to place in a specified piece of land</a:t>
            </a:r>
          </a:p>
        </p:txBody>
      </p:sp>
    </p:spTree>
    <p:extLst>
      <p:ext uri="{BB962C8B-B14F-4D97-AF65-F5344CB8AC3E}">
        <p14:creationId xmlns:p14="http://schemas.microsoft.com/office/powerpoint/2010/main" val="186317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Benefits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Efficiently using water resources</a:t>
            </a:r>
          </a:p>
          <a:p>
            <a:r>
              <a:rPr lang="en-US" dirty="0"/>
              <a:t>Efficiently using fertilizer</a:t>
            </a:r>
          </a:p>
          <a:p>
            <a:r>
              <a:rPr lang="en-US" dirty="0"/>
              <a:t>Efficiently using arable land</a:t>
            </a:r>
          </a:p>
          <a:p>
            <a:r>
              <a:rPr lang="en-US" dirty="0"/>
              <a:t>Minimizing harvesting cost</a:t>
            </a:r>
          </a:p>
          <a:p>
            <a:r>
              <a:rPr lang="en-US" dirty="0"/>
              <a:t>Maximizing profit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1680638" y="762863"/>
            <a:ext cx="5329156" cy="5329156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0957" y="1113062"/>
            <a:ext cx="3832114" cy="37184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Enjoy</a:t>
            </a:r>
            <a:br>
              <a:rPr lang="en-US" sz="5400" dirty="0"/>
            </a:br>
            <a:r>
              <a:rPr lang="en-US" sz="5400" dirty="0"/>
              <a:t>RCAEA</a:t>
            </a:r>
            <a:br>
              <a:rPr lang="en-US" sz="5400" dirty="0"/>
            </a:br>
            <a:r>
              <a:rPr lang="en-US" sz="54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56401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1259378" y="1113063"/>
            <a:ext cx="6171677" cy="4628758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63254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786</TotalTime>
  <Words>116</Words>
  <Application>Microsoft Office PowerPoint</Application>
  <PresentationFormat>Widescreen</PresentationFormat>
  <Paragraphs>39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ProCp - Project Core phase   RCAEA Application </vt:lpstr>
      <vt:lpstr>Presentation Contents</vt:lpstr>
      <vt:lpstr>RCAEA</vt:lpstr>
      <vt:lpstr>Simulates </vt:lpstr>
      <vt:lpstr>Benefits</vt:lpstr>
      <vt:lpstr>Enjoy RCAEA Demo!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4</dc:title>
  <dc:creator>rajiv besant</dc:creator>
  <cp:lastModifiedBy>Khan</cp:lastModifiedBy>
  <cp:revision>71</cp:revision>
  <dcterms:created xsi:type="dcterms:W3CDTF">2016-11-24T16:31:13Z</dcterms:created>
  <dcterms:modified xsi:type="dcterms:W3CDTF">2017-01-18T15:25:19Z</dcterms:modified>
</cp:coreProperties>
</file>